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2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2836-A9D0-4407-B52A-731E3C01514D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114D-0843-4D69-8609-161F1C79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8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2836-A9D0-4407-B52A-731E3C01514D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114D-0843-4D69-8609-161F1C79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1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2836-A9D0-4407-B52A-731E3C01514D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114D-0843-4D69-8609-161F1C79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8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2836-A9D0-4407-B52A-731E3C01514D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114D-0843-4D69-8609-161F1C79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2836-A9D0-4407-B52A-731E3C01514D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114D-0843-4D69-8609-161F1C79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0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2836-A9D0-4407-B52A-731E3C01514D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114D-0843-4D69-8609-161F1C79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2836-A9D0-4407-B52A-731E3C01514D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114D-0843-4D69-8609-161F1C79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87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2836-A9D0-4407-B52A-731E3C01514D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114D-0843-4D69-8609-161F1C79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4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2836-A9D0-4407-B52A-731E3C01514D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114D-0843-4D69-8609-161F1C79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7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2836-A9D0-4407-B52A-731E3C01514D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114D-0843-4D69-8609-161F1C79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2836-A9D0-4407-B52A-731E3C01514D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114D-0843-4D69-8609-161F1C79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7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A2836-A9D0-4407-B52A-731E3C01514D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114D-0843-4D69-8609-161F1C79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Web Scraping with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Chapter 6</a:t>
            </a:r>
            <a:br>
              <a:rPr lang="en-US" altLang="ko-KR" dirty="0" smtClean="0"/>
            </a:br>
            <a:r>
              <a:rPr lang="ko-KR" altLang="en-US" dirty="0" smtClean="0"/>
              <a:t>데이터 저장</a:t>
            </a:r>
            <a:endParaRPr lang="en-US" altLang="ko-KR" dirty="0" smtClean="0"/>
          </a:p>
          <a:p>
            <a:r>
              <a:rPr lang="en-US" altLang="ko-KR" dirty="0" smtClean="0"/>
              <a:t>(by </a:t>
            </a:r>
            <a:r>
              <a:rPr lang="ko-KR" altLang="en-US" dirty="0" smtClean="0"/>
              <a:t>컴맹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31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 파일저장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143872"/>
              </p:ext>
            </p:extLst>
          </p:nvPr>
        </p:nvGraphicFramePr>
        <p:xfrm>
          <a:off x="467544" y="2636912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참조저장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다운로드 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빠른속도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느린속도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Url</a:t>
                      </a:r>
                      <a:r>
                        <a:rPr lang="ko-KR" altLang="en-US" dirty="0" smtClean="0"/>
                        <a:t>만 </a:t>
                      </a:r>
                      <a:r>
                        <a:rPr lang="ko-KR" altLang="en-US" dirty="0" err="1" smtClean="0"/>
                        <a:t>저장하기때문에</a:t>
                      </a:r>
                      <a:r>
                        <a:rPr lang="ko-KR" altLang="en-US" dirty="0" smtClean="0"/>
                        <a:t> 공간절약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저장해야되기때문에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충분한공간필요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참조가 </a:t>
                      </a:r>
                      <a:r>
                        <a:rPr lang="ko-KR" altLang="en-US" dirty="0" err="1" smtClean="0"/>
                        <a:t>변경될수있음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저장되기때문에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외부영향없음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적은 대역폭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많은대역폭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48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562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3312368" cy="213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77072"/>
            <a:ext cx="62103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187624" y="3933056"/>
            <a:ext cx="2160240" cy="115212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23528" y="3356992"/>
            <a:ext cx="864096" cy="72008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2821676"/>
            <a:ext cx="28083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7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52197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3028950" cy="1914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37784"/>
            <a:ext cx="33718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3005386" y="3284984"/>
            <a:ext cx="0" cy="7920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640510" y="5157192"/>
            <a:ext cx="1723578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7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로 저장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16062"/>
            <a:ext cx="3540710" cy="259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4536504" cy="284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409849"/>
            <a:ext cx="4924797" cy="335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97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Download (</a:t>
            </a:r>
            <a:r>
              <a:rPr lang="en-US" sz="1600" dirty="0" smtClean="0">
                <a:hlinkClick r:id="rId2"/>
              </a:rPr>
              <a:t>https://dev.mysql.com/downloads/installer/</a:t>
            </a:r>
            <a:r>
              <a:rPr lang="en-US" sz="1600" dirty="0" smtClean="0"/>
              <a:t>)</a:t>
            </a:r>
          </a:p>
          <a:p>
            <a:endParaRPr lang="ko-KR" alt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143116"/>
            <a:ext cx="4510096" cy="437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4000504"/>
            <a:ext cx="3142133" cy="235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115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Database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Table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Insert </a:t>
            </a:r>
          </a:p>
          <a:p>
            <a:r>
              <a:rPr lang="en-US" altLang="ko-KR" dirty="0" smtClean="0"/>
              <a:t>Select </a:t>
            </a:r>
          </a:p>
          <a:p>
            <a:r>
              <a:rPr lang="en-US" altLang="ko-KR" dirty="0" smtClean="0"/>
              <a:t>Delete</a:t>
            </a:r>
          </a:p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74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48577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429000"/>
            <a:ext cx="8601067" cy="26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181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smtplib</a:t>
            </a:r>
            <a:r>
              <a:rPr lang="en-US" altLang="ko-KR" dirty="0" smtClean="0"/>
              <a:t> – SMTP </a:t>
            </a:r>
            <a:r>
              <a:rPr lang="ko-KR" altLang="en-US" dirty="0" smtClean="0"/>
              <a:t>프로토콜 클라이언트</a:t>
            </a:r>
            <a:endParaRPr lang="en-US" altLang="ko-KR" dirty="0" smtClean="0"/>
          </a:p>
          <a:p>
            <a:r>
              <a:rPr lang="en-US" altLang="ko-KR" dirty="0" err="1" smtClean="0"/>
              <a:t>smtplib.SMTP_SSL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login()</a:t>
            </a:r>
          </a:p>
          <a:p>
            <a:r>
              <a:rPr lang="en-US" altLang="ko-KR" dirty="0" err="1" smtClean="0"/>
              <a:t>sendmail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quit()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97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73</Words>
  <Application>Microsoft Office PowerPoint</Application>
  <PresentationFormat>화면 슬라이드 쇼(4:3)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Web Scraping with Python</vt:lpstr>
      <vt:lpstr>미디어 파일저장</vt:lpstr>
      <vt:lpstr>PowerPoint 프레젠테이션</vt:lpstr>
      <vt:lpstr>데이터를 CSV로 저장1</vt:lpstr>
      <vt:lpstr>데이터를 CSV로 저장2</vt:lpstr>
      <vt:lpstr>MySQL 1</vt:lpstr>
      <vt:lpstr>MySQL 2</vt:lpstr>
      <vt:lpstr>MySQL 3</vt:lpstr>
      <vt:lpstr>이메일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Python</dc:title>
  <dc:creator>scm9</dc:creator>
  <cp:lastModifiedBy>scm9</cp:lastModifiedBy>
  <cp:revision>8</cp:revision>
  <dcterms:created xsi:type="dcterms:W3CDTF">2020-06-11T15:18:39Z</dcterms:created>
  <dcterms:modified xsi:type="dcterms:W3CDTF">2020-06-12T18:57:31Z</dcterms:modified>
</cp:coreProperties>
</file>