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D6A7B-8755-C321-E02E-234FC340D59B}" v="47" dt="2025-10-14T23:35:50.493"/>
    <p1510:client id="{A32D5731-F8AD-14C4-63B3-0BA628E83DC0}" v="8" dt="2025-10-15T16:09:45.750"/>
    <p1510:client id="{CAC3AFE2-96B0-E351-7178-0F66E940D8BF}" v="5" dt="2025-10-15T16:43:48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Lahtinen" userId="S::t1laro00@students.oamk.fi::f971c568-4810-4db2-bfba-841f9798049a" providerId="AD" clId="Web-{A32D5731-F8AD-14C4-63B3-0BA628E83DC0}"/>
    <pc:docChg chg="modSld">
      <pc:chgData name="Robin Lahtinen" userId="S::t1laro00@students.oamk.fi::f971c568-4810-4db2-bfba-841f9798049a" providerId="AD" clId="Web-{A32D5731-F8AD-14C4-63B3-0BA628E83DC0}" dt="2025-10-15T16:09:45" v="36" actId="20577"/>
      <pc:docMkLst>
        <pc:docMk/>
      </pc:docMkLst>
      <pc:sldChg chg="modSp">
        <pc:chgData name="Robin Lahtinen" userId="S::t1laro00@students.oamk.fi::f971c568-4810-4db2-bfba-841f9798049a" providerId="AD" clId="Web-{A32D5731-F8AD-14C4-63B3-0BA628E83DC0}" dt="2025-10-15T15:58:03.629" v="1" actId="20577"/>
        <pc:sldMkLst>
          <pc:docMk/>
          <pc:sldMk cId="2564804923" sldId="257"/>
        </pc:sldMkLst>
        <pc:spChg chg="mod">
          <ac:chgData name="Robin Lahtinen" userId="S::t1laro00@students.oamk.fi::f971c568-4810-4db2-bfba-841f9798049a" providerId="AD" clId="Web-{A32D5731-F8AD-14C4-63B3-0BA628E83DC0}" dt="2025-10-15T15:58:03.629" v="1" actId="20577"/>
          <ac:spMkLst>
            <pc:docMk/>
            <pc:sldMk cId="2564804923" sldId="257"/>
            <ac:spMk id="3" creationId="{C5675C2A-90B7-BC02-1ED0-BA2E51AEBCC1}"/>
          </ac:spMkLst>
        </pc:spChg>
      </pc:sldChg>
      <pc:sldChg chg="modSp">
        <pc:chgData name="Robin Lahtinen" userId="S::t1laro00@students.oamk.fi::f971c568-4810-4db2-bfba-841f9798049a" providerId="AD" clId="Web-{A32D5731-F8AD-14C4-63B3-0BA628E83DC0}" dt="2025-10-15T15:58:20.301" v="3" actId="20577"/>
        <pc:sldMkLst>
          <pc:docMk/>
          <pc:sldMk cId="3019447515" sldId="259"/>
        </pc:sldMkLst>
        <pc:spChg chg="mod">
          <ac:chgData name="Robin Lahtinen" userId="S::t1laro00@students.oamk.fi::f971c568-4810-4db2-bfba-841f9798049a" providerId="AD" clId="Web-{A32D5731-F8AD-14C4-63B3-0BA628E83DC0}" dt="2025-10-15T15:58:20.301" v="3" actId="20577"/>
          <ac:spMkLst>
            <pc:docMk/>
            <pc:sldMk cId="3019447515" sldId="259"/>
            <ac:spMk id="3" creationId="{2DE9E81D-4B74-DD60-48C0-50CCC9E61035}"/>
          </ac:spMkLst>
        </pc:spChg>
      </pc:sldChg>
      <pc:sldChg chg="modSp">
        <pc:chgData name="Robin Lahtinen" userId="S::t1laro00@students.oamk.fi::f971c568-4810-4db2-bfba-841f9798049a" providerId="AD" clId="Web-{A32D5731-F8AD-14C4-63B3-0BA628E83DC0}" dt="2025-10-15T16:09:45" v="36" actId="20577"/>
        <pc:sldMkLst>
          <pc:docMk/>
          <pc:sldMk cId="995910038" sldId="260"/>
        </pc:sldMkLst>
        <pc:spChg chg="mod">
          <ac:chgData name="Robin Lahtinen" userId="S::t1laro00@students.oamk.fi::f971c568-4810-4db2-bfba-841f9798049a" providerId="AD" clId="Web-{A32D5731-F8AD-14C4-63B3-0BA628E83DC0}" dt="2025-10-15T16:09:45" v="36" actId="20577"/>
          <ac:spMkLst>
            <pc:docMk/>
            <pc:sldMk cId="995910038" sldId="260"/>
            <ac:spMk id="2" creationId="{6B02A2F2-681A-EAF8-7C29-8F6959DBFD7C}"/>
          </ac:spMkLst>
        </pc:spChg>
      </pc:sldChg>
      <pc:sldChg chg="modSp">
        <pc:chgData name="Robin Lahtinen" userId="S::t1laro00@students.oamk.fi::f971c568-4810-4db2-bfba-841f9798049a" providerId="AD" clId="Web-{A32D5731-F8AD-14C4-63B3-0BA628E83DC0}" dt="2025-10-15T16:02:39.006" v="35" actId="20577"/>
        <pc:sldMkLst>
          <pc:docMk/>
          <pc:sldMk cId="610053916" sldId="261"/>
        </pc:sldMkLst>
        <pc:graphicFrameChg chg="modGraphic">
          <ac:chgData name="Robin Lahtinen" userId="S::t1laro00@students.oamk.fi::f971c568-4810-4db2-bfba-841f9798049a" providerId="AD" clId="Web-{A32D5731-F8AD-14C4-63B3-0BA628E83DC0}" dt="2025-10-15T16:02:39.006" v="35" actId="20577"/>
          <ac:graphicFrameMkLst>
            <pc:docMk/>
            <pc:sldMk cId="610053916" sldId="261"/>
            <ac:graphicFrameMk id="2" creationId="{331B6F61-3C20-1EC3-A2E0-653E1117C6B3}"/>
          </ac:graphicFrameMkLst>
        </pc:graphicFrameChg>
      </pc:sldChg>
    </pc:docChg>
  </pc:docChgLst>
  <pc:docChgLst>
    <pc:chgData name="Sauli Nukari" userId="S::snukari24@students.oamk.fi::36217669-5691-4a81-b536-8e04f61d2331" providerId="AD" clId="Web-{0FBD6A7B-8755-C321-E02E-234FC340D59B}"/>
    <pc:docChg chg="modSld">
      <pc:chgData name="Sauli Nukari" userId="S::snukari24@students.oamk.fi::36217669-5691-4a81-b536-8e04f61d2331" providerId="AD" clId="Web-{0FBD6A7B-8755-C321-E02E-234FC340D59B}" dt="2025-10-14T23:37:05.120" v="766" actId="20577"/>
      <pc:docMkLst>
        <pc:docMk/>
      </pc:docMkLst>
      <pc:sldChg chg="addSp delSp modSp">
        <pc:chgData name="Sauli Nukari" userId="S::snukari24@students.oamk.fi::36217669-5691-4a81-b536-8e04f61d2331" providerId="AD" clId="Web-{0FBD6A7B-8755-C321-E02E-234FC340D59B}" dt="2025-10-14T23:37:05.120" v="766" actId="20577"/>
        <pc:sldMkLst>
          <pc:docMk/>
          <pc:sldMk cId="610053916" sldId="261"/>
        </pc:sldMkLst>
        <pc:spChg chg="add del">
          <ac:chgData name="Sauli Nukari" userId="S::snukari24@students.oamk.fi::36217669-5691-4a81-b536-8e04f61d2331" providerId="AD" clId="Web-{0FBD6A7B-8755-C321-E02E-234FC340D59B}" dt="2025-10-14T23:33:54.481" v="719"/>
          <ac:spMkLst>
            <pc:docMk/>
            <pc:sldMk cId="610053916" sldId="261"/>
            <ac:spMk id="18079" creationId="{531E8640-3124-D76A-85E9-C1EB4C4436EF}"/>
          </ac:spMkLst>
        </pc:spChg>
        <pc:spChg chg="add mod">
          <ac:chgData name="Sauli Nukari" userId="S::snukari24@students.oamk.fi::36217669-5691-4a81-b536-8e04f61d2331" providerId="AD" clId="Web-{0FBD6A7B-8755-C321-E02E-234FC340D59B}" dt="2025-10-14T23:35:46.758" v="741" actId="20577"/>
          <ac:spMkLst>
            <pc:docMk/>
            <pc:sldMk cId="610053916" sldId="261"/>
            <ac:spMk id="18340" creationId="{0CBBEE8F-91DB-4E4E-6589-580FC7FAF7AD}"/>
          </ac:spMkLst>
        </pc:spChg>
        <pc:graphicFrameChg chg="add mod modGraphic">
          <ac:chgData name="Sauli Nukari" userId="S::snukari24@students.oamk.fi::36217669-5691-4a81-b536-8e04f61d2331" providerId="AD" clId="Web-{0FBD6A7B-8755-C321-E02E-234FC340D59B}" dt="2025-10-14T23:37:05.120" v="766" actId="20577"/>
          <ac:graphicFrameMkLst>
            <pc:docMk/>
            <pc:sldMk cId="610053916" sldId="261"/>
            <ac:graphicFrameMk id="2" creationId="{331B6F61-3C20-1EC3-A2E0-653E1117C6B3}"/>
          </ac:graphicFrameMkLst>
        </pc:graphicFrameChg>
      </pc:sldChg>
    </pc:docChg>
  </pc:docChgLst>
  <pc:docChgLst>
    <pc:chgData name="Sauli Nukari" userId="S::snukari24@students.oamk.fi::36217669-5691-4a81-b536-8e04f61d2331" providerId="AD" clId="Web-{CAC3AFE2-96B0-E351-7178-0F66E940D8BF}"/>
    <pc:docChg chg="modSld">
      <pc:chgData name="Sauli Nukari" userId="S::snukari24@students.oamk.fi::36217669-5691-4a81-b536-8e04f61d2331" providerId="AD" clId="Web-{CAC3AFE2-96B0-E351-7178-0F66E940D8BF}" dt="2025-10-15T16:43:47.228" v="3" actId="20577"/>
      <pc:docMkLst>
        <pc:docMk/>
      </pc:docMkLst>
      <pc:sldChg chg="modSp">
        <pc:chgData name="Sauli Nukari" userId="S::snukari24@students.oamk.fi::36217669-5691-4a81-b536-8e04f61d2331" providerId="AD" clId="Web-{CAC3AFE2-96B0-E351-7178-0F66E940D8BF}" dt="2025-10-15T16:43:47.228" v="3" actId="20577"/>
        <pc:sldMkLst>
          <pc:docMk/>
          <pc:sldMk cId="3019447515" sldId="259"/>
        </pc:sldMkLst>
        <pc:spChg chg="mod">
          <ac:chgData name="Sauli Nukari" userId="S::snukari24@students.oamk.fi::36217669-5691-4a81-b536-8e04f61d2331" providerId="AD" clId="Web-{CAC3AFE2-96B0-E351-7178-0F66E940D8BF}" dt="2025-10-15T16:43:47.228" v="3" actId="20577"/>
          <ac:spMkLst>
            <pc:docMk/>
            <pc:sldMk cId="3019447515" sldId="259"/>
            <ac:spMk id="2" creationId="{4FB190F2-98A9-ADBA-DC50-5941E6F6A4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BE79F-CE8E-4915-8D3B-F153DC6A4E91}" type="doc">
      <dgm:prSet loTypeId="urn:microsoft.com/office/officeart/2017/3/layout/HorizontalLabels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B4CED-9C3D-4BAE-8F36-48103ED2BB9E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Elephant"/>
            </a:rPr>
            <a:t>Sprint 1</a:t>
          </a:r>
          <a:endParaRPr lang="en-US"/>
        </a:p>
      </dgm:t>
    </dgm:pt>
    <dgm:pt modelId="{A59CF253-B2EE-4C38-BF76-E1D4C068F4A8}" type="parTrans" cxnId="{6DC9FBCB-BED8-4E69-95C6-82D749C9EBD2}">
      <dgm:prSet/>
      <dgm:spPr/>
      <dgm:t>
        <a:bodyPr/>
        <a:lstStyle/>
        <a:p>
          <a:endParaRPr lang="en-US"/>
        </a:p>
      </dgm:t>
    </dgm:pt>
    <dgm:pt modelId="{09FB19FB-7AA4-419A-9E37-D4BF1C78A3D0}" type="sibTrans" cxnId="{6DC9FBCB-BED8-4E69-95C6-82D749C9EBD2}">
      <dgm:prSet/>
      <dgm:spPr/>
      <dgm:t>
        <a:bodyPr/>
        <a:lstStyle/>
        <a:p>
          <a:endParaRPr lang="en-US"/>
        </a:p>
      </dgm:t>
    </dgm:pt>
    <dgm:pt modelId="{1A50DDC7-1AEB-4234-9687-DD1A908B8B17}">
      <dgm:prSet phldrT="[Text]" phldr="0"/>
      <dgm:spPr/>
      <dgm:t>
        <a:bodyPr/>
        <a:lstStyle/>
        <a:p>
          <a:pPr rtl="0"/>
          <a:r>
            <a:rPr lang="en-US">
              <a:latin typeface="Elephant"/>
            </a:rPr>
            <a:t>Getting data from Finnkino API.</a:t>
          </a:r>
          <a:endParaRPr lang="en-US"/>
        </a:p>
      </dgm:t>
    </dgm:pt>
    <dgm:pt modelId="{1F7CD743-EA6A-4E3B-A5AB-2DA726B3F1ED}" type="parTrans" cxnId="{33387A21-CE5D-477B-875E-4FEE01379BFF}">
      <dgm:prSet/>
      <dgm:spPr/>
      <dgm:t>
        <a:bodyPr/>
        <a:lstStyle/>
        <a:p>
          <a:endParaRPr lang="en-US"/>
        </a:p>
      </dgm:t>
    </dgm:pt>
    <dgm:pt modelId="{3292EE22-8982-4E35-8D0B-518B280DB133}" type="sibTrans" cxnId="{33387A21-CE5D-477B-875E-4FEE01379BFF}">
      <dgm:prSet/>
      <dgm:spPr/>
      <dgm:t>
        <a:bodyPr/>
        <a:lstStyle/>
        <a:p>
          <a:endParaRPr lang="en-US"/>
        </a:p>
      </dgm:t>
    </dgm:pt>
    <dgm:pt modelId="{C8CE9F6A-D85F-4CE8-AB84-EF2418D3714F}">
      <dgm:prSet phldrT="[Text]" phldr="0"/>
      <dgm:spPr/>
      <dgm:t>
        <a:bodyPr/>
        <a:lstStyle/>
        <a:p>
          <a:r>
            <a:rPr lang="en-US" b="0">
              <a:latin typeface="Elephant"/>
            </a:rPr>
            <a:t>Added Mantine libraries.</a:t>
          </a:r>
          <a:endParaRPr lang="en-US" b="0"/>
        </a:p>
      </dgm:t>
    </dgm:pt>
    <dgm:pt modelId="{F2EDE6C8-4752-40A4-B15D-AC131DB59E2D}" type="parTrans" cxnId="{9D8862A8-0002-42B5-BED6-F6EED594CB3D}">
      <dgm:prSet/>
      <dgm:spPr/>
      <dgm:t>
        <a:bodyPr/>
        <a:lstStyle/>
        <a:p>
          <a:endParaRPr lang="en-US"/>
        </a:p>
      </dgm:t>
    </dgm:pt>
    <dgm:pt modelId="{9B629B4D-EB7D-4A8F-AE7B-04BFA2975EC7}" type="sibTrans" cxnId="{9D8862A8-0002-42B5-BED6-F6EED594CB3D}">
      <dgm:prSet/>
      <dgm:spPr/>
      <dgm:t>
        <a:bodyPr/>
        <a:lstStyle/>
        <a:p>
          <a:endParaRPr lang="en-US"/>
        </a:p>
      </dgm:t>
    </dgm:pt>
    <dgm:pt modelId="{5F781128-C902-41C4-A250-B166ACFCAF5F}">
      <dgm:prSet phldrT="[Text]" phldr="0"/>
      <dgm:spPr/>
      <dgm:t>
        <a:bodyPr/>
        <a:lstStyle/>
        <a:p>
          <a:r>
            <a:rPr lang="en-US">
              <a:latin typeface="Elephant"/>
            </a:rPr>
            <a:t>User related functions.</a:t>
          </a:r>
          <a:endParaRPr lang="en-US"/>
        </a:p>
      </dgm:t>
    </dgm:pt>
    <dgm:pt modelId="{E08EFE3C-5B0C-4D99-9B7C-DCD64BA4BD0B}" type="parTrans" cxnId="{7C44CE5D-0683-4F64-9F09-8974B33D442E}">
      <dgm:prSet/>
      <dgm:spPr/>
      <dgm:t>
        <a:bodyPr/>
        <a:lstStyle/>
        <a:p>
          <a:endParaRPr lang="en-US"/>
        </a:p>
      </dgm:t>
    </dgm:pt>
    <dgm:pt modelId="{69AF993F-7315-403F-826F-8A4407FE7E7A}" type="sibTrans" cxnId="{7C44CE5D-0683-4F64-9F09-8974B33D442E}">
      <dgm:prSet/>
      <dgm:spPr/>
      <dgm:t>
        <a:bodyPr/>
        <a:lstStyle/>
        <a:p>
          <a:endParaRPr lang="en-US"/>
        </a:p>
      </dgm:t>
    </dgm:pt>
    <dgm:pt modelId="{08F91D3E-5F24-451C-9273-B1B31B60C351}">
      <dgm:prSet phldrT="[Text]" phldr="0"/>
      <dgm:spPr/>
      <dgm:t>
        <a:bodyPr/>
        <a:lstStyle/>
        <a:p>
          <a:pPr rtl="0"/>
          <a:r>
            <a:rPr lang="en-US" b="0">
              <a:latin typeface="Elephant"/>
            </a:rPr>
            <a:t>Getting data from  TMDB API.</a:t>
          </a:r>
          <a:endParaRPr lang="en-US" b="0"/>
        </a:p>
      </dgm:t>
    </dgm:pt>
    <dgm:pt modelId="{E8FDE444-F13D-46F2-AC87-E1EFAF60D428}" type="parTrans" cxnId="{2AC0592E-3A14-4C75-9F31-BDF3356C1DEB}">
      <dgm:prSet/>
      <dgm:spPr/>
      <dgm:t>
        <a:bodyPr/>
        <a:lstStyle/>
        <a:p>
          <a:endParaRPr lang="en-US"/>
        </a:p>
      </dgm:t>
    </dgm:pt>
    <dgm:pt modelId="{BA673ADB-0340-4A56-9EBA-18878B688197}" type="sibTrans" cxnId="{2AC0592E-3A14-4C75-9F31-BDF3356C1DEB}">
      <dgm:prSet/>
      <dgm:spPr/>
      <dgm:t>
        <a:bodyPr/>
        <a:lstStyle/>
        <a:p>
          <a:endParaRPr lang="en-US"/>
        </a:p>
      </dgm:t>
    </dgm:pt>
    <dgm:pt modelId="{4B01FD9D-1AC9-4D7E-A22A-483BE46CF700}">
      <dgm:prSet phldrT="[Text]" phldr="0"/>
      <dgm:spPr/>
      <dgm:t>
        <a:bodyPr/>
        <a:lstStyle/>
        <a:p>
          <a:r>
            <a:rPr lang="en-US" sz="1800" b="0">
              <a:latin typeface="Elephant"/>
            </a:rPr>
            <a:t>Movie details page added in project.</a:t>
          </a:r>
          <a:endParaRPr lang="en-US" sz="1800" b="0"/>
        </a:p>
      </dgm:t>
    </dgm:pt>
    <dgm:pt modelId="{73A0653B-EB6A-43E8-9272-5F75FC46CB09}" type="parTrans" cxnId="{C8BBF7F0-8571-426B-9C6B-5C9B9623C9FE}">
      <dgm:prSet/>
      <dgm:spPr/>
      <dgm:t>
        <a:bodyPr/>
        <a:lstStyle/>
        <a:p>
          <a:endParaRPr lang="en-US"/>
        </a:p>
      </dgm:t>
    </dgm:pt>
    <dgm:pt modelId="{B1E99AF5-FA4E-49B5-95DE-F3A64ABD4A91}" type="sibTrans" cxnId="{C8BBF7F0-8571-426B-9C6B-5C9B9623C9FE}">
      <dgm:prSet/>
      <dgm:spPr/>
      <dgm:t>
        <a:bodyPr/>
        <a:lstStyle/>
        <a:p>
          <a:endParaRPr lang="en-US"/>
        </a:p>
      </dgm:t>
    </dgm:pt>
    <dgm:pt modelId="{8DD319E3-7FE9-4C43-9C27-4AEDA56DD8AD}">
      <dgm:prSet phldr="0"/>
      <dgm:spPr/>
      <dgm:t>
        <a:bodyPr/>
        <a:lstStyle/>
        <a:p>
          <a:pPr rtl="0"/>
          <a:r>
            <a:rPr lang="en-US">
              <a:latin typeface="Elephant"/>
            </a:rPr>
            <a:t>Search bar working with API data.</a:t>
          </a:r>
        </a:p>
      </dgm:t>
    </dgm:pt>
    <dgm:pt modelId="{F2AE54FD-F4B6-42D6-BD6C-3545D5F919E0}" type="parTrans" cxnId="{AE374463-7F8E-4B8A-8711-EF6627246911}">
      <dgm:prSet/>
      <dgm:spPr/>
    </dgm:pt>
    <dgm:pt modelId="{32303322-5F5C-43D7-AF3C-1DC6740874B1}" type="sibTrans" cxnId="{AE374463-7F8E-4B8A-8711-EF6627246911}">
      <dgm:prSet/>
      <dgm:spPr/>
    </dgm:pt>
    <dgm:pt modelId="{2C6E7DC0-2F9E-4B4B-85EE-C0F6212FF44D}">
      <dgm:prSet phldr="0"/>
      <dgm:spPr/>
      <dgm:t>
        <a:bodyPr/>
        <a:lstStyle/>
        <a:p>
          <a:r>
            <a:rPr lang="en-US" sz="1800">
              <a:latin typeface="Elephant"/>
            </a:rPr>
            <a:t>User profile page added in project.</a:t>
          </a:r>
        </a:p>
      </dgm:t>
    </dgm:pt>
    <dgm:pt modelId="{E45FDB06-B5B5-46B4-AEFE-17AAB949A443}" type="parTrans" cxnId="{742EE7C7-8891-4D51-8202-9DBB43C24C01}">
      <dgm:prSet/>
      <dgm:spPr/>
    </dgm:pt>
    <dgm:pt modelId="{85574E37-7313-4B15-A523-D8A5713DBF18}" type="sibTrans" cxnId="{742EE7C7-8891-4D51-8202-9DBB43C24C01}">
      <dgm:prSet/>
      <dgm:spPr/>
    </dgm:pt>
    <dgm:pt modelId="{60CCE609-9E34-4C62-8FD5-EDB211E44B7D}">
      <dgm:prSet phldr="0"/>
      <dgm:spPr/>
      <dgm:t>
        <a:bodyPr/>
        <a:lstStyle/>
        <a:p>
          <a:r>
            <a:rPr lang="en-US" sz="1800" b="0">
              <a:latin typeface="Elephant"/>
            </a:rPr>
            <a:t>Favorites functionality.</a:t>
          </a:r>
        </a:p>
      </dgm:t>
    </dgm:pt>
    <dgm:pt modelId="{B6F1CF02-A343-438A-BA29-C27BCC3C372C}" type="parTrans" cxnId="{25E2D83E-D7CB-4983-B16C-B57EEE1D9A7C}">
      <dgm:prSet/>
      <dgm:spPr/>
    </dgm:pt>
    <dgm:pt modelId="{E0CDEFCF-3947-49B8-8C3C-B86EC9025BEA}" type="sibTrans" cxnId="{25E2D83E-D7CB-4983-B16C-B57EEE1D9A7C}">
      <dgm:prSet/>
      <dgm:spPr/>
    </dgm:pt>
    <dgm:pt modelId="{BDCF36FC-506E-4B42-8473-F7C19DE64127}">
      <dgm:prSet phldr="0"/>
      <dgm:spPr/>
      <dgm:t>
        <a:bodyPr/>
        <a:lstStyle/>
        <a:p>
          <a:r>
            <a:rPr lang="en-US" sz="1800" b="0">
              <a:latin typeface="Elephant"/>
            </a:rPr>
            <a:t>REST tests are created.</a:t>
          </a:r>
        </a:p>
      </dgm:t>
    </dgm:pt>
    <dgm:pt modelId="{49D2D329-F19E-4CFF-9E4A-F3679625A0A0}" type="parTrans" cxnId="{FF20CCAB-D19A-4E30-975F-1A293AEE5D91}">
      <dgm:prSet/>
      <dgm:spPr/>
    </dgm:pt>
    <dgm:pt modelId="{C015A5BB-7681-499D-8801-F5AF5B9D7E59}" type="sibTrans" cxnId="{FF20CCAB-D19A-4E30-975F-1A293AEE5D91}">
      <dgm:prSet/>
      <dgm:spPr/>
    </dgm:pt>
    <dgm:pt modelId="{7BD364A7-0EAF-4117-AFB3-68F8E245D094}">
      <dgm:prSet phldr="0"/>
      <dgm:spPr/>
      <dgm:t>
        <a:bodyPr/>
        <a:lstStyle/>
        <a:p>
          <a:r>
            <a:rPr lang="en-US" sz="1800" b="0">
              <a:latin typeface="Elephant"/>
            </a:rPr>
            <a:t>User reviews added in project.</a:t>
          </a:r>
        </a:p>
      </dgm:t>
    </dgm:pt>
    <dgm:pt modelId="{2B10B74E-5D5F-4868-8836-6BC0AC4F7493}" type="parTrans" cxnId="{2304D8CF-EB77-4CDA-85FF-7D3FE96FC8F6}">
      <dgm:prSet/>
      <dgm:spPr/>
    </dgm:pt>
    <dgm:pt modelId="{918A9E34-1262-41F0-86C5-12DE15B7BB57}" type="sibTrans" cxnId="{2304D8CF-EB77-4CDA-85FF-7D3FE96FC8F6}">
      <dgm:prSet/>
      <dgm:spPr/>
    </dgm:pt>
    <dgm:pt modelId="{ECB9F88C-67CD-4064-AB5A-3376AFC9ACAB}">
      <dgm:prSet phldr="0"/>
      <dgm:spPr/>
      <dgm:t>
        <a:bodyPr/>
        <a:lstStyle/>
        <a:p>
          <a:r>
            <a:rPr lang="en-US" sz="1800" b="0">
              <a:latin typeface="Elephant"/>
            </a:rPr>
            <a:t>Project functionality tests.</a:t>
          </a:r>
        </a:p>
      </dgm:t>
    </dgm:pt>
    <dgm:pt modelId="{52493537-D22C-4317-BE15-7BA4F4A8F678}" type="parTrans" cxnId="{876E2930-EAAC-447F-98B8-00084739C6E6}">
      <dgm:prSet/>
      <dgm:spPr/>
    </dgm:pt>
    <dgm:pt modelId="{714AE79F-876E-47D6-920E-2C08F16B5B27}" type="sibTrans" cxnId="{876E2930-EAAC-447F-98B8-00084739C6E6}">
      <dgm:prSet/>
      <dgm:spPr/>
    </dgm:pt>
    <dgm:pt modelId="{B20EB99C-8D43-4281-88DA-F64A659C1E93}">
      <dgm:prSet phldr="0"/>
      <dgm:spPr/>
      <dgm:t>
        <a:bodyPr/>
        <a:lstStyle/>
        <a:p>
          <a:r>
            <a:rPr lang="en-US" b="0">
              <a:latin typeface="Elephant"/>
            </a:rPr>
            <a:t>PostgreSQL and database tables.</a:t>
          </a:r>
        </a:p>
      </dgm:t>
    </dgm:pt>
    <dgm:pt modelId="{86FD7BE4-7310-4315-B42A-2925E92F37B9}" type="parTrans" cxnId="{2DB213FA-ED46-4CB4-AB37-A536FCA1240F}">
      <dgm:prSet/>
      <dgm:spPr/>
    </dgm:pt>
    <dgm:pt modelId="{FB49A6C2-5B9B-4369-A373-EE536C1A3A0E}" type="sibTrans" cxnId="{2DB213FA-ED46-4CB4-AB37-A536FCA1240F}">
      <dgm:prSet/>
      <dgm:spPr/>
    </dgm:pt>
    <dgm:pt modelId="{C6C570D6-0BA4-4153-90C5-6A0F8B81EA1D}">
      <dgm:prSet phldr="0"/>
      <dgm:spPr/>
      <dgm:t>
        <a:bodyPr/>
        <a:lstStyle/>
        <a:p>
          <a:pPr>
            <a:defRPr b="1"/>
          </a:pPr>
          <a:r>
            <a:rPr lang="en-US" b="1">
              <a:latin typeface="Elephant"/>
            </a:rPr>
            <a:t>Sprint 2</a:t>
          </a:r>
        </a:p>
      </dgm:t>
    </dgm:pt>
    <dgm:pt modelId="{A686F6DF-52C2-497F-89DB-9905F21E069D}" type="parTrans" cxnId="{72DBBF91-6FB4-4284-8D62-27FC11B24617}">
      <dgm:prSet/>
      <dgm:spPr/>
    </dgm:pt>
    <dgm:pt modelId="{191A80BF-7D60-4450-8168-664FB0613B2B}" type="sibTrans" cxnId="{72DBBF91-6FB4-4284-8D62-27FC11B24617}">
      <dgm:prSet/>
      <dgm:spPr/>
    </dgm:pt>
    <dgm:pt modelId="{F9511AB6-D4F5-455E-ABB5-FBC6BEB0E6D7}">
      <dgm:prSet phldr="0"/>
      <dgm:spPr/>
      <dgm:t>
        <a:bodyPr/>
        <a:lstStyle/>
        <a:p>
          <a:r>
            <a:rPr lang="en-US" b="0">
              <a:latin typeface="Elephant"/>
            </a:rPr>
            <a:t>Set Finnkino API working in the backend.</a:t>
          </a:r>
        </a:p>
      </dgm:t>
    </dgm:pt>
    <dgm:pt modelId="{C479C03B-0481-4A0B-884A-CC3B175BC1DC}" type="parTrans" cxnId="{F0EDE20B-2C9D-403A-B8B7-4A684B0A9B81}">
      <dgm:prSet/>
      <dgm:spPr/>
    </dgm:pt>
    <dgm:pt modelId="{CFC98F74-5C02-4D2C-BAB1-616DAF9BB1CD}" type="sibTrans" cxnId="{F0EDE20B-2C9D-403A-B8B7-4A684B0A9B81}">
      <dgm:prSet/>
      <dgm:spPr/>
    </dgm:pt>
    <dgm:pt modelId="{CCB3C037-024D-447C-8AF5-B7086EFD044B}">
      <dgm:prSet phldr="0"/>
      <dgm:spPr/>
      <dgm:t>
        <a:bodyPr/>
        <a:lstStyle/>
        <a:p>
          <a:pPr rtl="0"/>
          <a:r>
            <a:rPr lang="en-US" b="0">
              <a:latin typeface="Elephant"/>
            </a:rPr>
            <a:t>Search bar function added to project.</a:t>
          </a:r>
        </a:p>
      </dgm:t>
    </dgm:pt>
    <dgm:pt modelId="{49E0D383-FBA8-48E4-AA6C-B725865B3613}" type="parTrans" cxnId="{A666C3F7-4077-4E0F-B5EF-105E1E8A3AE1}">
      <dgm:prSet/>
      <dgm:spPr/>
    </dgm:pt>
    <dgm:pt modelId="{52EC4A2E-19F6-4E22-B70B-BF73919EC002}" type="sibTrans" cxnId="{A666C3F7-4077-4E0F-B5EF-105E1E8A3AE1}">
      <dgm:prSet/>
      <dgm:spPr/>
    </dgm:pt>
    <dgm:pt modelId="{43441C6D-F4E6-4AF8-83D9-92DF19736185}">
      <dgm:prSet phldr="0"/>
      <dgm:spPr/>
      <dgm:t>
        <a:bodyPr/>
        <a:lstStyle/>
        <a:p>
          <a:pPr>
            <a:defRPr b="1"/>
          </a:pPr>
          <a:r>
            <a:rPr lang="en-US" b="1">
              <a:latin typeface="Elephant"/>
            </a:rPr>
            <a:t>Sprint 3</a:t>
          </a:r>
        </a:p>
      </dgm:t>
    </dgm:pt>
    <dgm:pt modelId="{9F9BB6EF-7F0C-43AE-BBCC-437932F3DEFF}" type="parTrans" cxnId="{9DA13FC6-D417-4914-9E2E-5D883AB95059}">
      <dgm:prSet/>
      <dgm:spPr/>
    </dgm:pt>
    <dgm:pt modelId="{88A54E2C-786C-4F96-BA2E-808025117569}" type="sibTrans" cxnId="{9DA13FC6-D417-4914-9E2E-5D883AB95059}">
      <dgm:prSet/>
      <dgm:spPr/>
    </dgm:pt>
    <dgm:pt modelId="{CDE530B6-E404-422A-9387-2E9519F3E348}">
      <dgm:prSet phldr="0"/>
      <dgm:spPr/>
      <dgm:t>
        <a:bodyPr/>
        <a:lstStyle/>
        <a:p>
          <a:r>
            <a:rPr lang="en-US" sz="1800" b="0">
              <a:latin typeface="Elephant"/>
            </a:rPr>
            <a:t>Groups and favorite tables added in database.</a:t>
          </a:r>
        </a:p>
      </dgm:t>
    </dgm:pt>
    <dgm:pt modelId="{F5EEE9CB-9B54-43A7-956E-28B9FD425364}" type="parTrans" cxnId="{894AB42A-A4A4-40DF-8F9D-F24CF0E60E55}">
      <dgm:prSet/>
      <dgm:spPr/>
    </dgm:pt>
    <dgm:pt modelId="{F19621F4-A0B2-4C57-ABC2-1786CFC1BA5F}" type="sibTrans" cxnId="{894AB42A-A4A4-40DF-8F9D-F24CF0E60E55}">
      <dgm:prSet/>
      <dgm:spPr/>
    </dgm:pt>
    <dgm:pt modelId="{693BFE6A-DF92-42A6-BCAD-C31C92385A67}">
      <dgm:prSet phldr="0"/>
      <dgm:spPr/>
      <dgm:t>
        <a:bodyPr/>
        <a:lstStyle/>
        <a:p>
          <a:pPr>
            <a:defRPr b="1"/>
          </a:pPr>
          <a:r>
            <a:rPr lang="en-US" sz="2200" b="1">
              <a:latin typeface="Elephant"/>
            </a:rPr>
            <a:t>Sprint 4</a:t>
          </a:r>
        </a:p>
      </dgm:t>
    </dgm:pt>
    <dgm:pt modelId="{21C08BAB-4818-4597-A749-720FE76653E2}" type="parTrans" cxnId="{1494F347-484E-4F81-87D8-9B941CE4D282}">
      <dgm:prSet/>
      <dgm:spPr/>
    </dgm:pt>
    <dgm:pt modelId="{8E0F77F5-A940-43D8-ACA0-F67EAA7D44A8}" type="sibTrans" cxnId="{1494F347-484E-4F81-87D8-9B941CE4D282}">
      <dgm:prSet/>
      <dgm:spPr/>
    </dgm:pt>
    <dgm:pt modelId="{CE8C94E4-A71D-4EA2-91A8-33858EEAD623}">
      <dgm:prSet phldr="0"/>
      <dgm:spPr/>
      <dgm:t>
        <a:bodyPr/>
        <a:lstStyle/>
        <a:p>
          <a:pPr rtl="0"/>
          <a:r>
            <a:rPr lang="en-US" sz="1800" b="0">
              <a:latin typeface="Elephant"/>
            </a:rPr>
            <a:t>Finnkino API and TMDB API data can be combined.</a:t>
          </a:r>
        </a:p>
      </dgm:t>
    </dgm:pt>
    <dgm:pt modelId="{49EE0B67-5DE9-4D3A-9AB4-C151C78C451F}" type="parTrans" cxnId="{9E4B56CA-EDCA-474A-A8B4-2169F0B03EBB}">
      <dgm:prSet/>
      <dgm:spPr/>
    </dgm:pt>
    <dgm:pt modelId="{4E3F809B-56CB-4FCC-8398-DD48FB9EBAD8}" type="sibTrans" cxnId="{9E4B56CA-EDCA-474A-A8B4-2169F0B03EBB}">
      <dgm:prSet/>
      <dgm:spPr/>
    </dgm:pt>
    <dgm:pt modelId="{EF1D3737-96CE-4911-A3BE-A8D787754E32}">
      <dgm:prSet phldr="0"/>
      <dgm:spPr/>
      <dgm:t>
        <a:bodyPr/>
        <a:lstStyle/>
        <a:p>
          <a:r>
            <a:rPr lang="en-US" sz="1800" b="0">
              <a:latin typeface="Elephant"/>
            </a:rPr>
            <a:t>Edited frontpage of project.</a:t>
          </a:r>
        </a:p>
      </dgm:t>
    </dgm:pt>
    <dgm:pt modelId="{DD2E0CC9-3876-49EA-ACC9-881694DBADDD}" type="parTrans" cxnId="{98818801-2604-4E37-BEAF-A8684F5AE89E}">
      <dgm:prSet/>
      <dgm:spPr/>
    </dgm:pt>
    <dgm:pt modelId="{6E49B25B-9F7E-43D3-B8CA-8CB73BF4E7F8}" type="sibTrans" cxnId="{98818801-2604-4E37-BEAF-A8684F5AE89E}">
      <dgm:prSet/>
      <dgm:spPr/>
    </dgm:pt>
    <dgm:pt modelId="{9B57B0F0-9C8D-4655-AE93-9A2FBCEA8268}">
      <dgm:prSet phldr="0"/>
      <dgm:spPr/>
      <dgm:t>
        <a:bodyPr/>
        <a:lstStyle/>
        <a:p>
          <a:r>
            <a:rPr lang="en-US" sz="1800" b="0">
              <a:latin typeface="Elephant"/>
            </a:rPr>
            <a:t>Random feature.</a:t>
          </a:r>
        </a:p>
      </dgm:t>
    </dgm:pt>
    <dgm:pt modelId="{37A5B454-A963-49ED-9357-7BBF0A221C40}" type="parTrans" cxnId="{D31547A1-204E-4B10-B229-40BD5F99E3D0}">
      <dgm:prSet/>
      <dgm:spPr/>
    </dgm:pt>
    <dgm:pt modelId="{79A537BE-C8B8-4C30-8BDF-996ED7F0B522}" type="sibTrans" cxnId="{D31547A1-204E-4B10-B229-40BD5F99E3D0}">
      <dgm:prSet/>
      <dgm:spPr/>
    </dgm:pt>
    <dgm:pt modelId="{E757CD60-4536-4B86-8B59-706AA138495D}">
      <dgm:prSet phldr="0"/>
      <dgm:spPr/>
      <dgm:t>
        <a:bodyPr/>
        <a:lstStyle/>
        <a:p>
          <a:pPr>
            <a:defRPr b="1"/>
          </a:pPr>
          <a:r>
            <a:rPr lang="en-US" sz="2200" b="0">
              <a:latin typeface="Elephant"/>
            </a:rPr>
            <a:t>Sprint 5</a:t>
          </a:r>
        </a:p>
      </dgm:t>
    </dgm:pt>
    <dgm:pt modelId="{3A384D2F-02F1-40A5-88D4-562592BAA1D2}" type="parTrans" cxnId="{694455BE-314D-48E8-A432-177CB7E9BCAA}">
      <dgm:prSet/>
      <dgm:spPr/>
    </dgm:pt>
    <dgm:pt modelId="{0FBE69D3-B1D0-45E3-B56E-D50E6CD78477}" type="sibTrans" cxnId="{694455BE-314D-48E8-A432-177CB7E9BCAA}">
      <dgm:prSet/>
      <dgm:spPr/>
    </dgm:pt>
    <dgm:pt modelId="{2D0947FB-44EB-44D0-A882-35423DB50858}">
      <dgm:prSet phldr="0"/>
      <dgm:spPr/>
      <dgm:t>
        <a:bodyPr/>
        <a:lstStyle/>
        <a:p>
          <a:r>
            <a:rPr lang="en-US" sz="1800" b="0">
              <a:latin typeface="Elephant"/>
            </a:rPr>
            <a:t>Group pages and functionalities added in project.</a:t>
          </a:r>
        </a:p>
      </dgm:t>
    </dgm:pt>
    <dgm:pt modelId="{38235642-A817-4DEB-9262-FF07FF7CF2FD}" type="parTrans" cxnId="{0CCF1DFF-21A2-42CB-B79E-E809AC0B03D1}">
      <dgm:prSet/>
      <dgm:spPr/>
    </dgm:pt>
    <dgm:pt modelId="{91A12714-1A88-4474-A3E4-7DA42002A011}" type="sibTrans" cxnId="{0CCF1DFF-21A2-42CB-B79E-E809AC0B03D1}">
      <dgm:prSet/>
      <dgm:spPr/>
    </dgm:pt>
    <dgm:pt modelId="{19795D9F-9B24-494E-83DB-9D989A409517}">
      <dgm:prSet phldr="0"/>
      <dgm:spPr/>
      <dgm:t>
        <a:bodyPr/>
        <a:lstStyle/>
        <a:p>
          <a:r>
            <a:rPr lang="en-US" sz="1800" b="0">
              <a:latin typeface="Elephant"/>
            </a:rPr>
            <a:t>Showtimes fixed.</a:t>
          </a:r>
        </a:p>
      </dgm:t>
    </dgm:pt>
    <dgm:pt modelId="{BE08FB7E-8D1C-4EEC-AE83-DB380C235CFF}" type="parTrans" cxnId="{E12E0000-8F9D-4833-A289-266272604802}">
      <dgm:prSet/>
      <dgm:spPr/>
    </dgm:pt>
    <dgm:pt modelId="{63722FD7-BC76-48A7-BFA0-9F9AD70224CA}" type="sibTrans" cxnId="{E12E0000-8F9D-4833-A289-266272604802}">
      <dgm:prSet/>
      <dgm:spPr/>
    </dgm:pt>
    <dgm:pt modelId="{7E775D51-9874-49A4-9BF4-11B52B1805E5}">
      <dgm:prSet phldr="0"/>
      <dgm:spPr/>
      <dgm:t>
        <a:bodyPr/>
        <a:lstStyle/>
        <a:p>
          <a:pPr>
            <a:defRPr b="1"/>
          </a:pPr>
          <a:r>
            <a:rPr lang="en-US" sz="2200" b="0">
              <a:latin typeface="Elephant"/>
            </a:rPr>
            <a:t>Sprint 6</a:t>
          </a:r>
        </a:p>
      </dgm:t>
    </dgm:pt>
    <dgm:pt modelId="{6A3297FF-EE5A-49BA-A402-5B0B01A23088}" type="parTrans" cxnId="{9D06E930-E0A0-4B41-A5EA-3C78FBB3BCD0}">
      <dgm:prSet/>
      <dgm:spPr/>
    </dgm:pt>
    <dgm:pt modelId="{715C589A-BD2B-4F8A-91FF-53B7D407A510}" type="sibTrans" cxnId="{9D06E930-E0A0-4B41-A5EA-3C78FBB3BCD0}">
      <dgm:prSet/>
      <dgm:spPr/>
    </dgm:pt>
    <dgm:pt modelId="{D8F16198-888F-46E6-893B-01AA8653DAFF}">
      <dgm:prSet phldr="0"/>
      <dgm:spPr/>
      <dgm:t>
        <a:bodyPr/>
        <a:lstStyle/>
        <a:p>
          <a:r>
            <a:rPr lang="en-US" sz="1800" b="0">
              <a:latin typeface="Elephant"/>
            </a:rPr>
            <a:t>Showtimes.</a:t>
          </a:r>
        </a:p>
      </dgm:t>
    </dgm:pt>
    <dgm:pt modelId="{7239D9B5-BC9F-4D9D-BE76-091554665E62}" type="parTrans" cxnId="{A6CF20BC-13C0-4B49-A1A4-CA3AF9BE7271}">
      <dgm:prSet/>
      <dgm:spPr/>
    </dgm:pt>
    <dgm:pt modelId="{5333871C-F3F8-40BE-9D64-2AA678EDDC0E}" type="sibTrans" cxnId="{A6CF20BC-13C0-4B49-A1A4-CA3AF9BE7271}">
      <dgm:prSet/>
      <dgm:spPr/>
    </dgm:pt>
    <dgm:pt modelId="{449354DC-64C4-4258-8E3A-72832E0EBE7D}">
      <dgm:prSet phldr="0"/>
      <dgm:spPr/>
      <dgm:t>
        <a:bodyPr/>
        <a:lstStyle/>
        <a:p>
          <a:pPr rtl="0"/>
          <a:r>
            <a:rPr lang="en-US" sz="1800" b="0">
              <a:latin typeface="Elephant"/>
            </a:rPr>
            <a:t>Finishing up the project.</a:t>
          </a:r>
        </a:p>
      </dgm:t>
    </dgm:pt>
    <dgm:pt modelId="{9CF13741-0DA2-425F-8641-68E86CD8F741}" type="parTrans" cxnId="{ED96F945-B1FB-4FC4-97F8-7EBA34F12D20}">
      <dgm:prSet/>
      <dgm:spPr/>
    </dgm:pt>
    <dgm:pt modelId="{774171FF-F8C3-49CB-AEBB-9EFE1743571B}" type="sibTrans" cxnId="{ED96F945-B1FB-4FC4-97F8-7EBA34F12D20}">
      <dgm:prSet/>
      <dgm:spPr/>
    </dgm:pt>
    <dgm:pt modelId="{EDDE31F5-6DFB-4482-B889-012051B27327}">
      <dgm:prSet phldr="0"/>
      <dgm:spPr/>
      <dgm:t>
        <a:bodyPr/>
        <a:lstStyle/>
        <a:p>
          <a:r>
            <a:rPr lang="en-US" sz="1800" b="0">
              <a:latin typeface="Elephant"/>
            </a:rPr>
            <a:t>Documentation.</a:t>
          </a:r>
        </a:p>
      </dgm:t>
    </dgm:pt>
    <dgm:pt modelId="{4DC1893B-D3CC-4A9F-8B09-F813B5C9A380}" type="parTrans" cxnId="{B0424EF5-BC32-400C-B0C0-36227CC88F3C}">
      <dgm:prSet/>
      <dgm:spPr/>
    </dgm:pt>
    <dgm:pt modelId="{C09A3695-ED7F-4DE4-9023-1373BFAD4E84}" type="sibTrans" cxnId="{B0424EF5-BC32-400C-B0C0-36227CC88F3C}">
      <dgm:prSet/>
      <dgm:spPr/>
    </dgm:pt>
    <dgm:pt modelId="{EA3A5CC9-0099-427A-A4CC-DEE8528E4164}" type="pres">
      <dgm:prSet presAssocID="{8AFBE79F-CE8E-4915-8D3B-F153DC6A4E91}" presName="root" presStyleCnt="0">
        <dgm:presLayoutVars>
          <dgm:chMax/>
          <dgm:chPref/>
          <dgm:animLvl val="lvl"/>
        </dgm:presLayoutVars>
      </dgm:prSet>
      <dgm:spPr/>
    </dgm:pt>
    <dgm:pt modelId="{01074CF9-08DC-490B-8B0A-CC2BEC7C9128}" type="pres">
      <dgm:prSet presAssocID="{8AFBE79F-CE8E-4915-8D3B-F153DC6A4E91}" presName="divider" presStyleLbl="fgAcc1" presStyleIdx="0" presStyleCnt="1"/>
      <dgm:spPr/>
    </dgm:pt>
    <dgm:pt modelId="{8044561F-0BBC-48A1-92BD-F7E52D9EABD5}" type="pres">
      <dgm:prSet presAssocID="{8AFBE79F-CE8E-4915-8D3B-F153DC6A4E91}" presName="nodes" presStyleCnt="0">
        <dgm:presLayoutVars>
          <dgm:chMax/>
          <dgm:chPref/>
          <dgm:animLvl val="lvl"/>
        </dgm:presLayoutVars>
      </dgm:prSet>
      <dgm:spPr/>
    </dgm:pt>
    <dgm:pt modelId="{1794AA01-75BA-4D2F-B6C2-D096B933E89B}" type="pres">
      <dgm:prSet presAssocID="{849B4CED-9C3D-4BAE-8F36-48103ED2BB9E}" presName="composite" presStyleCnt="0"/>
      <dgm:spPr/>
    </dgm:pt>
    <dgm:pt modelId="{B23822B9-6FC7-40D0-A841-ACA77C2AF07F}" type="pres">
      <dgm:prSet presAssocID="{849B4CED-9C3D-4BAE-8F36-48103ED2BB9E}" presName="L1TextContainer" presStyleLbl="alignNode1" presStyleIdx="0" presStyleCnt="6">
        <dgm:presLayoutVars>
          <dgm:chMax val="1"/>
          <dgm:chPref val="1"/>
          <dgm:bulletEnabled val="1"/>
        </dgm:presLayoutVars>
      </dgm:prSet>
      <dgm:spPr/>
    </dgm:pt>
    <dgm:pt modelId="{B4122B6B-0283-4CD8-A8E2-F3DFC0E41770}" type="pres">
      <dgm:prSet presAssocID="{849B4CED-9C3D-4BAE-8F36-48103ED2BB9E}" presName="L2TextContainerWrapper" presStyleCnt="0">
        <dgm:presLayoutVars>
          <dgm:bulletEnabled val="1"/>
        </dgm:presLayoutVars>
      </dgm:prSet>
      <dgm:spPr/>
    </dgm:pt>
    <dgm:pt modelId="{4F249074-566B-4621-992B-750B761ACFE0}" type="pres">
      <dgm:prSet presAssocID="{849B4CED-9C3D-4BAE-8F36-48103ED2BB9E}" presName="L2TextContainer" presStyleLbl="bgAccFollowNode1" presStyleIdx="0" presStyleCnt="6"/>
      <dgm:spPr/>
    </dgm:pt>
    <dgm:pt modelId="{75B8CC8A-8B50-420B-88D9-54811DDCB660}" type="pres">
      <dgm:prSet presAssocID="{849B4CED-9C3D-4BAE-8F36-48103ED2BB9E}" presName="FlexibleEmptyPlaceHolder" presStyleCnt="0"/>
      <dgm:spPr/>
    </dgm:pt>
    <dgm:pt modelId="{F5BA2C57-0404-4323-A3D6-A2F3848F048D}" type="pres">
      <dgm:prSet presAssocID="{849B4CED-9C3D-4BAE-8F36-48103ED2BB9E}" presName="ConnectLine" presStyleLbl="sibTrans1D1" presStyleIdx="0" presStyleCnt="6"/>
      <dgm:spPr/>
    </dgm:pt>
    <dgm:pt modelId="{88F7072E-24EA-452B-91C9-A880BB46C6B3}" type="pres">
      <dgm:prSet presAssocID="{849B4CED-9C3D-4BAE-8F36-48103ED2BB9E}" presName="ConnectorPoint" presStyleLbl="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C124922-B5D6-4C48-B3AA-2CAF8117E65E}" type="pres">
      <dgm:prSet presAssocID="{849B4CED-9C3D-4BAE-8F36-48103ED2BB9E}" presName="EmptyPlaceHolder" presStyleCnt="0"/>
      <dgm:spPr/>
    </dgm:pt>
    <dgm:pt modelId="{63DAFEB3-949E-453E-9C90-3CC3CC4FEC68}" type="pres">
      <dgm:prSet presAssocID="{09FB19FB-7AA4-419A-9E37-D4BF1C78A3D0}" presName="spaceBetweenRectangles" presStyleCnt="0"/>
      <dgm:spPr/>
    </dgm:pt>
    <dgm:pt modelId="{7154CD53-C928-4F64-AD16-EDFB916CFDF0}" type="pres">
      <dgm:prSet presAssocID="{C6C570D6-0BA4-4153-90C5-6A0F8B81EA1D}" presName="composite" presStyleCnt="0"/>
      <dgm:spPr/>
    </dgm:pt>
    <dgm:pt modelId="{5568ED78-7791-472B-903B-3E0B4994C0A1}" type="pres">
      <dgm:prSet presAssocID="{C6C570D6-0BA4-4153-90C5-6A0F8B81EA1D}" presName="L1TextContainer" presStyleLbl="alignNode1" presStyleIdx="1" presStyleCnt="6">
        <dgm:presLayoutVars>
          <dgm:chMax val="1"/>
          <dgm:chPref val="1"/>
          <dgm:bulletEnabled val="1"/>
        </dgm:presLayoutVars>
      </dgm:prSet>
      <dgm:spPr/>
    </dgm:pt>
    <dgm:pt modelId="{16B639AA-BFFF-4001-B421-4F433565E3A9}" type="pres">
      <dgm:prSet presAssocID="{C6C570D6-0BA4-4153-90C5-6A0F8B81EA1D}" presName="L2TextContainerWrapper" presStyleCnt="0">
        <dgm:presLayoutVars>
          <dgm:bulletEnabled val="1"/>
        </dgm:presLayoutVars>
      </dgm:prSet>
      <dgm:spPr/>
    </dgm:pt>
    <dgm:pt modelId="{7B312E25-6418-4F52-BB9E-9E0AC48D609A}" type="pres">
      <dgm:prSet presAssocID="{C6C570D6-0BA4-4153-90C5-6A0F8B81EA1D}" presName="L2TextContainer" presStyleLbl="bgAccFollowNode1" presStyleIdx="1" presStyleCnt="6"/>
      <dgm:spPr/>
    </dgm:pt>
    <dgm:pt modelId="{957B4FFE-F31D-4CD9-83BD-602B7448F31C}" type="pres">
      <dgm:prSet presAssocID="{C6C570D6-0BA4-4153-90C5-6A0F8B81EA1D}" presName="FlexibleEmptyPlaceHolder" presStyleCnt="0"/>
      <dgm:spPr/>
    </dgm:pt>
    <dgm:pt modelId="{14C5F721-A6CF-4A5C-8169-0050BDD8D56F}" type="pres">
      <dgm:prSet presAssocID="{C6C570D6-0BA4-4153-90C5-6A0F8B81EA1D}" presName="ConnectLine" presStyleLbl="sibTrans1D1" presStyleIdx="1" presStyleCnt="6"/>
      <dgm:spPr/>
    </dgm:pt>
    <dgm:pt modelId="{7FA3B271-0031-4C9B-B213-861CF81E4631}" type="pres">
      <dgm:prSet presAssocID="{C6C570D6-0BA4-4153-90C5-6A0F8B81EA1D}" presName="ConnectorPoint" presStyleLbl="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00B6F7D-A397-48EF-9F79-697C48D45E1F}" type="pres">
      <dgm:prSet presAssocID="{C6C570D6-0BA4-4153-90C5-6A0F8B81EA1D}" presName="EmptyPlaceHolder" presStyleCnt="0"/>
      <dgm:spPr/>
    </dgm:pt>
    <dgm:pt modelId="{393CF73D-12B5-47E9-9D05-39B2A6CB3463}" type="pres">
      <dgm:prSet presAssocID="{191A80BF-7D60-4450-8168-664FB0613B2B}" presName="spaceBetweenRectangles" presStyleCnt="0"/>
      <dgm:spPr/>
    </dgm:pt>
    <dgm:pt modelId="{913AAE8B-0CE2-45CD-9E2E-3037724628B4}" type="pres">
      <dgm:prSet presAssocID="{43441C6D-F4E6-4AF8-83D9-92DF19736185}" presName="composite" presStyleCnt="0"/>
      <dgm:spPr/>
    </dgm:pt>
    <dgm:pt modelId="{F0388993-14EC-45F4-BC14-C50037B4149C}" type="pres">
      <dgm:prSet presAssocID="{43441C6D-F4E6-4AF8-83D9-92DF19736185}" presName="L1TextContainer" presStyleLbl="alignNode1" presStyleIdx="2" presStyleCnt="6">
        <dgm:presLayoutVars>
          <dgm:chMax val="1"/>
          <dgm:chPref val="1"/>
          <dgm:bulletEnabled val="1"/>
        </dgm:presLayoutVars>
      </dgm:prSet>
      <dgm:spPr/>
    </dgm:pt>
    <dgm:pt modelId="{DA6B00D0-2E3A-4CA8-A301-84F19711A0E1}" type="pres">
      <dgm:prSet presAssocID="{43441C6D-F4E6-4AF8-83D9-92DF19736185}" presName="L2TextContainerWrapper" presStyleCnt="0">
        <dgm:presLayoutVars>
          <dgm:bulletEnabled val="1"/>
        </dgm:presLayoutVars>
      </dgm:prSet>
      <dgm:spPr/>
    </dgm:pt>
    <dgm:pt modelId="{E3CDA130-FD1C-44E8-9A85-6C66F9104A1E}" type="pres">
      <dgm:prSet presAssocID="{43441C6D-F4E6-4AF8-83D9-92DF19736185}" presName="L2TextContainer" presStyleLbl="bgAccFollowNode1" presStyleIdx="2" presStyleCnt="6"/>
      <dgm:spPr/>
    </dgm:pt>
    <dgm:pt modelId="{A1742CDE-8A82-40FF-A412-D66D836B9186}" type="pres">
      <dgm:prSet presAssocID="{43441C6D-F4E6-4AF8-83D9-92DF19736185}" presName="FlexibleEmptyPlaceHolder" presStyleCnt="0"/>
      <dgm:spPr/>
    </dgm:pt>
    <dgm:pt modelId="{93485037-5D9A-4880-A7FB-4749091E9922}" type="pres">
      <dgm:prSet presAssocID="{43441C6D-F4E6-4AF8-83D9-92DF19736185}" presName="ConnectLine" presStyleLbl="sibTrans1D1" presStyleIdx="2" presStyleCnt="6"/>
      <dgm:spPr/>
    </dgm:pt>
    <dgm:pt modelId="{2AD3264E-9D1F-458A-B3F7-A3AA9D1E654D}" type="pres">
      <dgm:prSet presAssocID="{43441C6D-F4E6-4AF8-83D9-92DF19736185}" presName="ConnectorPoint" presStyleLbl="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5B9C092-8DF7-47DB-9312-11E5BCDDDC2F}" type="pres">
      <dgm:prSet presAssocID="{43441C6D-F4E6-4AF8-83D9-92DF19736185}" presName="EmptyPlaceHolder" presStyleCnt="0"/>
      <dgm:spPr/>
    </dgm:pt>
    <dgm:pt modelId="{AFA41261-6DF0-4C01-873E-BC9875DC4907}" type="pres">
      <dgm:prSet presAssocID="{88A54E2C-786C-4F96-BA2E-808025117569}" presName="spaceBetweenRectangles" presStyleCnt="0"/>
      <dgm:spPr/>
    </dgm:pt>
    <dgm:pt modelId="{A998F997-828B-4167-8BAC-4469B86B7D6C}" type="pres">
      <dgm:prSet presAssocID="{693BFE6A-DF92-42A6-BCAD-C31C92385A67}" presName="composite" presStyleCnt="0"/>
      <dgm:spPr/>
    </dgm:pt>
    <dgm:pt modelId="{5D03C8FD-49FA-4982-87E0-4E6F701BD0EF}" type="pres">
      <dgm:prSet presAssocID="{693BFE6A-DF92-42A6-BCAD-C31C92385A67}" presName="L1TextContainer" presStyleLbl="alignNode1" presStyleIdx="3" presStyleCnt="6">
        <dgm:presLayoutVars>
          <dgm:chMax val="1"/>
          <dgm:chPref val="1"/>
          <dgm:bulletEnabled val="1"/>
        </dgm:presLayoutVars>
      </dgm:prSet>
      <dgm:spPr/>
    </dgm:pt>
    <dgm:pt modelId="{EF3C9BD4-2D93-4FA1-A691-22D0065F3DEE}" type="pres">
      <dgm:prSet presAssocID="{693BFE6A-DF92-42A6-BCAD-C31C92385A67}" presName="L2TextContainerWrapper" presStyleCnt="0">
        <dgm:presLayoutVars>
          <dgm:bulletEnabled val="1"/>
        </dgm:presLayoutVars>
      </dgm:prSet>
      <dgm:spPr/>
    </dgm:pt>
    <dgm:pt modelId="{70A12EB7-F6B8-428E-9DEC-CA987555FE3D}" type="pres">
      <dgm:prSet presAssocID="{693BFE6A-DF92-42A6-BCAD-C31C92385A67}" presName="L2TextContainer" presStyleLbl="bgAccFollowNode1" presStyleIdx="3" presStyleCnt="6"/>
      <dgm:spPr/>
    </dgm:pt>
    <dgm:pt modelId="{2026438E-D0DF-47D8-AB6C-D69BD2F6CD8E}" type="pres">
      <dgm:prSet presAssocID="{693BFE6A-DF92-42A6-BCAD-C31C92385A67}" presName="FlexibleEmptyPlaceHolder" presStyleCnt="0"/>
      <dgm:spPr/>
    </dgm:pt>
    <dgm:pt modelId="{E0A02D4A-371D-4AA2-A166-BB31C6D94EC3}" type="pres">
      <dgm:prSet presAssocID="{693BFE6A-DF92-42A6-BCAD-C31C92385A67}" presName="ConnectLine" presStyleLbl="sibTrans1D1" presStyleIdx="3" presStyleCnt="6"/>
      <dgm:spPr/>
    </dgm:pt>
    <dgm:pt modelId="{15093BEF-FFC6-4B79-A1B6-B13A563FEFD4}" type="pres">
      <dgm:prSet presAssocID="{693BFE6A-DF92-42A6-BCAD-C31C92385A67}" presName="ConnectorPoint" presStyleLbl="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546B7FC-72BB-4953-8B67-D5F86B3C271C}" type="pres">
      <dgm:prSet presAssocID="{693BFE6A-DF92-42A6-BCAD-C31C92385A67}" presName="EmptyPlaceHolder" presStyleCnt="0"/>
      <dgm:spPr/>
    </dgm:pt>
    <dgm:pt modelId="{305B3FD9-450B-4AC9-BA43-9BB19E8E07DC}" type="pres">
      <dgm:prSet presAssocID="{8E0F77F5-A940-43D8-ACA0-F67EAA7D44A8}" presName="spaceBetweenRectangles" presStyleCnt="0"/>
      <dgm:spPr/>
    </dgm:pt>
    <dgm:pt modelId="{5353CD82-21AD-41B8-ACAD-FEA8707EBF4C}" type="pres">
      <dgm:prSet presAssocID="{E757CD60-4536-4B86-8B59-706AA138495D}" presName="composite" presStyleCnt="0"/>
      <dgm:spPr/>
    </dgm:pt>
    <dgm:pt modelId="{D420D2F6-4B7B-405E-9633-3A3FD20186B6}" type="pres">
      <dgm:prSet presAssocID="{E757CD60-4536-4B86-8B59-706AA138495D}" presName="L1TextContainer" presStyleLbl="alignNode1" presStyleIdx="4" presStyleCnt="6">
        <dgm:presLayoutVars>
          <dgm:chMax val="1"/>
          <dgm:chPref val="1"/>
          <dgm:bulletEnabled val="1"/>
        </dgm:presLayoutVars>
      </dgm:prSet>
      <dgm:spPr/>
    </dgm:pt>
    <dgm:pt modelId="{D2547462-9E5F-4FA9-9A21-B1D10D592E11}" type="pres">
      <dgm:prSet presAssocID="{E757CD60-4536-4B86-8B59-706AA138495D}" presName="L2TextContainerWrapper" presStyleCnt="0">
        <dgm:presLayoutVars>
          <dgm:bulletEnabled val="1"/>
        </dgm:presLayoutVars>
      </dgm:prSet>
      <dgm:spPr/>
    </dgm:pt>
    <dgm:pt modelId="{E06284AC-5447-48ED-84E4-22C74332889E}" type="pres">
      <dgm:prSet presAssocID="{E757CD60-4536-4B86-8B59-706AA138495D}" presName="L2TextContainer" presStyleLbl="bgAccFollowNode1" presStyleIdx="4" presStyleCnt="6"/>
      <dgm:spPr/>
    </dgm:pt>
    <dgm:pt modelId="{64154CDF-D4BD-40E4-A495-E76357607C58}" type="pres">
      <dgm:prSet presAssocID="{E757CD60-4536-4B86-8B59-706AA138495D}" presName="FlexibleEmptyPlaceHolder" presStyleCnt="0"/>
      <dgm:spPr/>
    </dgm:pt>
    <dgm:pt modelId="{D22AF8A9-A1E3-4DA5-93B1-60420752ABC6}" type="pres">
      <dgm:prSet presAssocID="{E757CD60-4536-4B86-8B59-706AA138495D}" presName="ConnectLine" presStyleLbl="sibTrans1D1" presStyleIdx="4" presStyleCnt="6"/>
      <dgm:spPr/>
    </dgm:pt>
    <dgm:pt modelId="{1EE48FDC-0DA8-4352-97B0-C620C9410334}" type="pres">
      <dgm:prSet presAssocID="{E757CD60-4536-4B86-8B59-706AA138495D}" presName="ConnectorPoint" presStyleLbl="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BCC7BDD-495F-453E-A5EA-F4A4E22BD51B}" type="pres">
      <dgm:prSet presAssocID="{E757CD60-4536-4B86-8B59-706AA138495D}" presName="EmptyPlaceHolder" presStyleCnt="0"/>
      <dgm:spPr/>
    </dgm:pt>
    <dgm:pt modelId="{EEE492A7-4737-42A5-AD6F-83A4556F2D53}" type="pres">
      <dgm:prSet presAssocID="{0FBE69D3-B1D0-45E3-B56E-D50E6CD78477}" presName="spaceBetweenRectangles" presStyleCnt="0"/>
      <dgm:spPr/>
    </dgm:pt>
    <dgm:pt modelId="{C8451DE0-9286-4138-BC37-2D8DDA3BF464}" type="pres">
      <dgm:prSet presAssocID="{7E775D51-9874-49A4-9BF4-11B52B1805E5}" presName="composite" presStyleCnt="0"/>
      <dgm:spPr/>
    </dgm:pt>
    <dgm:pt modelId="{EA74FE33-795B-4567-ADD0-B0847AB9397A}" type="pres">
      <dgm:prSet presAssocID="{7E775D51-9874-49A4-9BF4-11B52B1805E5}" presName="L1TextContainer" presStyleLbl="alignNode1" presStyleIdx="5" presStyleCnt="6">
        <dgm:presLayoutVars>
          <dgm:chMax val="1"/>
          <dgm:chPref val="1"/>
          <dgm:bulletEnabled val="1"/>
        </dgm:presLayoutVars>
      </dgm:prSet>
      <dgm:spPr/>
    </dgm:pt>
    <dgm:pt modelId="{40B56365-F9C6-4F15-A0AA-D2E6534820B5}" type="pres">
      <dgm:prSet presAssocID="{7E775D51-9874-49A4-9BF4-11B52B1805E5}" presName="L2TextContainerWrapper" presStyleCnt="0">
        <dgm:presLayoutVars>
          <dgm:bulletEnabled val="1"/>
        </dgm:presLayoutVars>
      </dgm:prSet>
      <dgm:spPr/>
    </dgm:pt>
    <dgm:pt modelId="{DCFEFCE7-3EDF-4550-9CB3-7037EE5A21C0}" type="pres">
      <dgm:prSet presAssocID="{7E775D51-9874-49A4-9BF4-11B52B1805E5}" presName="L2TextContainer" presStyleLbl="bgAccFollowNode1" presStyleIdx="5" presStyleCnt="6"/>
      <dgm:spPr/>
    </dgm:pt>
    <dgm:pt modelId="{6A65E72B-5BEC-4797-8814-379929FFA7E9}" type="pres">
      <dgm:prSet presAssocID="{7E775D51-9874-49A4-9BF4-11B52B1805E5}" presName="FlexibleEmptyPlaceHolder" presStyleCnt="0"/>
      <dgm:spPr/>
    </dgm:pt>
    <dgm:pt modelId="{C70365EB-3F7B-4065-B2FF-C4DF884284BC}" type="pres">
      <dgm:prSet presAssocID="{7E775D51-9874-49A4-9BF4-11B52B1805E5}" presName="ConnectLine" presStyleLbl="sibTrans1D1" presStyleIdx="5" presStyleCnt="6"/>
      <dgm:spPr/>
    </dgm:pt>
    <dgm:pt modelId="{AFBA815E-58B3-4D42-A242-217E09E73702}" type="pres">
      <dgm:prSet presAssocID="{7E775D51-9874-49A4-9BF4-11B52B1805E5}" presName="ConnectorPoint" presStyleLbl="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4836534-DE07-409B-BAE8-1A3A6E63719F}" type="pres">
      <dgm:prSet presAssocID="{7E775D51-9874-49A4-9BF4-11B52B1805E5}" presName="EmptyPlaceHolder" presStyleCnt="0"/>
      <dgm:spPr/>
    </dgm:pt>
  </dgm:ptLst>
  <dgm:cxnLst>
    <dgm:cxn modelId="{E12E0000-8F9D-4833-A289-266272604802}" srcId="{E757CD60-4536-4B86-8B59-706AA138495D}" destId="{19795D9F-9B24-494E-83DB-9D989A409517}" srcOrd="3" destOrd="0" parTransId="{BE08FB7E-8D1C-4EEC-AE83-DB380C235CFF}" sibTransId="{63722FD7-BC76-48A7-BFA0-9F9AD70224CA}"/>
    <dgm:cxn modelId="{021D0400-C6D0-4079-B04A-DCBC3F1818AD}" type="presOf" srcId="{EDDE31F5-6DFB-4482-B889-012051B27327}" destId="{DCFEFCE7-3EDF-4550-9CB3-7037EE5A21C0}" srcOrd="0" destOrd="2" presId="urn:microsoft.com/office/officeart/2017/3/layout/HorizontalLabelsTimeline"/>
    <dgm:cxn modelId="{98818801-2604-4E37-BEAF-A8684F5AE89E}" srcId="{693BFE6A-DF92-42A6-BCAD-C31C92385A67}" destId="{EF1D3737-96CE-4911-A3BE-A8D787754E32}" srcOrd="3" destOrd="0" parTransId="{DD2E0CC9-3876-49EA-ACC9-881694DBADDD}" sibTransId="{6E49B25B-9F7E-43D3-B8CA-8CB73BF4E7F8}"/>
    <dgm:cxn modelId="{F0F49602-E872-4081-8DA7-DB70DCF53D63}" type="presOf" srcId="{C6C570D6-0BA4-4153-90C5-6A0F8B81EA1D}" destId="{5568ED78-7791-472B-903B-3E0B4994C0A1}" srcOrd="0" destOrd="0" presId="urn:microsoft.com/office/officeart/2017/3/layout/HorizontalLabelsTimeline"/>
    <dgm:cxn modelId="{BFB51304-EBA1-42EA-93FE-6686852C12EE}" type="presOf" srcId="{7E775D51-9874-49A4-9BF4-11B52B1805E5}" destId="{EA74FE33-795B-4567-ADD0-B0847AB9397A}" srcOrd="0" destOrd="0" presId="urn:microsoft.com/office/officeart/2017/3/layout/HorizontalLabelsTimeline"/>
    <dgm:cxn modelId="{7C931D07-3E3C-4C3B-8D93-9155ECCC71CC}" type="presOf" srcId="{BDCF36FC-506E-4B42-8473-F7C19DE64127}" destId="{E06284AC-5447-48ED-84E4-22C74332889E}" srcOrd="0" destOrd="0" presId="urn:microsoft.com/office/officeart/2017/3/layout/HorizontalLabelsTimeline"/>
    <dgm:cxn modelId="{F0EDE20B-2C9D-403A-B8B7-4A684B0A9B81}" srcId="{C6C570D6-0BA4-4153-90C5-6A0F8B81EA1D}" destId="{F9511AB6-D4F5-455E-ABB5-FBC6BEB0E6D7}" srcOrd="2" destOrd="0" parTransId="{C479C03B-0481-4A0B-884A-CC3B175BC1DC}" sibTransId="{CFC98F74-5C02-4D2C-BAB1-616DAF9BB1CD}"/>
    <dgm:cxn modelId="{63A4AE14-33E9-43D5-8130-E08C4BA911B9}" type="presOf" srcId="{CDE530B6-E404-422A-9387-2E9519F3E348}" destId="{E3CDA130-FD1C-44E8-9A85-6C66F9104A1E}" srcOrd="0" destOrd="2" presId="urn:microsoft.com/office/officeart/2017/3/layout/HorizontalLabelsTimeline"/>
    <dgm:cxn modelId="{33387A21-CE5D-477B-875E-4FEE01379BFF}" srcId="{849B4CED-9C3D-4BAE-8F36-48103ED2BB9E}" destId="{1A50DDC7-1AEB-4234-9687-DD1A908B8B17}" srcOrd="0" destOrd="0" parTransId="{1F7CD743-EA6A-4E3B-A5AB-2DA726B3F1ED}" sibTransId="{3292EE22-8982-4E35-8D0B-518B280DB133}"/>
    <dgm:cxn modelId="{894AB42A-A4A4-40DF-8F9D-F24CF0E60E55}" srcId="{43441C6D-F4E6-4AF8-83D9-92DF19736185}" destId="{CDE530B6-E404-422A-9387-2E9519F3E348}" srcOrd="2" destOrd="0" parTransId="{F5EEE9CB-9B54-43A7-956E-28B9FD425364}" sibTransId="{F19621F4-A0B2-4C57-ABC2-1786CFC1BA5F}"/>
    <dgm:cxn modelId="{2AC0592E-3A14-4C75-9F31-BDF3356C1DEB}" srcId="{C6C570D6-0BA4-4153-90C5-6A0F8B81EA1D}" destId="{08F91D3E-5F24-451C-9273-B1B31B60C351}" srcOrd="1" destOrd="0" parTransId="{E8FDE444-F13D-46F2-AC87-E1EFAF60D428}" sibTransId="{BA673ADB-0340-4A56-9EBA-18878B688197}"/>
    <dgm:cxn modelId="{876E2930-EAAC-447F-98B8-00084739C6E6}" srcId="{7E775D51-9874-49A4-9BF4-11B52B1805E5}" destId="{ECB9F88C-67CD-4064-AB5A-3376AFC9ACAB}" srcOrd="0" destOrd="0" parTransId="{52493537-D22C-4317-BE15-7BA4F4A8F678}" sibTransId="{714AE79F-876E-47D6-920E-2C08F16B5B27}"/>
    <dgm:cxn modelId="{9D06E930-E0A0-4B41-A5EA-3C78FBB3BCD0}" srcId="{8AFBE79F-CE8E-4915-8D3B-F153DC6A4E91}" destId="{7E775D51-9874-49A4-9BF4-11B52B1805E5}" srcOrd="5" destOrd="0" parTransId="{6A3297FF-EE5A-49BA-A402-5B0B01A23088}" sibTransId="{715C589A-BD2B-4F8A-91FF-53B7D407A510}"/>
    <dgm:cxn modelId="{EAF4DA34-1178-4DF7-B381-2067335D3642}" type="presOf" srcId="{EF1D3737-96CE-4911-A3BE-A8D787754E32}" destId="{70A12EB7-F6B8-428E-9DEC-CA987555FE3D}" srcOrd="0" destOrd="3" presId="urn:microsoft.com/office/officeart/2017/3/layout/HorizontalLabelsTimeline"/>
    <dgm:cxn modelId="{BB397D38-18A2-48E3-8CFE-6979C7A75BE0}" type="presOf" srcId="{CE8C94E4-A71D-4EA2-91A8-33858EEAD623}" destId="{70A12EB7-F6B8-428E-9DEC-CA987555FE3D}" srcOrd="0" destOrd="2" presId="urn:microsoft.com/office/officeart/2017/3/layout/HorizontalLabelsTimeline"/>
    <dgm:cxn modelId="{34D3FD38-1674-4C9C-8C67-903E260E8A1A}" type="presOf" srcId="{D8F16198-888F-46E6-893B-01AA8653DAFF}" destId="{70A12EB7-F6B8-428E-9DEC-CA987555FE3D}" srcOrd="0" destOrd="5" presId="urn:microsoft.com/office/officeart/2017/3/layout/HorizontalLabelsTimeline"/>
    <dgm:cxn modelId="{3305033A-D2CF-40A2-B8B6-4A8F3088B10D}" type="presOf" srcId="{449354DC-64C4-4258-8E3A-72832E0EBE7D}" destId="{DCFEFCE7-3EDF-4550-9CB3-7037EE5A21C0}" srcOrd="0" destOrd="1" presId="urn:microsoft.com/office/officeart/2017/3/layout/HorizontalLabelsTimeline"/>
    <dgm:cxn modelId="{25E2D83E-D7CB-4983-B16C-B57EEE1D9A7C}" srcId="{693BFE6A-DF92-42A6-BCAD-C31C92385A67}" destId="{60CCE609-9E34-4C62-8FD5-EDB211E44B7D}" srcOrd="1" destOrd="0" parTransId="{B6F1CF02-A343-438A-BA29-C27BCC3C372C}" sibTransId="{E0CDEFCF-3947-49B8-8C3C-B86EC9025BEA}"/>
    <dgm:cxn modelId="{49E6AF3F-CA74-4163-ABF9-008BCE0414D5}" type="presOf" srcId="{9B57B0F0-9C8D-4655-AE93-9A2FBCEA8268}" destId="{70A12EB7-F6B8-428E-9DEC-CA987555FE3D}" srcOrd="0" destOrd="4" presId="urn:microsoft.com/office/officeart/2017/3/layout/HorizontalLabelsTimeline"/>
    <dgm:cxn modelId="{7C44CE5D-0683-4F64-9F09-8974B33D442E}" srcId="{C6C570D6-0BA4-4153-90C5-6A0F8B81EA1D}" destId="{5F781128-C902-41C4-A250-B166ACFCAF5F}" srcOrd="0" destOrd="0" parTransId="{E08EFE3C-5B0C-4D99-9B7C-DCD64BA4BD0B}" sibTransId="{69AF993F-7315-403F-826F-8A4407FE7E7A}"/>
    <dgm:cxn modelId="{A2F9FA5F-EC91-45A2-8CD1-6D0707D3F9F7}" type="presOf" srcId="{B20EB99C-8D43-4281-88DA-F64A659C1E93}" destId="{4F249074-566B-4621-992B-750B761ACFE0}" srcOrd="0" destOrd="2" presId="urn:microsoft.com/office/officeart/2017/3/layout/HorizontalLabelsTimeline"/>
    <dgm:cxn modelId="{C02D9A61-87C9-4770-BC1B-C73EE55738D4}" type="presOf" srcId="{8AFBE79F-CE8E-4915-8D3B-F153DC6A4E91}" destId="{EA3A5CC9-0099-427A-A4CC-DEE8528E4164}" srcOrd="0" destOrd="0" presId="urn:microsoft.com/office/officeart/2017/3/layout/HorizontalLabelsTimeline"/>
    <dgm:cxn modelId="{AE374463-7F8E-4B8A-8711-EF6627246911}" srcId="{43441C6D-F4E6-4AF8-83D9-92DF19736185}" destId="{8DD319E3-7FE9-4C43-9C27-4AEDA56DD8AD}" srcOrd="0" destOrd="0" parTransId="{F2AE54FD-F4B6-42D6-BD6C-3545D5F919E0}" sibTransId="{32303322-5F5C-43D7-AF3C-1DC6740874B1}"/>
    <dgm:cxn modelId="{FBE9C444-E9AE-4196-8D24-70BCF1C8BDD0}" type="presOf" srcId="{4B01FD9D-1AC9-4D7E-A22A-483BE46CF700}" destId="{E3CDA130-FD1C-44E8-9A85-6C66F9104A1E}" srcOrd="0" destOrd="1" presId="urn:microsoft.com/office/officeart/2017/3/layout/HorizontalLabelsTimeline"/>
    <dgm:cxn modelId="{C03DF564-4D7F-4327-B4BB-3FC76C325BD3}" type="presOf" srcId="{60CCE609-9E34-4C62-8FD5-EDB211E44B7D}" destId="{70A12EB7-F6B8-428E-9DEC-CA987555FE3D}" srcOrd="0" destOrd="1" presId="urn:microsoft.com/office/officeart/2017/3/layout/HorizontalLabelsTimeline"/>
    <dgm:cxn modelId="{625DA345-3FDB-47F3-AA45-039AB2F64216}" type="presOf" srcId="{F9511AB6-D4F5-455E-ABB5-FBC6BEB0E6D7}" destId="{7B312E25-6418-4F52-BB9E-9E0AC48D609A}" srcOrd="0" destOrd="2" presId="urn:microsoft.com/office/officeart/2017/3/layout/HorizontalLabelsTimeline"/>
    <dgm:cxn modelId="{ED96F945-B1FB-4FC4-97F8-7EBA34F12D20}" srcId="{7E775D51-9874-49A4-9BF4-11B52B1805E5}" destId="{449354DC-64C4-4258-8E3A-72832E0EBE7D}" srcOrd="1" destOrd="0" parTransId="{9CF13741-0DA2-425F-8641-68E86CD8F741}" sibTransId="{774171FF-F8C3-49CB-AEBB-9EFE1743571B}"/>
    <dgm:cxn modelId="{1494F347-484E-4F81-87D8-9B941CE4D282}" srcId="{8AFBE79F-CE8E-4915-8D3B-F153DC6A4E91}" destId="{693BFE6A-DF92-42A6-BCAD-C31C92385A67}" srcOrd="3" destOrd="0" parTransId="{21C08BAB-4818-4597-A749-720FE76653E2}" sibTransId="{8E0F77F5-A940-43D8-ACA0-F67EAA7D44A8}"/>
    <dgm:cxn modelId="{FDFE784A-A915-457E-97E5-59C051A6BBEE}" type="presOf" srcId="{2C6E7DC0-2F9E-4B4B-85EE-C0F6212FF44D}" destId="{70A12EB7-F6B8-428E-9DEC-CA987555FE3D}" srcOrd="0" destOrd="0" presId="urn:microsoft.com/office/officeart/2017/3/layout/HorizontalLabelsTimeline"/>
    <dgm:cxn modelId="{38EE1A4B-4D91-4BF9-9337-BC80D927F2F0}" type="presOf" srcId="{E757CD60-4536-4B86-8B59-706AA138495D}" destId="{D420D2F6-4B7B-405E-9633-3A3FD20186B6}" srcOrd="0" destOrd="0" presId="urn:microsoft.com/office/officeart/2017/3/layout/HorizontalLabelsTimeline"/>
    <dgm:cxn modelId="{6EB9A755-9ECD-4B86-8070-22139AAF2CD9}" type="presOf" srcId="{CCB3C037-024D-447C-8AF5-B7086EFD044B}" destId="{7B312E25-6418-4F52-BB9E-9E0AC48D609A}" srcOrd="0" destOrd="3" presId="urn:microsoft.com/office/officeart/2017/3/layout/HorizontalLabelsTimeline"/>
    <dgm:cxn modelId="{2F15637B-D8AB-4FE2-A84A-38646859277F}" type="presOf" srcId="{2D0947FB-44EB-44D0-A882-35423DB50858}" destId="{E06284AC-5447-48ED-84E4-22C74332889E}" srcOrd="0" destOrd="2" presId="urn:microsoft.com/office/officeart/2017/3/layout/HorizontalLabelsTimeline"/>
    <dgm:cxn modelId="{72DBBF91-6FB4-4284-8D62-27FC11B24617}" srcId="{8AFBE79F-CE8E-4915-8D3B-F153DC6A4E91}" destId="{C6C570D6-0BA4-4153-90C5-6A0F8B81EA1D}" srcOrd="1" destOrd="0" parTransId="{A686F6DF-52C2-497F-89DB-9905F21E069D}" sibTransId="{191A80BF-7D60-4450-8168-664FB0613B2B}"/>
    <dgm:cxn modelId="{ED93B69B-D0F4-48D2-8578-4D64C3EEDEA1}" type="presOf" srcId="{ECB9F88C-67CD-4064-AB5A-3376AFC9ACAB}" destId="{DCFEFCE7-3EDF-4550-9CB3-7037EE5A21C0}" srcOrd="0" destOrd="0" presId="urn:microsoft.com/office/officeart/2017/3/layout/HorizontalLabelsTimeline"/>
    <dgm:cxn modelId="{9B56D49D-0C3A-4207-90A7-1462D360F047}" type="presOf" srcId="{8DD319E3-7FE9-4C43-9C27-4AEDA56DD8AD}" destId="{E3CDA130-FD1C-44E8-9A85-6C66F9104A1E}" srcOrd="0" destOrd="0" presId="urn:microsoft.com/office/officeart/2017/3/layout/HorizontalLabelsTimeline"/>
    <dgm:cxn modelId="{D31547A1-204E-4B10-B229-40BD5F99E3D0}" srcId="{693BFE6A-DF92-42A6-BCAD-C31C92385A67}" destId="{9B57B0F0-9C8D-4655-AE93-9A2FBCEA8268}" srcOrd="4" destOrd="0" parTransId="{37A5B454-A963-49ED-9357-7BBF0A221C40}" sibTransId="{79A537BE-C8B8-4C30-8BDF-996ED7F0B522}"/>
    <dgm:cxn modelId="{9D8862A8-0002-42B5-BED6-F6EED594CB3D}" srcId="{849B4CED-9C3D-4BAE-8F36-48103ED2BB9E}" destId="{C8CE9F6A-D85F-4CE8-AB84-EF2418D3714F}" srcOrd="1" destOrd="0" parTransId="{F2EDE6C8-4752-40A4-B15D-AC131DB59E2D}" sibTransId="{9B629B4D-EB7D-4A8F-AE7B-04BFA2975EC7}"/>
    <dgm:cxn modelId="{FF20CCAB-D19A-4E30-975F-1A293AEE5D91}" srcId="{E757CD60-4536-4B86-8B59-706AA138495D}" destId="{BDCF36FC-506E-4B42-8473-F7C19DE64127}" srcOrd="0" destOrd="0" parTransId="{49D2D329-F19E-4CFF-9E4A-F3679625A0A0}" sibTransId="{C015A5BB-7681-499D-8801-F5AF5B9D7E59}"/>
    <dgm:cxn modelId="{37C1EDB1-E931-42DF-8D8B-FA17F10AA648}" type="presOf" srcId="{7BD364A7-0EAF-4117-AFB3-68F8E245D094}" destId="{E06284AC-5447-48ED-84E4-22C74332889E}" srcOrd="0" destOrd="1" presId="urn:microsoft.com/office/officeart/2017/3/layout/HorizontalLabelsTimeline"/>
    <dgm:cxn modelId="{A6CF20BC-13C0-4B49-A1A4-CA3AF9BE7271}" srcId="{693BFE6A-DF92-42A6-BCAD-C31C92385A67}" destId="{D8F16198-888F-46E6-893B-01AA8653DAFF}" srcOrd="5" destOrd="0" parTransId="{7239D9B5-BC9F-4D9D-BE76-091554665E62}" sibTransId="{5333871C-F3F8-40BE-9D64-2AA678EDDC0E}"/>
    <dgm:cxn modelId="{9EECC5BC-E159-4FFC-B4F3-1477D0A2967E}" type="presOf" srcId="{43441C6D-F4E6-4AF8-83D9-92DF19736185}" destId="{F0388993-14EC-45F4-BC14-C50037B4149C}" srcOrd="0" destOrd="0" presId="urn:microsoft.com/office/officeart/2017/3/layout/HorizontalLabelsTimeline"/>
    <dgm:cxn modelId="{694455BE-314D-48E8-A432-177CB7E9BCAA}" srcId="{8AFBE79F-CE8E-4915-8D3B-F153DC6A4E91}" destId="{E757CD60-4536-4B86-8B59-706AA138495D}" srcOrd="4" destOrd="0" parTransId="{3A384D2F-02F1-40A5-88D4-562592BAA1D2}" sibTransId="{0FBE69D3-B1D0-45E3-B56E-D50E6CD78477}"/>
    <dgm:cxn modelId="{B125F3C2-8E04-49BD-BF2B-41B31B956CEC}" type="presOf" srcId="{C8CE9F6A-D85F-4CE8-AB84-EF2418D3714F}" destId="{4F249074-566B-4621-992B-750B761ACFE0}" srcOrd="0" destOrd="1" presId="urn:microsoft.com/office/officeart/2017/3/layout/HorizontalLabelsTimeline"/>
    <dgm:cxn modelId="{9DA13FC6-D417-4914-9E2E-5D883AB95059}" srcId="{8AFBE79F-CE8E-4915-8D3B-F153DC6A4E91}" destId="{43441C6D-F4E6-4AF8-83D9-92DF19736185}" srcOrd="2" destOrd="0" parTransId="{9F9BB6EF-7F0C-43AE-BBCC-437932F3DEFF}" sibTransId="{88A54E2C-786C-4F96-BA2E-808025117569}"/>
    <dgm:cxn modelId="{742EE7C7-8891-4D51-8202-9DBB43C24C01}" srcId="{693BFE6A-DF92-42A6-BCAD-C31C92385A67}" destId="{2C6E7DC0-2F9E-4B4B-85EE-C0F6212FF44D}" srcOrd="0" destOrd="0" parTransId="{E45FDB06-B5B5-46B4-AEFE-17AAB949A443}" sibTransId="{85574E37-7313-4B15-A523-D8A5713DBF18}"/>
    <dgm:cxn modelId="{9E4B56CA-EDCA-474A-A8B4-2169F0B03EBB}" srcId="{693BFE6A-DF92-42A6-BCAD-C31C92385A67}" destId="{CE8C94E4-A71D-4EA2-91A8-33858EEAD623}" srcOrd="2" destOrd="0" parTransId="{49EE0B67-5DE9-4D3A-9AB4-C151C78C451F}" sibTransId="{4E3F809B-56CB-4FCC-8398-DD48FB9EBAD8}"/>
    <dgm:cxn modelId="{6DC9FBCB-BED8-4E69-95C6-82D749C9EBD2}" srcId="{8AFBE79F-CE8E-4915-8D3B-F153DC6A4E91}" destId="{849B4CED-9C3D-4BAE-8F36-48103ED2BB9E}" srcOrd="0" destOrd="0" parTransId="{A59CF253-B2EE-4C38-BF76-E1D4C068F4A8}" sibTransId="{09FB19FB-7AA4-419A-9E37-D4BF1C78A3D0}"/>
    <dgm:cxn modelId="{2304D8CF-EB77-4CDA-85FF-7D3FE96FC8F6}" srcId="{E757CD60-4536-4B86-8B59-706AA138495D}" destId="{7BD364A7-0EAF-4117-AFB3-68F8E245D094}" srcOrd="1" destOrd="0" parTransId="{2B10B74E-5D5F-4868-8836-6BC0AC4F7493}" sibTransId="{918A9E34-1262-41F0-86C5-12DE15B7BB57}"/>
    <dgm:cxn modelId="{8EF7F4D1-37B4-4ADA-A102-08AF4E00E83E}" type="presOf" srcId="{5F781128-C902-41C4-A250-B166ACFCAF5F}" destId="{7B312E25-6418-4F52-BB9E-9E0AC48D609A}" srcOrd="0" destOrd="0" presId="urn:microsoft.com/office/officeart/2017/3/layout/HorizontalLabelsTimeline"/>
    <dgm:cxn modelId="{9AFD81D9-9E2B-4756-9303-A1A0B10584DF}" type="presOf" srcId="{693BFE6A-DF92-42A6-BCAD-C31C92385A67}" destId="{5D03C8FD-49FA-4982-87E0-4E6F701BD0EF}" srcOrd="0" destOrd="0" presId="urn:microsoft.com/office/officeart/2017/3/layout/HorizontalLabelsTimeline"/>
    <dgm:cxn modelId="{8E2CE4DD-5356-4F11-8B7B-E7A5C83CBDEA}" type="presOf" srcId="{1A50DDC7-1AEB-4234-9687-DD1A908B8B17}" destId="{4F249074-566B-4621-992B-750B761ACFE0}" srcOrd="0" destOrd="0" presId="urn:microsoft.com/office/officeart/2017/3/layout/HorizontalLabelsTimeline"/>
    <dgm:cxn modelId="{436851E0-FE8F-4E2B-B375-06F8F1685457}" type="presOf" srcId="{19795D9F-9B24-494E-83DB-9D989A409517}" destId="{E06284AC-5447-48ED-84E4-22C74332889E}" srcOrd="0" destOrd="3" presId="urn:microsoft.com/office/officeart/2017/3/layout/HorizontalLabelsTimeline"/>
    <dgm:cxn modelId="{7DE690E4-E1F2-4DDE-A74E-4EAA650FAB2D}" type="presOf" srcId="{08F91D3E-5F24-451C-9273-B1B31B60C351}" destId="{7B312E25-6418-4F52-BB9E-9E0AC48D609A}" srcOrd="0" destOrd="1" presId="urn:microsoft.com/office/officeart/2017/3/layout/HorizontalLabelsTimeline"/>
    <dgm:cxn modelId="{C8BBF7F0-8571-426B-9C6B-5C9B9623C9FE}" srcId="{43441C6D-F4E6-4AF8-83D9-92DF19736185}" destId="{4B01FD9D-1AC9-4D7E-A22A-483BE46CF700}" srcOrd="1" destOrd="0" parTransId="{73A0653B-EB6A-43E8-9272-5F75FC46CB09}" sibTransId="{B1E99AF5-FA4E-49B5-95DE-F3A64ABD4A91}"/>
    <dgm:cxn modelId="{D91D30F5-54B0-41D0-814C-0BCB17CA0386}" type="presOf" srcId="{849B4CED-9C3D-4BAE-8F36-48103ED2BB9E}" destId="{B23822B9-6FC7-40D0-A841-ACA77C2AF07F}" srcOrd="0" destOrd="0" presId="urn:microsoft.com/office/officeart/2017/3/layout/HorizontalLabelsTimeline"/>
    <dgm:cxn modelId="{B0424EF5-BC32-400C-B0C0-36227CC88F3C}" srcId="{7E775D51-9874-49A4-9BF4-11B52B1805E5}" destId="{EDDE31F5-6DFB-4482-B889-012051B27327}" srcOrd="2" destOrd="0" parTransId="{4DC1893B-D3CC-4A9F-8B09-F813B5C9A380}" sibTransId="{C09A3695-ED7F-4DE4-9023-1373BFAD4E84}"/>
    <dgm:cxn modelId="{A666C3F7-4077-4E0F-B5EF-105E1E8A3AE1}" srcId="{C6C570D6-0BA4-4153-90C5-6A0F8B81EA1D}" destId="{CCB3C037-024D-447C-8AF5-B7086EFD044B}" srcOrd="3" destOrd="0" parTransId="{49E0D383-FBA8-48E4-AA6C-B725865B3613}" sibTransId="{52EC4A2E-19F6-4E22-B70B-BF73919EC002}"/>
    <dgm:cxn modelId="{2DB213FA-ED46-4CB4-AB37-A536FCA1240F}" srcId="{849B4CED-9C3D-4BAE-8F36-48103ED2BB9E}" destId="{B20EB99C-8D43-4281-88DA-F64A659C1E93}" srcOrd="2" destOrd="0" parTransId="{86FD7BE4-7310-4315-B42A-2925E92F37B9}" sibTransId="{FB49A6C2-5B9B-4369-A373-EE536C1A3A0E}"/>
    <dgm:cxn modelId="{0CCF1DFF-21A2-42CB-B79E-E809AC0B03D1}" srcId="{E757CD60-4536-4B86-8B59-706AA138495D}" destId="{2D0947FB-44EB-44D0-A882-35423DB50858}" srcOrd="2" destOrd="0" parTransId="{38235642-A817-4DEB-9262-FF07FF7CF2FD}" sibTransId="{91A12714-1A88-4474-A3E4-7DA42002A011}"/>
    <dgm:cxn modelId="{98A50284-A6D3-4B7C-9766-69EE2FC75A67}" type="presParOf" srcId="{EA3A5CC9-0099-427A-A4CC-DEE8528E4164}" destId="{01074CF9-08DC-490B-8B0A-CC2BEC7C9128}" srcOrd="0" destOrd="0" presId="urn:microsoft.com/office/officeart/2017/3/layout/HorizontalLabelsTimeline"/>
    <dgm:cxn modelId="{13C638C3-4EDA-4CE1-9EE6-320E7A9654F4}" type="presParOf" srcId="{EA3A5CC9-0099-427A-A4CC-DEE8528E4164}" destId="{8044561F-0BBC-48A1-92BD-F7E52D9EABD5}" srcOrd="1" destOrd="0" presId="urn:microsoft.com/office/officeart/2017/3/layout/HorizontalLabelsTimeline"/>
    <dgm:cxn modelId="{D611AB6E-D9F3-4A02-8612-8FB9C3DACA25}" type="presParOf" srcId="{8044561F-0BBC-48A1-92BD-F7E52D9EABD5}" destId="{1794AA01-75BA-4D2F-B6C2-D096B933E89B}" srcOrd="0" destOrd="0" presId="urn:microsoft.com/office/officeart/2017/3/layout/HorizontalLabelsTimeline"/>
    <dgm:cxn modelId="{A414EFC1-0F70-4817-8229-D5D8029FC010}" type="presParOf" srcId="{1794AA01-75BA-4D2F-B6C2-D096B933E89B}" destId="{B23822B9-6FC7-40D0-A841-ACA77C2AF07F}" srcOrd="0" destOrd="0" presId="urn:microsoft.com/office/officeart/2017/3/layout/HorizontalLabelsTimeline"/>
    <dgm:cxn modelId="{50B73EFA-123C-409E-8D96-00A89F86A853}" type="presParOf" srcId="{1794AA01-75BA-4D2F-B6C2-D096B933E89B}" destId="{B4122B6B-0283-4CD8-A8E2-F3DFC0E41770}" srcOrd="1" destOrd="0" presId="urn:microsoft.com/office/officeart/2017/3/layout/HorizontalLabelsTimeline"/>
    <dgm:cxn modelId="{0517803D-DBBC-41DE-A307-334E9D34903F}" type="presParOf" srcId="{B4122B6B-0283-4CD8-A8E2-F3DFC0E41770}" destId="{4F249074-566B-4621-992B-750B761ACFE0}" srcOrd="0" destOrd="0" presId="urn:microsoft.com/office/officeart/2017/3/layout/HorizontalLabelsTimeline"/>
    <dgm:cxn modelId="{36B3EAC6-0E25-4E6E-9ACE-85543218FC4C}" type="presParOf" srcId="{B4122B6B-0283-4CD8-A8E2-F3DFC0E41770}" destId="{75B8CC8A-8B50-420B-88D9-54811DDCB660}" srcOrd="1" destOrd="0" presId="urn:microsoft.com/office/officeart/2017/3/layout/HorizontalLabelsTimeline"/>
    <dgm:cxn modelId="{69E38C96-CAA6-4DAC-A4C0-D1EB14690488}" type="presParOf" srcId="{1794AA01-75BA-4D2F-B6C2-D096B933E89B}" destId="{F5BA2C57-0404-4323-A3D6-A2F3848F048D}" srcOrd="2" destOrd="0" presId="urn:microsoft.com/office/officeart/2017/3/layout/HorizontalLabelsTimeline"/>
    <dgm:cxn modelId="{E3115FAE-045A-4240-B601-4210D130B0E0}" type="presParOf" srcId="{1794AA01-75BA-4D2F-B6C2-D096B933E89B}" destId="{88F7072E-24EA-452B-91C9-A880BB46C6B3}" srcOrd="3" destOrd="0" presId="urn:microsoft.com/office/officeart/2017/3/layout/HorizontalLabelsTimeline"/>
    <dgm:cxn modelId="{8DD4B035-F8D7-464A-A96F-A8CB6B6689A4}" type="presParOf" srcId="{1794AA01-75BA-4D2F-B6C2-D096B933E89B}" destId="{DC124922-B5D6-4C48-B3AA-2CAF8117E65E}" srcOrd="4" destOrd="0" presId="urn:microsoft.com/office/officeart/2017/3/layout/HorizontalLabelsTimeline"/>
    <dgm:cxn modelId="{C7D3FB2D-47D5-41DA-8F9D-109589E9149B}" type="presParOf" srcId="{8044561F-0BBC-48A1-92BD-F7E52D9EABD5}" destId="{63DAFEB3-949E-453E-9C90-3CC3CC4FEC68}" srcOrd="1" destOrd="0" presId="urn:microsoft.com/office/officeart/2017/3/layout/HorizontalLabelsTimeline"/>
    <dgm:cxn modelId="{0667C42B-FB6B-4742-AF99-554FF53A0B6D}" type="presParOf" srcId="{8044561F-0BBC-48A1-92BD-F7E52D9EABD5}" destId="{7154CD53-C928-4F64-AD16-EDFB916CFDF0}" srcOrd="2" destOrd="0" presId="urn:microsoft.com/office/officeart/2017/3/layout/HorizontalLabelsTimeline"/>
    <dgm:cxn modelId="{6F866FBF-6805-4DD9-8A2C-1B2E683295CC}" type="presParOf" srcId="{7154CD53-C928-4F64-AD16-EDFB916CFDF0}" destId="{5568ED78-7791-472B-903B-3E0B4994C0A1}" srcOrd="0" destOrd="0" presId="urn:microsoft.com/office/officeart/2017/3/layout/HorizontalLabelsTimeline"/>
    <dgm:cxn modelId="{4ECC8B5D-DD84-4745-812A-1AD5BD6D8B5E}" type="presParOf" srcId="{7154CD53-C928-4F64-AD16-EDFB916CFDF0}" destId="{16B639AA-BFFF-4001-B421-4F433565E3A9}" srcOrd="1" destOrd="0" presId="urn:microsoft.com/office/officeart/2017/3/layout/HorizontalLabelsTimeline"/>
    <dgm:cxn modelId="{15CE96B3-40C1-4277-99EF-55CF7EF93B5E}" type="presParOf" srcId="{16B639AA-BFFF-4001-B421-4F433565E3A9}" destId="{7B312E25-6418-4F52-BB9E-9E0AC48D609A}" srcOrd="0" destOrd="0" presId="urn:microsoft.com/office/officeart/2017/3/layout/HorizontalLabelsTimeline"/>
    <dgm:cxn modelId="{7469E4FC-EC71-42DA-82CC-8B688FBDE14D}" type="presParOf" srcId="{16B639AA-BFFF-4001-B421-4F433565E3A9}" destId="{957B4FFE-F31D-4CD9-83BD-602B7448F31C}" srcOrd="1" destOrd="0" presId="urn:microsoft.com/office/officeart/2017/3/layout/HorizontalLabelsTimeline"/>
    <dgm:cxn modelId="{AA7A4FD2-A605-4393-AF1E-96E3AB7F1D61}" type="presParOf" srcId="{7154CD53-C928-4F64-AD16-EDFB916CFDF0}" destId="{14C5F721-A6CF-4A5C-8169-0050BDD8D56F}" srcOrd="2" destOrd="0" presId="urn:microsoft.com/office/officeart/2017/3/layout/HorizontalLabelsTimeline"/>
    <dgm:cxn modelId="{E9F3EC93-0970-452D-9720-125F06487610}" type="presParOf" srcId="{7154CD53-C928-4F64-AD16-EDFB916CFDF0}" destId="{7FA3B271-0031-4C9B-B213-861CF81E4631}" srcOrd="3" destOrd="0" presId="urn:microsoft.com/office/officeart/2017/3/layout/HorizontalLabelsTimeline"/>
    <dgm:cxn modelId="{59BB8C69-7218-42BB-B9E3-269116D0CA82}" type="presParOf" srcId="{7154CD53-C928-4F64-AD16-EDFB916CFDF0}" destId="{B00B6F7D-A397-48EF-9F79-697C48D45E1F}" srcOrd="4" destOrd="0" presId="urn:microsoft.com/office/officeart/2017/3/layout/HorizontalLabelsTimeline"/>
    <dgm:cxn modelId="{CC57262D-D829-45A6-BC14-92CA91336FA1}" type="presParOf" srcId="{8044561F-0BBC-48A1-92BD-F7E52D9EABD5}" destId="{393CF73D-12B5-47E9-9D05-39B2A6CB3463}" srcOrd="3" destOrd="0" presId="urn:microsoft.com/office/officeart/2017/3/layout/HorizontalLabelsTimeline"/>
    <dgm:cxn modelId="{B5D14620-F3C9-420E-A9D8-7EA1DBBAF1C2}" type="presParOf" srcId="{8044561F-0BBC-48A1-92BD-F7E52D9EABD5}" destId="{913AAE8B-0CE2-45CD-9E2E-3037724628B4}" srcOrd="4" destOrd="0" presId="urn:microsoft.com/office/officeart/2017/3/layout/HorizontalLabelsTimeline"/>
    <dgm:cxn modelId="{2334E008-0ACA-4EB3-ABCF-1656DBCE8D2C}" type="presParOf" srcId="{913AAE8B-0CE2-45CD-9E2E-3037724628B4}" destId="{F0388993-14EC-45F4-BC14-C50037B4149C}" srcOrd="0" destOrd="0" presId="urn:microsoft.com/office/officeart/2017/3/layout/HorizontalLabelsTimeline"/>
    <dgm:cxn modelId="{AA938BDF-CFE4-4AFD-B2E7-FE7296B46FA9}" type="presParOf" srcId="{913AAE8B-0CE2-45CD-9E2E-3037724628B4}" destId="{DA6B00D0-2E3A-4CA8-A301-84F19711A0E1}" srcOrd="1" destOrd="0" presId="urn:microsoft.com/office/officeart/2017/3/layout/HorizontalLabelsTimeline"/>
    <dgm:cxn modelId="{60CE33B8-F8F6-4219-A548-13194742F1A9}" type="presParOf" srcId="{DA6B00D0-2E3A-4CA8-A301-84F19711A0E1}" destId="{E3CDA130-FD1C-44E8-9A85-6C66F9104A1E}" srcOrd="0" destOrd="0" presId="urn:microsoft.com/office/officeart/2017/3/layout/HorizontalLabelsTimeline"/>
    <dgm:cxn modelId="{884AE87C-AD3D-450C-8214-C634A7EEE84F}" type="presParOf" srcId="{DA6B00D0-2E3A-4CA8-A301-84F19711A0E1}" destId="{A1742CDE-8A82-40FF-A412-D66D836B9186}" srcOrd="1" destOrd="0" presId="urn:microsoft.com/office/officeart/2017/3/layout/HorizontalLabelsTimeline"/>
    <dgm:cxn modelId="{9A193190-D4E1-4BC0-9C06-99E549881F6D}" type="presParOf" srcId="{913AAE8B-0CE2-45CD-9E2E-3037724628B4}" destId="{93485037-5D9A-4880-A7FB-4749091E9922}" srcOrd="2" destOrd="0" presId="urn:microsoft.com/office/officeart/2017/3/layout/HorizontalLabelsTimeline"/>
    <dgm:cxn modelId="{DB7C83C4-78D6-49E3-B0EE-4E906C6082ED}" type="presParOf" srcId="{913AAE8B-0CE2-45CD-9E2E-3037724628B4}" destId="{2AD3264E-9D1F-458A-B3F7-A3AA9D1E654D}" srcOrd="3" destOrd="0" presId="urn:microsoft.com/office/officeart/2017/3/layout/HorizontalLabelsTimeline"/>
    <dgm:cxn modelId="{F0F5B5C9-C4D3-4976-810D-9F6617B5082F}" type="presParOf" srcId="{913AAE8B-0CE2-45CD-9E2E-3037724628B4}" destId="{75B9C092-8DF7-47DB-9312-11E5BCDDDC2F}" srcOrd="4" destOrd="0" presId="urn:microsoft.com/office/officeart/2017/3/layout/HorizontalLabelsTimeline"/>
    <dgm:cxn modelId="{5C8E320E-61BE-496C-9F5F-201E02B4CDCB}" type="presParOf" srcId="{8044561F-0BBC-48A1-92BD-F7E52D9EABD5}" destId="{AFA41261-6DF0-4C01-873E-BC9875DC4907}" srcOrd="5" destOrd="0" presId="urn:microsoft.com/office/officeart/2017/3/layout/HorizontalLabelsTimeline"/>
    <dgm:cxn modelId="{95877EE8-8E46-4623-85ED-C317D2ED3FD8}" type="presParOf" srcId="{8044561F-0BBC-48A1-92BD-F7E52D9EABD5}" destId="{A998F997-828B-4167-8BAC-4469B86B7D6C}" srcOrd="6" destOrd="0" presId="urn:microsoft.com/office/officeart/2017/3/layout/HorizontalLabelsTimeline"/>
    <dgm:cxn modelId="{77EE3D40-D9B6-464F-A287-E33D8BE7F081}" type="presParOf" srcId="{A998F997-828B-4167-8BAC-4469B86B7D6C}" destId="{5D03C8FD-49FA-4982-87E0-4E6F701BD0EF}" srcOrd="0" destOrd="0" presId="urn:microsoft.com/office/officeart/2017/3/layout/HorizontalLabelsTimeline"/>
    <dgm:cxn modelId="{062C1E91-A266-4AE6-BCAF-CF03E652123F}" type="presParOf" srcId="{A998F997-828B-4167-8BAC-4469B86B7D6C}" destId="{EF3C9BD4-2D93-4FA1-A691-22D0065F3DEE}" srcOrd="1" destOrd="0" presId="urn:microsoft.com/office/officeart/2017/3/layout/HorizontalLabelsTimeline"/>
    <dgm:cxn modelId="{B90AE44E-CCB4-43E8-8C6B-09A3C1589976}" type="presParOf" srcId="{EF3C9BD4-2D93-4FA1-A691-22D0065F3DEE}" destId="{70A12EB7-F6B8-428E-9DEC-CA987555FE3D}" srcOrd="0" destOrd="0" presId="urn:microsoft.com/office/officeart/2017/3/layout/HorizontalLabelsTimeline"/>
    <dgm:cxn modelId="{BA0F8678-9CE6-4351-AE16-7D7EF50EBE72}" type="presParOf" srcId="{EF3C9BD4-2D93-4FA1-A691-22D0065F3DEE}" destId="{2026438E-D0DF-47D8-AB6C-D69BD2F6CD8E}" srcOrd="1" destOrd="0" presId="urn:microsoft.com/office/officeart/2017/3/layout/HorizontalLabelsTimeline"/>
    <dgm:cxn modelId="{BE814E21-3331-4D8F-85C6-170C04A1B3E2}" type="presParOf" srcId="{A998F997-828B-4167-8BAC-4469B86B7D6C}" destId="{E0A02D4A-371D-4AA2-A166-BB31C6D94EC3}" srcOrd="2" destOrd="0" presId="urn:microsoft.com/office/officeart/2017/3/layout/HorizontalLabelsTimeline"/>
    <dgm:cxn modelId="{0A3D3B3D-3EAF-4633-946F-070887F71974}" type="presParOf" srcId="{A998F997-828B-4167-8BAC-4469B86B7D6C}" destId="{15093BEF-FFC6-4B79-A1B6-B13A563FEFD4}" srcOrd="3" destOrd="0" presId="urn:microsoft.com/office/officeart/2017/3/layout/HorizontalLabelsTimeline"/>
    <dgm:cxn modelId="{1D315950-8064-4558-B513-913F98866F11}" type="presParOf" srcId="{A998F997-828B-4167-8BAC-4469B86B7D6C}" destId="{3546B7FC-72BB-4953-8B67-D5F86B3C271C}" srcOrd="4" destOrd="0" presId="urn:microsoft.com/office/officeart/2017/3/layout/HorizontalLabelsTimeline"/>
    <dgm:cxn modelId="{F13CABA9-BCA9-40DA-9F48-89CB2CCF6978}" type="presParOf" srcId="{8044561F-0BBC-48A1-92BD-F7E52D9EABD5}" destId="{305B3FD9-450B-4AC9-BA43-9BB19E8E07DC}" srcOrd="7" destOrd="0" presId="urn:microsoft.com/office/officeart/2017/3/layout/HorizontalLabelsTimeline"/>
    <dgm:cxn modelId="{611707F7-5CAD-45E2-A71E-53B1CA0C04B4}" type="presParOf" srcId="{8044561F-0BBC-48A1-92BD-F7E52D9EABD5}" destId="{5353CD82-21AD-41B8-ACAD-FEA8707EBF4C}" srcOrd="8" destOrd="0" presId="urn:microsoft.com/office/officeart/2017/3/layout/HorizontalLabelsTimeline"/>
    <dgm:cxn modelId="{3B8FF164-F6B7-4DF4-9738-67A1B871F95B}" type="presParOf" srcId="{5353CD82-21AD-41B8-ACAD-FEA8707EBF4C}" destId="{D420D2F6-4B7B-405E-9633-3A3FD20186B6}" srcOrd="0" destOrd="0" presId="urn:microsoft.com/office/officeart/2017/3/layout/HorizontalLabelsTimeline"/>
    <dgm:cxn modelId="{A5983A1D-D600-4238-B744-016DBBB958C6}" type="presParOf" srcId="{5353CD82-21AD-41B8-ACAD-FEA8707EBF4C}" destId="{D2547462-9E5F-4FA9-9A21-B1D10D592E11}" srcOrd="1" destOrd="0" presId="urn:microsoft.com/office/officeart/2017/3/layout/HorizontalLabelsTimeline"/>
    <dgm:cxn modelId="{CA1784D2-EBD1-460E-9611-05EC3EF335EC}" type="presParOf" srcId="{D2547462-9E5F-4FA9-9A21-B1D10D592E11}" destId="{E06284AC-5447-48ED-84E4-22C74332889E}" srcOrd="0" destOrd="0" presId="urn:microsoft.com/office/officeart/2017/3/layout/HorizontalLabelsTimeline"/>
    <dgm:cxn modelId="{9C1DA0C2-453A-4ACD-B040-2C012C32362E}" type="presParOf" srcId="{D2547462-9E5F-4FA9-9A21-B1D10D592E11}" destId="{64154CDF-D4BD-40E4-A495-E76357607C58}" srcOrd="1" destOrd="0" presId="urn:microsoft.com/office/officeart/2017/3/layout/HorizontalLabelsTimeline"/>
    <dgm:cxn modelId="{10DA637E-64F6-4E89-8BF8-CDEE110BBCEF}" type="presParOf" srcId="{5353CD82-21AD-41B8-ACAD-FEA8707EBF4C}" destId="{D22AF8A9-A1E3-4DA5-93B1-60420752ABC6}" srcOrd="2" destOrd="0" presId="urn:microsoft.com/office/officeart/2017/3/layout/HorizontalLabelsTimeline"/>
    <dgm:cxn modelId="{B232F5BD-E205-47E4-9E5F-42C055459589}" type="presParOf" srcId="{5353CD82-21AD-41B8-ACAD-FEA8707EBF4C}" destId="{1EE48FDC-0DA8-4352-97B0-C620C9410334}" srcOrd="3" destOrd="0" presId="urn:microsoft.com/office/officeart/2017/3/layout/HorizontalLabelsTimeline"/>
    <dgm:cxn modelId="{23E83B76-73D1-4041-952F-9D9BE1DACEC4}" type="presParOf" srcId="{5353CD82-21AD-41B8-ACAD-FEA8707EBF4C}" destId="{BBCC7BDD-495F-453E-A5EA-F4A4E22BD51B}" srcOrd="4" destOrd="0" presId="urn:microsoft.com/office/officeart/2017/3/layout/HorizontalLabelsTimeline"/>
    <dgm:cxn modelId="{857A3931-5057-4565-AF51-6403BA57F1FD}" type="presParOf" srcId="{8044561F-0BBC-48A1-92BD-F7E52D9EABD5}" destId="{EEE492A7-4737-42A5-AD6F-83A4556F2D53}" srcOrd="9" destOrd="0" presId="urn:microsoft.com/office/officeart/2017/3/layout/HorizontalLabelsTimeline"/>
    <dgm:cxn modelId="{D4136947-8D48-4136-A977-2EAE50733416}" type="presParOf" srcId="{8044561F-0BBC-48A1-92BD-F7E52D9EABD5}" destId="{C8451DE0-9286-4138-BC37-2D8DDA3BF464}" srcOrd="10" destOrd="0" presId="urn:microsoft.com/office/officeart/2017/3/layout/HorizontalLabelsTimeline"/>
    <dgm:cxn modelId="{BF896126-7AE5-4A2D-9D31-8A535EC2AC6D}" type="presParOf" srcId="{C8451DE0-9286-4138-BC37-2D8DDA3BF464}" destId="{EA74FE33-795B-4567-ADD0-B0847AB9397A}" srcOrd="0" destOrd="0" presId="urn:microsoft.com/office/officeart/2017/3/layout/HorizontalLabelsTimeline"/>
    <dgm:cxn modelId="{88ABD320-4B86-4F2E-9636-CE9A68028B49}" type="presParOf" srcId="{C8451DE0-9286-4138-BC37-2D8DDA3BF464}" destId="{40B56365-F9C6-4F15-A0AA-D2E6534820B5}" srcOrd="1" destOrd="0" presId="urn:microsoft.com/office/officeart/2017/3/layout/HorizontalLabelsTimeline"/>
    <dgm:cxn modelId="{335CB87A-D057-48B0-9B9E-B05E93B549C8}" type="presParOf" srcId="{40B56365-F9C6-4F15-A0AA-D2E6534820B5}" destId="{DCFEFCE7-3EDF-4550-9CB3-7037EE5A21C0}" srcOrd="0" destOrd="0" presId="urn:microsoft.com/office/officeart/2017/3/layout/HorizontalLabelsTimeline"/>
    <dgm:cxn modelId="{75053514-9F93-4934-9D0F-68D9E5E77A14}" type="presParOf" srcId="{40B56365-F9C6-4F15-A0AA-D2E6534820B5}" destId="{6A65E72B-5BEC-4797-8814-379929FFA7E9}" srcOrd="1" destOrd="0" presId="urn:microsoft.com/office/officeart/2017/3/layout/HorizontalLabelsTimeline"/>
    <dgm:cxn modelId="{AD42272A-7779-4FC2-B0BC-57E37B87856B}" type="presParOf" srcId="{C8451DE0-9286-4138-BC37-2D8DDA3BF464}" destId="{C70365EB-3F7B-4065-B2FF-C4DF884284BC}" srcOrd="2" destOrd="0" presId="urn:microsoft.com/office/officeart/2017/3/layout/HorizontalLabelsTimeline"/>
    <dgm:cxn modelId="{5353ED96-ADBE-40A8-8CF4-F2042E6786B0}" type="presParOf" srcId="{C8451DE0-9286-4138-BC37-2D8DDA3BF464}" destId="{AFBA815E-58B3-4D42-A242-217E09E73702}" srcOrd="3" destOrd="0" presId="urn:microsoft.com/office/officeart/2017/3/layout/HorizontalLabelsTimeline"/>
    <dgm:cxn modelId="{148B8A94-EC84-438B-B256-EC221D2864F1}" type="presParOf" srcId="{C8451DE0-9286-4138-BC37-2D8DDA3BF464}" destId="{F4836534-DE07-409B-BAE8-1A3A6E63719F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4CF9-08DC-490B-8B0A-CC2BEC7C9128}">
      <dsp:nvSpPr>
        <dsp:cNvPr id="0" name=""/>
        <dsp:cNvSpPr/>
      </dsp:nvSpPr>
      <dsp:spPr>
        <a:xfrm>
          <a:off x="0" y="2954789"/>
          <a:ext cx="1072242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822B9-6FC7-40D0-A841-ACA77C2AF07F}">
      <dsp:nvSpPr>
        <dsp:cNvPr id="0" name=""/>
        <dsp:cNvSpPr/>
      </dsp:nvSpPr>
      <dsp:spPr>
        <a:xfrm>
          <a:off x="185077" y="1831969"/>
          <a:ext cx="2695266" cy="709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Elephant"/>
            </a:rPr>
            <a:t>Sprint 1</a:t>
          </a:r>
          <a:endParaRPr lang="en-US" sz="1400" kern="1200"/>
        </a:p>
      </dsp:txBody>
      <dsp:txXfrm>
        <a:off x="185077" y="1831969"/>
        <a:ext cx="2695266" cy="709149"/>
      </dsp:txXfrm>
    </dsp:sp>
    <dsp:sp modelId="{4F249074-566B-4621-992B-750B761ACFE0}">
      <dsp:nvSpPr>
        <dsp:cNvPr id="0" name=""/>
        <dsp:cNvSpPr/>
      </dsp:nvSpPr>
      <dsp:spPr>
        <a:xfrm>
          <a:off x="185077" y="559323"/>
          <a:ext cx="2695266" cy="12726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Elephant"/>
            </a:rPr>
            <a:t>Getting data from Finnkino API.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Added Mantine libraries.</a:t>
          </a:r>
          <a:endParaRPr lang="en-US" sz="1200" b="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PostgreSQL and database tables.</a:t>
          </a:r>
        </a:p>
      </dsp:txBody>
      <dsp:txXfrm>
        <a:off x="185077" y="559323"/>
        <a:ext cx="2695266" cy="1272646"/>
      </dsp:txXfrm>
    </dsp:sp>
    <dsp:sp modelId="{F5BA2C57-0404-4323-A3D6-A2F3848F048D}">
      <dsp:nvSpPr>
        <dsp:cNvPr id="0" name=""/>
        <dsp:cNvSpPr/>
      </dsp:nvSpPr>
      <dsp:spPr>
        <a:xfrm>
          <a:off x="1532710" y="2541118"/>
          <a:ext cx="0" cy="41367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8ED78-7791-472B-903B-3E0B4994C0A1}">
      <dsp:nvSpPr>
        <dsp:cNvPr id="0" name=""/>
        <dsp:cNvSpPr/>
      </dsp:nvSpPr>
      <dsp:spPr>
        <a:xfrm>
          <a:off x="1716478" y="3368460"/>
          <a:ext cx="2695266" cy="709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Elephant"/>
            </a:rPr>
            <a:t>Sprint 2</a:t>
          </a:r>
        </a:p>
      </dsp:txBody>
      <dsp:txXfrm>
        <a:off x="1716478" y="3368460"/>
        <a:ext cx="2695266" cy="709149"/>
      </dsp:txXfrm>
    </dsp:sp>
    <dsp:sp modelId="{7B312E25-6418-4F52-BB9E-9E0AC48D609A}">
      <dsp:nvSpPr>
        <dsp:cNvPr id="0" name=""/>
        <dsp:cNvSpPr/>
      </dsp:nvSpPr>
      <dsp:spPr>
        <a:xfrm>
          <a:off x="1716478" y="4077609"/>
          <a:ext cx="2695266" cy="1517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Elephant"/>
            </a:rPr>
            <a:t>User related functions.</a:t>
          </a:r>
          <a:endParaRPr lang="en-US" sz="1200" kern="1200"/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Getting data from  TMDB API.</a:t>
          </a:r>
          <a:endParaRPr lang="en-US" sz="1200" b="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Set Finnkino API working in the backend.</a:t>
          </a:r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Search bar function added to project.</a:t>
          </a:r>
        </a:p>
      </dsp:txBody>
      <dsp:txXfrm>
        <a:off x="1716478" y="4077609"/>
        <a:ext cx="2695266" cy="1517672"/>
      </dsp:txXfrm>
    </dsp:sp>
    <dsp:sp modelId="{14C5F721-A6CF-4A5C-8169-0050BDD8D56F}">
      <dsp:nvSpPr>
        <dsp:cNvPr id="0" name=""/>
        <dsp:cNvSpPr/>
      </dsp:nvSpPr>
      <dsp:spPr>
        <a:xfrm>
          <a:off x="3064111" y="2954789"/>
          <a:ext cx="0" cy="41367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7072E-24EA-452B-91C9-A880BB46C6B3}">
      <dsp:nvSpPr>
        <dsp:cNvPr id="0" name=""/>
        <dsp:cNvSpPr/>
      </dsp:nvSpPr>
      <dsp:spPr>
        <a:xfrm rot="2700000">
          <a:off x="1486744" y="2908823"/>
          <a:ext cx="91931" cy="91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3B271-0031-4C9B-B213-861CF81E4631}">
      <dsp:nvSpPr>
        <dsp:cNvPr id="0" name=""/>
        <dsp:cNvSpPr/>
      </dsp:nvSpPr>
      <dsp:spPr>
        <a:xfrm rot="2700000">
          <a:off x="3018146" y="2908823"/>
          <a:ext cx="91931" cy="91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88993-14EC-45F4-BC14-C50037B4149C}">
      <dsp:nvSpPr>
        <dsp:cNvPr id="0" name=""/>
        <dsp:cNvSpPr/>
      </dsp:nvSpPr>
      <dsp:spPr>
        <a:xfrm>
          <a:off x="3247879" y="1831969"/>
          <a:ext cx="2695266" cy="709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Elephant"/>
            </a:rPr>
            <a:t>Sprint 3</a:t>
          </a:r>
        </a:p>
      </dsp:txBody>
      <dsp:txXfrm>
        <a:off x="3247879" y="1831969"/>
        <a:ext cx="2695266" cy="709149"/>
      </dsp:txXfrm>
    </dsp:sp>
    <dsp:sp modelId="{E3CDA130-FD1C-44E8-9A85-6C66F9104A1E}">
      <dsp:nvSpPr>
        <dsp:cNvPr id="0" name=""/>
        <dsp:cNvSpPr/>
      </dsp:nvSpPr>
      <dsp:spPr>
        <a:xfrm>
          <a:off x="3247879" y="358379"/>
          <a:ext cx="2695266" cy="14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Elephant"/>
            </a:rPr>
            <a:t>Search bar working with API data.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Movie details page added in project.</a:t>
          </a:r>
          <a:endParaRPr lang="en-US" sz="1200" b="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Groups and favorite tables added in database.</a:t>
          </a:r>
        </a:p>
      </dsp:txBody>
      <dsp:txXfrm>
        <a:off x="3247879" y="358379"/>
        <a:ext cx="2695266" cy="1473590"/>
      </dsp:txXfrm>
    </dsp:sp>
    <dsp:sp modelId="{93485037-5D9A-4880-A7FB-4749091E9922}">
      <dsp:nvSpPr>
        <dsp:cNvPr id="0" name=""/>
        <dsp:cNvSpPr/>
      </dsp:nvSpPr>
      <dsp:spPr>
        <a:xfrm>
          <a:off x="4595513" y="2541118"/>
          <a:ext cx="0" cy="41367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3C8FD-49FA-4982-87E0-4E6F701BD0EF}">
      <dsp:nvSpPr>
        <dsp:cNvPr id="0" name=""/>
        <dsp:cNvSpPr/>
      </dsp:nvSpPr>
      <dsp:spPr>
        <a:xfrm>
          <a:off x="4779281" y="3368460"/>
          <a:ext cx="2695266" cy="709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Elephant"/>
            </a:rPr>
            <a:t>Sprint 4</a:t>
          </a:r>
        </a:p>
      </dsp:txBody>
      <dsp:txXfrm>
        <a:off x="4779281" y="3368460"/>
        <a:ext cx="2695266" cy="709149"/>
      </dsp:txXfrm>
    </dsp:sp>
    <dsp:sp modelId="{70A12EB7-F6B8-428E-9DEC-CA987555FE3D}">
      <dsp:nvSpPr>
        <dsp:cNvPr id="0" name=""/>
        <dsp:cNvSpPr/>
      </dsp:nvSpPr>
      <dsp:spPr>
        <a:xfrm>
          <a:off x="4779281" y="4077609"/>
          <a:ext cx="2695266" cy="18319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Elephant"/>
            </a:rPr>
            <a:t>User profile page added in project.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Favorites functionality.</a:t>
          </a:r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Finnkino API and TMDB API data can be combined.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Edited frontpage of project.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Random feature.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Showtimes.</a:t>
          </a:r>
        </a:p>
      </dsp:txBody>
      <dsp:txXfrm>
        <a:off x="4779281" y="4077609"/>
        <a:ext cx="2695266" cy="1831969"/>
      </dsp:txXfrm>
    </dsp:sp>
    <dsp:sp modelId="{E0A02D4A-371D-4AA2-A166-BB31C6D94EC3}">
      <dsp:nvSpPr>
        <dsp:cNvPr id="0" name=""/>
        <dsp:cNvSpPr/>
      </dsp:nvSpPr>
      <dsp:spPr>
        <a:xfrm>
          <a:off x="6126914" y="2954789"/>
          <a:ext cx="0" cy="41367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3264E-9D1F-458A-B3F7-A3AA9D1E654D}">
      <dsp:nvSpPr>
        <dsp:cNvPr id="0" name=""/>
        <dsp:cNvSpPr/>
      </dsp:nvSpPr>
      <dsp:spPr>
        <a:xfrm rot="2700000">
          <a:off x="4549547" y="2908823"/>
          <a:ext cx="91931" cy="91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93BEF-FFC6-4B79-A1B6-B13A563FEFD4}">
      <dsp:nvSpPr>
        <dsp:cNvPr id="0" name=""/>
        <dsp:cNvSpPr/>
      </dsp:nvSpPr>
      <dsp:spPr>
        <a:xfrm rot="2700000">
          <a:off x="6080948" y="2908823"/>
          <a:ext cx="91931" cy="91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0D2F6-4B7B-405E-9633-3A3FD20186B6}">
      <dsp:nvSpPr>
        <dsp:cNvPr id="0" name=""/>
        <dsp:cNvSpPr/>
      </dsp:nvSpPr>
      <dsp:spPr>
        <a:xfrm>
          <a:off x="6310682" y="1831969"/>
          <a:ext cx="2695266" cy="709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Elephant"/>
            </a:rPr>
            <a:t>Sprint 5</a:t>
          </a:r>
        </a:p>
      </dsp:txBody>
      <dsp:txXfrm>
        <a:off x="6310682" y="1831969"/>
        <a:ext cx="2695266" cy="709149"/>
      </dsp:txXfrm>
    </dsp:sp>
    <dsp:sp modelId="{E06284AC-5447-48ED-84E4-22C74332889E}">
      <dsp:nvSpPr>
        <dsp:cNvPr id="0" name=""/>
        <dsp:cNvSpPr/>
      </dsp:nvSpPr>
      <dsp:spPr>
        <a:xfrm>
          <a:off x="6310682" y="492341"/>
          <a:ext cx="2695266" cy="13396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REST tests are created.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User reviews added in project.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Group pages and functionalities added in project.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Showtimes fixed.</a:t>
          </a:r>
        </a:p>
      </dsp:txBody>
      <dsp:txXfrm>
        <a:off x="6310682" y="492341"/>
        <a:ext cx="2695266" cy="1339627"/>
      </dsp:txXfrm>
    </dsp:sp>
    <dsp:sp modelId="{D22AF8A9-A1E3-4DA5-93B1-60420752ABC6}">
      <dsp:nvSpPr>
        <dsp:cNvPr id="0" name=""/>
        <dsp:cNvSpPr/>
      </dsp:nvSpPr>
      <dsp:spPr>
        <a:xfrm>
          <a:off x="7658316" y="2541118"/>
          <a:ext cx="0" cy="41367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4FE33-795B-4567-ADD0-B0847AB9397A}">
      <dsp:nvSpPr>
        <dsp:cNvPr id="0" name=""/>
        <dsp:cNvSpPr/>
      </dsp:nvSpPr>
      <dsp:spPr>
        <a:xfrm>
          <a:off x="7842084" y="3368460"/>
          <a:ext cx="2695266" cy="709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Elephant"/>
            </a:rPr>
            <a:t>Sprint 6</a:t>
          </a:r>
        </a:p>
      </dsp:txBody>
      <dsp:txXfrm>
        <a:off x="7842084" y="3368460"/>
        <a:ext cx="2695266" cy="709149"/>
      </dsp:txXfrm>
    </dsp:sp>
    <dsp:sp modelId="{DCFEFCE7-3EDF-4550-9CB3-7037EE5A21C0}">
      <dsp:nvSpPr>
        <dsp:cNvPr id="0" name=""/>
        <dsp:cNvSpPr/>
      </dsp:nvSpPr>
      <dsp:spPr>
        <a:xfrm>
          <a:off x="7842084" y="4077609"/>
          <a:ext cx="2695266" cy="9154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Project functionality tests.</a:t>
          </a:r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Finishing up the project.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Elephant"/>
            </a:rPr>
            <a:t>Documentation.</a:t>
          </a:r>
        </a:p>
      </dsp:txBody>
      <dsp:txXfrm>
        <a:off x="7842084" y="4077609"/>
        <a:ext cx="2695266" cy="915412"/>
      </dsp:txXfrm>
    </dsp:sp>
    <dsp:sp modelId="{C70365EB-3F7B-4065-B2FF-C4DF884284BC}">
      <dsp:nvSpPr>
        <dsp:cNvPr id="0" name=""/>
        <dsp:cNvSpPr/>
      </dsp:nvSpPr>
      <dsp:spPr>
        <a:xfrm>
          <a:off x="9189717" y="2954789"/>
          <a:ext cx="0" cy="41367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48FDC-0DA8-4352-97B0-C620C9410334}">
      <dsp:nvSpPr>
        <dsp:cNvPr id="0" name=""/>
        <dsp:cNvSpPr/>
      </dsp:nvSpPr>
      <dsp:spPr>
        <a:xfrm rot="2700000">
          <a:off x="7612350" y="2908823"/>
          <a:ext cx="91931" cy="91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A815E-58B3-4D42-A242-217E09E73702}">
      <dsp:nvSpPr>
        <dsp:cNvPr id="0" name=""/>
        <dsp:cNvSpPr/>
      </dsp:nvSpPr>
      <dsp:spPr>
        <a:xfrm rot="2700000">
          <a:off x="9143751" y="2908823"/>
          <a:ext cx="91931" cy="91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F12E-DFDB-8E4E-D97D-50C41F85D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Movie App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507C1-EFC7-8391-4471-A4A40CB40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b="0"/>
              <a:t>Robin Lahtinen, </a:t>
            </a:r>
            <a:r>
              <a:rPr lang="en-US" sz="1100" b="0" err="1"/>
              <a:t>niko</a:t>
            </a:r>
            <a:r>
              <a:rPr lang="en-US" sz="1100" b="0"/>
              <a:t> </a:t>
            </a:r>
            <a:r>
              <a:rPr lang="en-US" sz="1100" b="0" err="1"/>
              <a:t>alaluusua</a:t>
            </a:r>
            <a:r>
              <a:rPr lang="en-US" sz="1100" b="0"/>
              <a:t>, sauli nukari</a:t>
            </a:r>
            <a:endParaRPr lang="en-FI" sz="1100" b="0"/>
          </a:p>
        </p:txBody>
      </p:sp>
    </p:spTree>
    <p:extLst>
      <p:ext uri="{BB962C8B-B14F-4D97-AF65-F5344CB8AC3E}">
        <p14:creationId xmlns:p14="http://schemas.microsoft.com/office/powerpoint/2010/main" val="1006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466E-931C-50A7-EDC6-BB75626E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movie app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5C2A-90B7-BC02-1ED0-BA2E51AE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Easy way to plan to watch movies with your friends</a:t>
            </a:r>
          </a:p>
          <a:p>
            <a:r>
              <a:rPr lang="en-US"/>
              <a:t>Easy way to suggest movies to your friends</a:t>
            </a:r>
          </a:p>
          <a:p>
            <a:r>
              <a:rPr lang="en-US"/>
              <a:t>Review movies</a:t>
            </a:r>
          </a:p>
          <a:p>
            <a:r>
              <a:rPr lang="en-US"/>
              <a:t>Get detailed info about the movies</a:t>
            </a:r>
          </a:p>
          <a:p>
            <a:r>
              <a:rPr lang="en-US"/>
              <a:t>See what movies are in Finnkino theatres and suggest showtime to your group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6480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21C9-D027-C220-68D5-80CEB56C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and roles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30A5-E4D8-FEB5-6442-BB749789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Robin Lahtinen – frontend – APIs – backend - testing</a:t>
            </a:r>
          </a:p>
          <a:p>
            <a:r>
              <a:rPr lang="en-US"/>
              <a:t>Niko </a:t>
            </a:r>
            <a:r>
              <a:rPr lang="en-US" err="1"/>
              <a:t>Alaluusua</a:t>
            </a:r>
            <a:r>
              <a:rPr lang="en-US"/>
              <a:t> – backend – databases - frontend</a:t>
            </a:r>
          </a:p>
          <a:p>
            <a:r>
              <a:rPr lang="en-US"/>
              <a:t>Sauli Nukari – APIs – frontend – backend - testing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260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0F2-98A9-ADBA-DC50-5941E6F6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E81D-4B74-DD60-48C0-50CCC9E6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Site responsivity – site scales when window size is changed also works with mobile</a:t>
            </a:r>
          </a:p>
          <a:p>
            <a:r>
              <a:rPr lang="en-US"/>
              <a:t>Sign up, log in, log out, delete user and all data within. – user can successfully create account and delete it.</a:t>
            </a:r>
          </a:p>
          <a:p>
            <a:r>
              <a:rPr lang="en-US"/>
              <a:t>Searching movies – search bar with advanced search criteria options</a:t>
            </a:r>
          </a:p>
          <a:p>
            <a:r>
              <a:rPr lang="en-US"/>
              <a:t>Showtimes from Finnkino theatres – showtimes can be seen and searched even without account</a:t>
            </a:r>
          </a:p>
          <a:p>
            <a:r>
              <a:rPr lang="en-US"/>
              <a:t>Group page,  adding and removing members and group page site customization (e.g. adding movie and showtimes on group page)</a:t>
            </a:r>
          </a:p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44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2F2-681A-EAF8-7C29-8F6959D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Functionalities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574B-8559-E136-79AF-0E03165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Rating a movie – user can add reviews for each movie and it is visible to all other users</a:t>
            </a:r>
          </a:p>
          <a:p>
            <a:r>
              <a:rPr lang="en-US"/>
              <a:t>Favorite list – user can add movies to their favorites and that list can be shown and shared from users own profile site.</a:t>
            </a:r>
          </a:p>
          <a:p>
            <a:r>
              <a:rPr lang="en-US"/>
              <a:t>Extra feature – suggest random movie feature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591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1B6F61-3C20-1EC3-A2E0-653E1117C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104089"/>
              </p:ext>
            </p:extLst>
          </p:nvPr>
        </p:nvGraphicFramePr>
        <p:xfrm>
          <a:off x="367393" y="606880"/>
          <a:ext cx="10722428" cy="590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340" name="TextBox 18339">
            <a:extLst>
              <a:ext uri="{FF2B5EF4-FFF2-40B4-BE49-F238E27FC236}">
                <a16:creationId xmlns:a16="http://schemas.microsoft.com/office/drawing/2014/main" id="{0CBBEE8F-91DB-4E4E-6589-580FC7FAF7AD}"/>
              </a:ext>
            </a:extLst>
          </p:cNvPr>
          <p:cNvSpPr txBox="1"/>
          <p:nvPr/>
        </p:nvSpPr>
        <p:spPr>
          <a:xfrm>
            <a:off x="3558267" y="176893"/>
            <a:ext cx="36875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Project progress and milestones</a:t>
            </a:r>
          </a:p>
        </p:txBody>
      </p:sp>
    </p:spTree>
    <p:extLst>
      <p:ext uri="{BB962C8B-B14F-4D97-AF65-F5344CB8AC3E}">
        <p14:creationId xmlns:p14="http://schemas.microsoft.com/office/powerpoint/2010/main" val="61005391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9665E62C3294EB24179D4C1B8DE37" ma:contentTypeVersion="3" ma:contentTypeDescription="Create a new document." ma:contentTypeScope="" ma:versionID="53e3692c1354cc0b9fea08fbca42cf51">
  <xsd:schema xmlns:xsd="http://www.w3.org/2001/XMLSchema" xmlns:xs="http://www.w3.org/2001/XMLSchema" xmlns:p="http://schemas.microsoft.com/office/2006/metadata/properties" xmlns:ns2="4c27c364-8091-450f-ab7c-55d30527af58" targetNamespace="http://schemas.microsoft.com/office/2006/metadata/properties" ma:root="true" ma:fieldsID="97bd2b835f5d79a8caf9ca4c47d524b3" ns2:_="">
    <xsd:import namespace="4c27c364-8091-450f-ab7c-55d30527af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7c364-8091-450f-ab7c-55d30527a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35F583-D80C-439B-960F-491E980BABAA}">
  <ds:schemaRefs>
    <ds:schemaRef ds:uri="4c27c364-8091-450f-ab7c-55d30527af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C4BD3E9-E819-4E99-8AAB-9B12E8FA7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4A5D57-307F-48AE-9076-68B392DD5C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ModOverlayVTI</vt:lpstr>
      <vt:lpstr>Movie App</vt:lpstr>
      <vt:lpstr>What is movie app</vt:lpstr>
      <vt:lpstr>Team and roles</vt:lpstr>
      <vt:lpstr>Functionalities</vt:lpstr>
      <vt:lpstr>Functionalities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sauli nukari</dc:creator>
  <cp:revision>1</cp:revision>
  <dcterms:created xsi:type="dcterms:W3CDTF">2025-10-09T13:42:55Z</dcterms:created>
  <dcterms:modified xsi:type="dcterms:W3CDTF">2025-10-15T16:44:32Z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0x0101006AA9665E62C3294EB24179D4C1B8DE37</vt:lpwstr>
  </property>
</Properties>
</file>