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D8276-3A95-3C5B-F1C5-C647EF668E4B}" v="1252" dt="2024-12-14T18:16:4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ti Myllymäki" userId="S::t2myan00@students.oamk.fi::2c038cb3-795b-4909-acf4-e10d87f4fce8" providerId="AD" clId="Web-{3E9D8276-3A95-3C5B-F1C5-C647EF668E4B}"/>
    <pc:docChg chg="addSld modSld addMainMaster delMainMaster">
      <pc:chgData name="Antti Myllymäki" userId="S::t2myan00@students.oamk.fi::2c038cb3-795b-4909-acf4-e10d87f4fce8" providerId="AD" clId="Web-{3E9D8276-3A95-3C5B-F1C5-C647EF668E4B}" dt="2024-12-14T18:16:49.799" v="887" actId="14100"/>
      <pc:docMkLst>
        <pc:docMk/>
      </pc:docMkLst>
      <pc:sldChg chg="addSp delSp modSp mod setBg modClrScheme chgLayout">
        <pc:chgData name="Antti Myllymäki" userId="S::t2myan00@students.oamk.fi::2c038cb3-795b-4909-acf4-e10d87f4fce8" providerId="AD" clId="Web-{3E9D8276-3A95-3C5B-F1C5-C647EF668E4B}" dt="2024-12-14T16:29:20.812" v="651" actId="20577"/>
        <pc:sldMkLst>
          <pc:docMk/>
          <pc:sldMk cId="782385677" sldId="256"/>
        </pc:sldMkLst>
        <pc:spChg chg="mod">
          <ac:chgData name="Antti Myllymäki" userId="S::t2myan00@students.oamk.fi::2c038cb3-795b-4909-acf4-e10d87f4fce8" providerId="AD" clId="Web-{3E9D8276-3A95-3C5B-F1C5-C647EF668E4B}" dt="2024-12-14T16:29:20.812" v="651" actId="20577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Antti Myllymäki" userId="S::t2myan00@students.oamk.fi::2c038cb3-795b-4909-acf4-e10d87f4fce8" providerId="AD" clId="Web-{3E9D8276-3A95-3C5B-F1C5-C647EF668E4B}" dt="2024-12-14T10:45:59.931" v="400" actId="20577"/>
          <ac:spMkLst>
            <pc:docMk/>
            <pc:sldMk cId="782385677" sldId="256"/>
            <ac:spMk id="3" creationId="{00000000-0000-0000-0000-000000000000}"/>
          </ac:spMkLst>
        </pc:spChg>
        <pc:spChg chg="add del">
          <ac:chgData name="Antti Myllymäki" userId="S::t2myan00@students.oamk.fi::2c038cb3-795b-4909-acf4-e10d87f4fce8" providerId="AD" clId="Web-{3E9D8276-3A95-3C5B-F1C5-C647EF668E4B}" dt="2024-12-14T10:19:59.548" v="31"/>
          <ac:spMkLst>
            <pc:docMk/>
            <pc:sldMk cId="782385677" sldId="256"/>
            <ac:spMk id="5" creationId="{2C0A33D3-D422-E908-7C86-758B1FF7AC86}"/>
          </ac:spMkLst>
        </pc:spChg>
        <pc:spChg chg="add del">
          <ac:chgData name="Antti Myllymäki" userId="S::t2myan00@students.oamk.fi::2c038cb3-795b-4909-acf4-e10d87f4fce8" providerId="AD" clId="Web-{3E9D8276-3A95-3C5B-F1C5-C647EF668E4B}" dt="2024-12-14T10:19:53.220" v="28"/>
          <ac:spMkLst>
            <pc:docMk/>
            <pc:sldMk cId="782385677" sldId="256"/>
            <ac:spMk id="6" creationId="{41D938F6-4825-9585-9874-EAAA3C4C2465}"/>
          </ac:spMkLst>
        </pc:spChg>
        <pc:spChg chg="add mod">
          <ac:chgData name="Antti Myllymäki" userId="S::t2myan00@students.oamk.fi::2c038cb3-795b-4909-acf4-e10d87f4fce8" providerId="AD" clId="Web-{3E9D8276-3A95-3C5B-F1C5-C647EF668E4B}" dt="2024-12-14T10:27:59.163" v="154" actId="20577"/>
          <ac:spMkLst>
            <pc:docMk/>
            <pc:sldMk cId="782385677" sldId="256"/>
            <ac:spMk id="9" creationId="{0BE66D35-6371-4809-9433-1EBF879150EC}"/>
          </ac:spMkLst>
        </pc:spChg>
        <pc:spChg chg="add">
          <ac:chgData name="Antti Myllymäki" userId="S::t2myan00@students.oamk.fi::2c038cb3-795b-4909-acf4-e10d87f4fce8" providerId="AD" clId="Web-{3E9D8276-3A95-3C5B-F1C5-C647EF668E4B}" dt="2024-12-14T10:17:16.120" v="7"/>
          <ac:spMkLst>
            <pc:docMk/>
            <pc:sldMk cId="782385677" sldId="256"/>
            <ac:spMk id="11" creationId="{72EF3F9A-9717-4ACB-A30D-96694842C4F7}"/>
          </ac:spMkLst>
        </pc:spChg>
        <pc:spChg chg="add mod">
          <ac:chgData name="Antti Myllymäki" userId="S::t2myan00@students.oamk.fi::2c038cb3-795b-4909-acf4-e10d87f4fce8" providerId="AD" clId="Web-{3E9D8276-3A95-3C5B-F1C5-C647EF668E4B}" dt="2024-12-14T10:40:12.178" v="383" actId="20577"/>
          <ac:spMkLst>
            <pc:docMk/>
            <pc:sldMk cId="782385677" sldId="256"/>
            <ac:spMk id="15" creationId="{96E76338-69E6-6B0E-DA15-A4F587476D77}"/>
          </ac:spMkLst>
        </pc:spChg>
        <pc:spChg chg="add mod">
          <ac:chgData name="Antti Myllymäki" userId="S::t2myan00@students.oamk.fi::2c038cb3-795b-4909-acf4-e10d87f4fce8" providerId="AD" clId="Web-{3E9D8276-3A95-3C5B-F1C5-C647EF668E4B}" dt="2024-12-14T12:21:20.762" v="431" actId="20577"/>
          <ac:spMkLst>
            <pc:docMk/>
            <pc:sldMk cId="782385677" sldId="256"/>
            <ac:spMk id="16" creationId="{86765D9E-E381-6467-50DC-5B0E197B1459}"/>
          </ac:spMkLst>
        </pc:spChg>
        <pc:graphicFrameChg chg="add del mod">
          <ac:chgData name="Antti Myllymäki" userId="S::t2myan00@students.oamk.fi::2c038cb3-795b-4909-acf4-e10d87f4fce8" providerId="AD" clId="Web-{3E9D8276-3A95-3C5B-F1C5-C647EF668E4B}" dt="2024-12-14T10:24:32.091" v="105"/>
          <ac:graphicFrameMkLst>
            <pc:docMk/>
            <pc:sldMk cId="782385677" sldId="256"/>
            <ac:graphicFrameMk id="8" creationId="{39548ECD-16A5-C5C7-A590-37B0356EE924}"/>
          </ac:graphicFrameMkLst>
        </pc:graphicFrameChg>
        <pc:graphicFrameChg chg="add del mod">
          <ac:chgData name="Antti Myllymäki" userId="S::t2myan00@students.oamk.fi::2c038cb3-795b-4909-acf4-e10d87f4fce8" providerId="AD" clId="Web-{3E9D8276-3A95-3C5B-F1C5-C647EF668E4B}" dt="2024-12-14T10:24:37.466" v="107"/>
          <ac:graphicFrameMkLst>
            <pc:docMk/>
            <pc:sldMk cId="782385677" sldId="256"/>
            <ac:graphicFrameMk id="12" creationId="{B10234B8-1CDF-8F85-7B9B-3F5F88690CD8}"/>
          </ac:graphicFrameMkLst>
        </pc:graphicFrameChg>
        <pc:graphicFrameChg chg="add del mod">
          <ac:chgData name="Antti Myllymäki" userId="S::t2myan00@students.oamk.fi::2c038cb3-795b-4909-acf4-e10d87f4fce8" providerId="AD" clId="Web-{3E9D8276-3A95-3C5B-F1C5-C647EF668E4B}" dt="2024-12-14T10:24:44.623" v="109"/>
          <ac:graphicFrameMkLst>
            <pc:docMk/>
            <pc:sldMk cId="782385677" sldId="256"/>
            <ac:graphicFrameMk id="14" creationId="{872D642C-C718-E7AE-385B-6EC977B5CE6A}"/>
          </ac:graphicFrameMkLst>
        </pc:graphicFrameChg>
        <pc:picChg chg="add">
          <ac:chgData name="Antti Myllymäki" userId="S::t2myan00@students.oamk.fi::2c038cb3-795b-4909-acf4-e10d87f4fce8" providerId="AD" clId="Web-{3E9D8276-3A95-3C5B-F1C5-C647EF668E4B}" dt="2024-12-14T10:17:16.120" v="7"/>
          <ac:picMkLst>
            <pc:docMk/>
            <pc:sldMk cId="782385677" sldId="256"/>
            <ac:picMk id="4" creationId="{BAB45554-662A-E853-D777-2B3A746524E6}"/>
          </ac:picMkLst>
        </pc:picChg>
        <pc:picChg chg="add mod">
          <ac:chgData name="Antti Myllymäki" userId="S::t2myan00@students.oamk.fi::2c038cb3-795b-4909-acf4-e10d87f4fce8" providerId="AD" clId="Web-{3E9D8276-3A95-3C5B-F1C5-C647EF668E4B}" dt="2024-12-14T11:20:17.688" v="407" actId="1076"/>
          <ac:picMkLst>
            <pc:docMk/>
            <pc:sldMk cId="782385677" sldId="256"/>
            <ac:picMk id="5" creationId="{130035D9-F28A-3E0A-3484-894F0F01847C}"/>
          </ac:picMkLst>
        </pc:picChg>
      </pc:sldChg>
      <pc:sldChg chg="addSp modSp new">
        <pc:chgData name="Antti Myllymäki" userId="S::t2myan00@students.oamk.fi::2c038cb3-795b-4909-acf4-e10d87f4fce8" providerId="AD" clId="Web-{3E9D8276-3A95-3C5B-F1C5-C647EF668E4B}" dt="2024-12-14T18:16:49.799" v="887" actId="14100"/>
        <pc:sldMkLst>
          <pc:docMk/>
          <pc:sldMk cId="2932126846" sldId="257"/>
        </pc:sldMkLst>
        <pc:spChg chg="mod">
          <ac:chgData name="Antti Myllymäki" userId="S::t2myan00@students.oamk.fi::2c038cb3-795b-4909-acf4-e10d87f4fce8" providerId="AD" clId="Web-{3E9D8276-3A95-3C5B-F1C5-C647EF668E4B}" dt="2024-12-14T16:29:01.187" v="650" actId="20577"/>
          <ac:spMkLst>
            <pc:docMk/>
            <pc:sldMk cId="2932126846" sldId="257"/>
            <ac:spMk id="2" creationId="{519E7881-CA23-BB4C-C3DF-AE6638DEBBA8}"/>
          </ac:spMkLst>
        </pc:spChg>
        <pc:spChg chg="mod">
          <ac:chgData name="Antti Myllymäki" userId="S::t2myan00@students.oamk.fi::2c038cb3-795b-4909-acf4-e10d87f4fce8" providerId="AD" clId="Web-{3E9D8276-3A95-3C5B-F1C5-C647EF668E4B}" dt="2024-12-14T12:01:58.039" v="423" actId="20577"/>
          <ac:spMkLst>
            <pc:docMk/>
            <pc:sldMk cId="2932126846" sldId="257"/>
            <ac:spMk id="3" creationId="{F46AB0C3-E341-4967-3DB3-31EB0B3BC359}"/>
          </ac:spMkLst>
        </pc:spChg>
        <pc:spChg chg="add mod">
          <ac:chgData name="Antti Myllymäki" userId="S::t2myan00@students.oamk.fi::2c038cb3-795b-4909-acf4-e10d87f4fce8" providerId="AD" clId="Web-{3E9D8276-3A95-3C5B-F1C5-C647EF668E4B}" dt="2024-12-14T16:24:43.568" v="538" actId="20577"/>
          <ac:spMkLst>
            <pc:docMk/>
            <pc:sldMk cId="2932126846" sldId="257"/>
            <ac:spMk id="4" creationId="{AD0E492B-5937-DF6C-45AB-EFB3B44202DB}"/>
          </ac:spMkLst>
        </pc:spChg>
        <pc:spChg chg="add mod">
          <ac:chgData name="Antti Myllymäki" userId="S::t2myan00@students.oamk.fi::2c038cb3-795b-4909-acf4-e10d87f4fce8" providerId="AD" clId="Web-{3E9D8276-3A95-3C5B-F1C5-C647EF668E4B}" dt="2024-12-14T18:16:45.580" v="885" actId="20577"/>
          <ac:spMkLst>
            <pc:docMk/>
            <pc:sldMk cId="2932126846" sldId="257"/>
            <ac:spMk id="5" creationId="{62A49D29-01B9-E846-4C3A-9FB305D5AD67}"/>
          </ac:spMkLst>
        </pc:spChg>
        <pc:picChg chg="add mod">
          <ac:chgData name="Antti Myllymäki" userId="S::t2myan00@students.oamk.fi::2c038cb3-795b-4909-acf4-e10d87f4fce8" providerId="AD" clId="Web-{3E9D8276-3A95-3C5B-F1C5-C647EF668E4B}" dt="2024-12-14T18:16:49.799" v="887" actId="14100"/>
          <ac:picMkLst>
            <pc:docMk/>
            <pc:sldMk cId="2932126846" sldId="257"/>
            <ac:picMk id="6" creationId="{F0F1233C-EC20-CF47-5323-E2E42057488D}"/>
          </ac:picMkLst>
        </pc:picChg>
      </pc:sldChg>
      <pc:sldChg chg="modSp new">
        <pc:chgData name="Antti Myllymäki" userId="S::t2myan00@students.oamk.fi::2c038cb3-795b-4909-acf4-e10d87f4fce8" providerId="AD" clId="Web-{3E9D8276-3A95-3C5B-F1C5-C647EF668E4B}" dt="2024-12-14T18:15:08.700" v="874" actId="14100"/>
        <pc:sldMkLst>
          <pc:docMk/>
          <pc:sldMk cId="1847003240" sldId="258"/>
        </pc:sldMkLst>
        <pc:spChg chg="mod">
          <ac:chgData name="Antti Myllymäki" userId="S::t2myan00@students.oamk.fi::2c038cb3-795b-4909-acf4-e10d87f4fce8" providerId="AD" clId="Web-{3E9D8276-3A95-3C5B-F1C5-C647EF668E4B}" dt="2024-12-14T16:28:42.202" v="649" actId="1076"/>
          <ac:spMkLst>
            <pc:docMk/>
            <pc:sldMk cId="1847003240" sldId="258"/>
            <ac:spMk id="2" creationId="{3D152AF6-95D7-2D49-AA80-BAA553734CE9}"/>
          </ac:spMkLst>
        </pc:spChg>
        <pc:spChg chg="mod">
          <ac:chgData name="Antti Myllymäki" userId="S::t2myan00@students.oamk.fi::2c038cb3-795b-4909-acf4-e10d87f4fce8" providerId="AD" clId="Web-{3E9D8276-3A95-3C5B-F1C5-C647EF668E4B}" dt="2024-12-14T18:15:08.700" v="874" actId="14100"/>
          <ac:spMkLst>
            <pc:docMk/>
            <pc:sldMk cId="1847003240" sldId="258"/>
            <ac:spMk id="3" creationId="{E0C35AE7-A94D-172C-2E5D-72F465F599DE}"/>
          </ac:spMkLst>
        </pc:spChg>
      </pc:sldChg>
      <pc:sldMasterChg chg="del delSldLayout">
        <pc:chgData name="Antti Myllymäki" userId="S::t2myan00@students.oamk.fi::2c038cb3-795b-4909-acf4-e10d87f4fce8" providerId="AD" clId="Web-{3E9D8276-3A95-3C5B-F1C5-C647EF668E4B}" dt="2024-12-14T10:17:16.120" v="7"/>
        <pc:sldMasterMkLst>
          <pc:docMk/>
          <pc:sldMasterMk cId="1034520112" sldId="2147483648"/>
        </pc:sldMasterMkLst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2822443542" sldId="2147483649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191875738" sldId="2147483650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625772058" sldId="2147483651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1368371511" sldId="2147483652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4234365057" sldId="2147483653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323876409" sldId="2147483654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1583615748" sldId="2147483655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3827074677" sldId="2147483656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3139981579" sldId="2147483657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1012034331" sldId="2147483658"/>
          </pc:sldLayoutMkLst>
        </pc:sldLayoutChg>
        <pc:sldLayoutChg chg="del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1034520112" sldId="2147483648"/>
            <pc:sldLayoutMk cId="3406455356" sldId="2147483659"/>
          </pc:sldLayoutMkLst>
        </pc:sldLayoutChg>
      </pc:sldMasterChg>
      <pc:sldMasterChg chg="add addSldLayout">
        <pc:chgData name="Antti Myllymäki" userId="S::t2myan00@students.oamk.fi::2c038cb3-795b-4909-acf4-e10d87f4fce8" providerId="AD" clId="Web-{3E9D8276-3A95-3C5B-F1C5-C647EF668E4B}" dt="2024-12-14T10:17:16.120" v="7"/>
        <pc:sldMasterMkLst>
          <pc:docMk/>
          <pc:sldMasterMk cId="3577107989" sldId="2147483749"/>
        </pc:sldMasterMkLst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3377128610" sldId="2147483738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307397752" sldId="2147483739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1739808177" sldId="2147483740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41272298" sldId="2147483741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2655654789" sldId="2147483742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378834234" sldId="2147483743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1073672692" sldId="2147483744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2185818284" sldId="2147483745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4055660168" sldId="2147483746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1644745315" sldId="2147483747"/>
          </pc:sldLayoutMkLst>
        </pc:sldLayoutChg>
        <pc:sldLayoutChg chg="add">
          <pc:chgData name="Antti Myllymäki" userId="S::t2myan00@students.oamk.fi::2c038cb3-795b-4909-acf4-e10d87f4fce8" providerId="AD" clId="Web-{3E9D8276-3A95-3C5B-F1C5-C647EF668E4B}" dt="2024-12-14T10:17:16.120" v="7"/>
          <pc:sldLayoutMkLst>
            <pc:docMk/>
            <pc:sldMasterMk cId="3577107989" sldId="2147483749"/>
            <pc:sldLayoutMk cId="4133397690" sldId="214748374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6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0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80549"/>
          </a:xfrm>
        </p:spPr>
        <p:txBody>
          <a:bodyPr anchor="ctr">
            <a:normAutofit/>
          </a:bodyPr>
          <a:lstStyle/>
          <a:p>
            <a:pPr algn="ctr"/>
            <a:r>
              <a:rPr lang="fi-FI" sz="3200">
                <a:ea typeface="+mj-lt"/>
                <a:cs typeface="+mj-lt"/>
              </a:rPr>
              <a:t>Working as a Group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242677" y="5202916"/>
            <a:ext cx="2550597" cy="215359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i-FI" sz="1800" b="1">
                <a:ea typeface="+mn-lt"/>
                <a:cs typeface="+mn-lt"/>
              </a:rPr>
              <a:t>Group members:</a:t>
            </a:r>
            <a:endParaRPr lang="fi-FI" b="1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fi-FI" sz="1800">
                <a:ea typeface="+mn-lt"/>
                <a:cs typeface="+mn-lt"/>
              </a:rPr>
              <a:t>Roosa Karjalainen </a:t>
            </a:r>
            <a:endParaRPr lang="fi-FI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fi-FI" sz="1800">
                <a:ea typeface="+mn-lt"/>
                <a:cs typeface="+mn-lt"/>
              </a:rPr>
              <a:t>Saku Kallioinen </a:t>
            </a:r>
            <a:endParaRPr lang="fi-FI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fi-FI" sz="1800">
                <a:ea typeface="+mn-lt"/>
                <a:cs typeface="+mn-lt"/>
              </a:rPr>
              <a:t>Sofiia Pliushch </a:t>
            </a:r>
            <a:endParaRPr lang="fi-FI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fi-FI" sz="1800">
                <a:ea typeface="+mn-lt"/>
                <a:cs typeface="+mn-lt"/>
              </a:rPr>
              <a:t>Antti Myllymäki</a:t>
            </a:r>
            <a:endParaRPr lang="fi-FI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fi-FI" sz="1800" dirty="0"/>
          </a:p>
          <a:p>
            <a:pPr>
              <a:lnSpc>
                <a:spcPct val="100000"/>
              </a:lnSpc>
            </a:pPr>
            <a:endParaRPr lang="fi-FI" sz="1800" dirty="0"/>
          </a:p>
          <a:p>
            <a:pPr>
              <a:lnSpc>
                <a:spcPct val="100000"/>
              </a:lnSpc>
            </a:pPr>
            <a:endParaRPr lang="fi-FI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45554-662A-E853-D777-2B3A7465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04" r="14194" b="-2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  <p:sp>
        <p:nvSpPr>
          <p:cNvPr id="15" name="Tekstiruutu 14">
            <a:extLst>
              <a:ext uri="{FF2B5EF4-FFF2-40B4-BE49-F238E27FC236}">
                <a16:creationId xmlns:a16="http://schemas.microsoft.com/office/drawing/2014/main" id="{96E76338-69E6-6B0E-DA15-A4F587476D77}"/>
              </a:ext>
            </a:extLst>
          </p:cNvPr>
          <p:cNvSpPr txBox="1"/>
          <p:nvPr/>
        </p:nvSpPr>
        <p:spPr>
          <a:xfrm>
            <a:off x="3423478" y="552174"/>
            <a:ext cx="7818782" cy="19389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400" b="1">
                <a:solidFill>
                  <a:schemeClr val="bg1"/>
                </a:solidFill>
                <a:ea typeface="+mn-lt"/>
                <a:cs typeface="+mn-lt"/>
              </a:rPr>
              <a:t>What is our project?</a:t>
            </a:r>
            <a:endParaRPr lang="fi-FI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2400">
                <a:solidFill>
                  <a:schemeClr val="bg1"/>
                </a:solidFill>
                <a:ea typeface="+mn-lt"/>
                <a:cs typeface="+mn-lt"/>
              </a:rPr>
              <a:t>A full-stack web application where you can search for movies and showtimes using the Finnkino Open API for upcoming movies, and TMDB for older movies.</a:t>
            </a:r>
            <a:endParaRPr lang="fi-FI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86765D9E-E381-6467-50DC-5B0E197B1459}"/>
              </a:ext>
            </a:extLst>
          </p:cNvPr>
          <p:cNvSpPr txBox="1"/>
          <p:nvPr/>
        </p:nvSpPr>
        <p:spPr>
          <a:xfrm>
            <a:off x="3467652" y="2584173"/>
            <a:ext cx="82053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400" b="1">
                <a:solidFill>
                  <a:schemeClr val="bg1"/>
                </a:solidFill>
                <a:ea typeface="+mn-lt"/>
                <a:cs typeface="+mn-lt"/>
              </a:rPr>
              <a:t>How did we do it?</a:t>
            </a:r>
            <a:endParaRPr lang="fi-FI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 sz="2000">
                <a:solidFill>
                  <a:schemeClr val="bg1"/>
                </a:solidFill>
                <a:ea typeface="+mn-lt"/>
                <a:cs typeface="+mn-lt"/>
              </a:rPr>
              <a:t>Our group of 4 people divided the tasks among ourselves, and with weekly meetings about the next week's sprint and the product development queue, we kept track of the project development.</a:t>
            </a:r>
            <a:endParaRPr lang="fi-FI" sz="2000">
              <a:solidFill>
                <a:schemeClr val="bg1"/>
              </a:solidFill>
            </a:endParaRPr>
          </a:p>
          <a:p>
            <a:endParaRPr lang="fi-FI" sz="2400" dirty="0">
              <a:solidFill>
                <a:schemeClr val="bg1"/>
              </a:solidFill>
            </a:endParaRPr>
          </a:p>
        </p:txBody>
      </p:sp>
      <p:pic>
        <p:nvPicPr>
          <p:cNvPr id="5" name="Kuva 4" descr="Kuva, joka sisältää kohteen teksti, kuvakaappaus, ohjelmisto, Fontti&#10;&#10;Kuvaus luotu automaattisesti">
            <a:extLst>
              <a:ext uri="{FF2B5EF4-FFF2-40B4-BE49-F238E27FC236}">
                <a16:creationId xmlns:a16="http://schemas.microsoft.com/office/drawing/2014/main" id="{130035D9-F28A-3E0A-3484-894F0F018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03" y="4573448"/>
            <a:ext cx="6066734" cy="200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9E7881-CA23-BB4C-C3DF-AE6638DEB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214881"/>
          </a:xfrm>
        </p:spPr>
        <p:txBody>
          <a:bodyPr/>
          <a:lstStyle/>
          <a:p>
            <a:pPr algn="ctr"/>
            <a:r>
              <a:rPr lang="fi-FI">
                <a:ea typeface="+mj-lt"/>
                <a:cs typeface="+mj-lt"/>
              </a:rPr>
              <a:t>Personal Development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46AB0C3-E341-4967-3DB3-31EB0B3B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00000"/>
              </a:lnSpc>
            </a:pPr>
            <a:endParaRPr lang="en-US" sz="1500" dirty="0">
              <a:latin typeface="Century Gothic"/>
            </a:endParaRPr>
          </a:p>
          <a:p>
            <a:endParaRPr lang="fi-FI" dirty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AD0E492B-5937-DF6C-45AB-EFB3B44202DB}"/>
              </a:ext>
            </a:extLst>
          </p:cNvPr>
          <p:cNvSpPr txBox="1"/>
          <p:nvPr/>
        </p:nvSpPr>
        <p:spPr>
          <a:xfrm>
            <a:off x="276086" y="2440608"/>
            <a:ext cx="1136373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400" b="1">
                <a:ea typeface="+mn-lt"/>
                <a:cs typeface="+mn-lt"/>
              </a:rPr>
              <a:t>Roles in the Project</a:t>
            </a:r>
            <a:endParaRPr lang="fi-FI"/>
          </a:p>
          <a:p>
            <a:pPr marL="285750" indent="-285750">
              <a:buFont typeface="Arial"/>
              <a:buChar char="•"/>
            </a:pPr>
            <a:r>
              <a:rPr lang="fi-FI" sz="2000">
                <a:ea typeface="+mn-lt"/>
                <a:cs typeface="+mn-lt"/>
              </a:rPr>
              <a:t>Every member of our group was assigned a specific role to fulfill.</a:t>
            </a:r>
            <a:endParaRPr lang="fi-FI" sz="2000"/>
          </a:p>
          <a:p>
            <a:pPr marL="285750" indent="-285750">
              <a:buFont typeface="Arial"/>
              <a:buChar char="•"/>
            </a:pPr>
            <a:r>
              <a:rPr lang="fi-FI" sz="2000">
                <a:ea typeface="+mn-lt"/>
                <a:cs typeface="+mn-lt"/>
              </a:rPr>
              <a:t>Each member had the opportunity to learn something new</a:t>
            </a:r>
          </a:p>
          <a:p>
            <a:r>
              <a:rPr lang="fi-FI" sz="2000">
                <a:ea typeface="+mn-lt"/>
                <a:cs typeface="+mn-lt"/>
              </a:rPr>
              <a:t>that they hadn’t tried or done before, which was one of our key priorities.</a:t>
            </a:r>
            <a:endParaRPr lang="fi-FI" sz="2000"/>
          </a:p>
          <a:p>
            <a:endParaRPr lang="fi-FI" sz="2400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62A49D29-01B9-E846-4C3A-9FB305D5AD67}"/>
              </a:ext>
            </a:extLst>
          </p:cNvPr>
          <p:cNvSpPr txBox="1"/>
          <p:nvPr/>
        </p:nvSpPr>
        <p:spPr>
          <a:xfrm>
            <a:off x="274828" y="4192048"/>
            <a:ext cx="89341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i-FI" sz="2400" b="1">
                <a:ea typeface="+mn-lt"/>
                <a:cs typeface="+mn-lt"/>
              </a:rPr>
              <a:t>Time Spent Learning and Doing</a:t>
            </a:r>
            <a:endParaRPr lang="fi-FI"/>
          </a:p>
          <a:p>
            <a:pPr marL="285750" indent="-285750">
              <a:buFont typeface="Arial"/>
              <a:buChar char="•"/>
            </a:pPr>
            <a:r>
              <a:rPr lang="fi-FI" sz="2000">
                <a:ea typeface="+mn-lt"/>
                <a:cs typeface="+mn-lt"/>
              </a:rPr>
              <a:t>With the limited time we had, our group managed</a:t>
            </a:r>
          </a:p>
          <a:p>
            <a:r>
              <a:rPr lang="fi-FI" sz="2000">
                <a:ea typeface="+mn-lt"/>
                <a:cs typeface="+mn-lt"/>
              </a:rPr>
              <a:t>to learn and adapt to the challenges posed </a:t>
            </a:r>
          </a:p>
          <a:p>
            <a:r>
              <a:rPr lang="fi-FI" sz="2000">
                <a:ea typeface="+mn-lt"/>
                <a:cs typeface="+mn-lt"/>
              </a:rPr>
              <a:t>by new technologies and tight deadlines.</a:t>
            </a:r>
            <a:endParaRPr lang="fi-FI" sz="2000"/>
          </a:p>
          <a:p>
            <a:endParaRPr lang="fi-FI" sz="2400" dirty="0"/>
          </a:p>
        </p:txBody>
      </p:sp>
      <p:pic>
        <p:nvPicPr>
          <p:cNvPr id="6" name="Kuva 5" descr="Kuva, joka sisältää kohteen teksti, kuvakaappaus, Fontti, numero&#10;&#10;Kuvaus luotu automaattisesti">
            <a:extLst>
              <a:ext uri="{FF2B5EF4-FFF2-40B4-BE49-F238E27FC236}">
                <a16:creationId xmlns:a16="http://schemas.microsoft.com/office/drawing/2014/main" id="{F0F1233C-EC20-CF47-5323-E2E42057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227" y="4381800"/>
            <a:ext cx="4668938" cy="224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2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D152AF6-95D7-2D49-AA80-BAA55373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-1407"/>
            <a:ext cx="10869248" cy="1687513"/>
          </a:xfrm>
        </p:spPr>
        <p:txBody>
          <a:bodyPr/>
          <a:lstStyle/>
          <a:p>
            <a:pPr algn="ctr"/>
            <a:r>
              <a:rPr lang="fi-FI">
                <a:ea typeface="+mj-lt"/>
                <a:cs typeface="+mj-lt"/>
              </a:rPr>
              <a:t>Summary of Our Work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0C35AE7-A94D-172C-2E5D-72F465F5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422184"/>
            <a:ext cx="10869248" cy="41598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i-FI" sz="2400" b="1">
                <a:ea typeface="+mn-lt"/>
                <a:cs typeface="+mn-lt"/>
              </a:rPr>
              <a:t>Success</a:t>
            </a:r>
            <a:endParaRPr lang="fi-FI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i-FI">
                <a:ea typeface="+mn-lt"/>
                <a:cs typeface="+mn-lt"/>
              </a:rPr>
              <a:t>As a group, we successfully developed a working product while improving our skills and expanding our understanding of the systems and tools we utilized.</a:t>
            </a:r>
          </a:p>
          <a:p>
            <a:r>
              <a:rPr lang="fi-FI" b="1">
                <a:ea typeface="+mn-lt"/>
                <a:cs typeface="+mn-lt"/>
              </a:rPr>
              <a:t>Challenges</a:t>
            </a:r>
          </a:p>
          <a:p>
            <a:pPr marL="285750" indent="-285750">
              <a:buFont typeface="Arial"/>
              <a:buChar char="•"/>
            </a:pPr>
            <a:r>
              <a:rPr lang="fi-FI">
                <a:ea typeface="+mn-lt"/>
                <a:cs typeface="+mn-lt"/>
              </a:rPr>
              <a:t>We faced several challenges, from being new to the systems to starting late. Communication was also slow at the beginning as we adjusted to working together as a team.</a:t>
            </a:r>
            <a:endParaRPr lang="fi-FI" sz="1800"/>
          </a:p>
          <a:p>
            <a:r>
              <a:rPr lang="fi-FI" b="1">
                <a:ea typeface="+mn-lt"/>
                <a:cs typeface="+mn-lt"/>
              </a:rPr>
              <a:t>What Did We Learn?</a:t>
            </a:r>
          </a:p>
          <a:p>
            <a:pPr marL="285750" indent="-285750">
              <a:buFont typeface="Arial"/>
              <a:buChar char="•"/>
            </a:pPr>
            <a:r>
              <a:rPr lang="fi-FI">
                <a:ea typeface="+mn-lt"/>
                <a:cs typeface="+mn-lt"/>
              </a:rPr>
              <a:t>The most valuable lessons came from working as a team and learning how to tackle challenges we weren’t sure we could solve. We also gained important skills in time management and full-stack development.</a:t>
            </a:r>
            <a:endParaRPr lang="fi-FI"/>
          </a:p>
          <a:p>
            <a:endParaRPr lang="fi-FI" dirty="0"/>
          </a:p>
          <a:p>
            <a:endParaRPr lang="fi-FI" dirty="0"/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84700324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3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4" baseType="lpstr">
      <vt:lpstr>MatrixVTI</vt:lpstr>
      <vt:lpstr>Working as a Group</vt:lpstr>
      <vt:lpstr>Personal Development</vt:lpstr>
      <vt:lpstr>Summary of Our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222</cp:revision>
  <dcterms:created xsi:type="dcterms:W3CDTF">2024-12-14T10:16:25Z</dcterms:created>
  <dcterms:modified xsi:type="dcterms:W3CDTF">2024-12-14T18:16:54Z</dcterms:modified>
</cp:coreProperties>
</file>