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861AB-2AA6-476C-82F5-17360DB08CC9}" v="118" dt="2019-12-09T13:47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 cc" userId="eccefb5995fcee66" providerId="LiveId" clId="{BFF861AB-2AA6-476C-82F5-17360DB08CC9}"/>
    <pc:docChg chg="undo modSld">
      <pc:chgData name="cc cc" userId="eccefb5995fcee66" providerId="LiveId" clId="{BFF861AB-2AA6-476C-82F5-17360DB08CC9}" dt="2019-12-09T13:47:25.305" v="765"/>
      <pc:docMkLst>
        <pc:docMk/>
      </pc:docMkLst>
      <pc:sldChg chg="modSp">
        <pc:chgData name="cc cc" userId="eccefb5995fcee66" providerId="LiveId" clId="{BFF861AB-2AA6-476C-82F5-17360DB08CC9}" dt="2019-12-09T13:25:12.265" v="483"/>
        <pc:sldMkLst>
          <pc:docMk/>
          <pc:sldMk cId="2164744182" sldId="257"/>
        </pc:sldMkLst>
        <pc:spChg chg="mod">
          <ac:chgData name="cc cc" userId="eccefb5995fcee66" providerId="LiveId" clId="{BFF861AB-2AA6-476C-82F5-17360DB08CC9}" dt="2019-12-09T13:25:12.265" v="483"/>
          <ac:spMkLst>
            <pc:docMk/>
            <pc:sldMk cId="2164744182" sldId="257"/>
            <ac:spMk id="3" creationId="{09547B46-25DB-4BBB-86ED-7239795C48EB}"/>
          </ac:spMkLst>
        </pc:spChg>
      </pc:sldChg>
      <pc:sldChg chg="modSp">
        <pc:chgData name="cc cc" userId="eccefb5995fcee66" providerId="LiveId" clId="{BFF861AB-2AA6-476C-82F5-17360DB08CC9}" dt="2019-12-09T13:13:45.651" v="158"/>
        <pc:sldMkLst>
          <pc:docMk/>
          <pc:sldMk cId="150623773" sldId="259"/>
        </pc:sldMkLst>
        <pc:spChg chg="mod">
          <ac:chgData name="cc cc" userId="eccefb5995fcee66" providerId="LiveId" clId="{BFF861AB-2AA6-476C-82F5-17360DB08CC9}" dt="2019-12-09T13:13:45.651" v="158"/>
          <ac:spMkLst>
            <pc:docMk/>
            <pc:sldMk cId="150623773" sldId="259"/>
            <ac:spMk id="3" creationId="{876A65DB-2451-46BD-A0BD-77267FB81EC7}"/>
          </ac:spMkLst>
        </pc:spChg>
      </pc:sldChg>
      <pc:sldChg chg="modSp">
        <pc:chgData name="cc cc" userId="eccefb5995fcee66" providerId="LiveId" clId="{BFF861AB-2AA6-476C-82F5-17360DB08CC9}" dt="2019-12-09T13:47:25.305" v="765"/>
        <pc:sldMkLst>
          <pc:docMk/>
          <pc:sldMk cId="2499267254" sldId="260"/>
        </pc:sldMkLst>
        <pc:spChg chg="mod">
          <ac:chgData name="cc cc" userId="eccefb5995fcee66" providerId="LiveId" clId="{BFF861AB-2AA6-476C-82F5-17360DB08CC9}" dt="2019-12-09T13:47:25.305" v="765"/>
          <ac:spMkLst>
            <pc:docMk/>
            <pc:sldMk cId="2499267254" sldId="260"/>
            <ac:spMk id="3" creationId="{1106C3BA-5773-4537-8E67-FD5464C61C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next.com.tw/article/55726/startups-in-southeast-asia" TargetMode="External"/><Relationship Id="rId2" Type="http://schemas.openxmlformats.org/officeDocument/2006/relationships/hyperlink" Target="http://0media.tw/ysl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eperozzi.com/&#65306;&#21487;&#21443;&#32771;&#27491;&#19978;&#26041;&#24471;&#20027;&#27161;&#38988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1A0F-C346-49F7-943D-6277988C4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網頁設計與敘事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2107C6-0255-4458-9A3F-72F6E67E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期末報告大綱</a:t>
            </a:r>
            <a:endParaRPr lang="en-US" altLang="zh-TW" dirty="0"/>
          </a:p>
          <a:p>
            <a:r>
              <a:rPr lang="zh-TW" altLang="en-US" dirty="0"/>
              <a:t>第二組：張靜庭、張詩琦、張旭睿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94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47A9A-4F6A-4E9D-A113-1008253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網頁呈現流程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47B46-25DB-4BBB-86ED-7239795C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首頁為直立手機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手機螢幕亮起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外送</a:t>
            </a:r>
            <a:r>
              <a:rPr lang="en-US" altLang="zh-TW" dirty="0"/>
              <a:t>APP</a:t>
            </a:r>
            <a:r>
              <a:rPr lang="zh-TW" altLang="en-US" dirty="0"/>
              <a:t>操作並向下滑動的過程</a:t>
            </a:r>
            <a:r>
              <a:rPr lang="en-US" altLang="zh-TW" dirty="0"/>
              <a:t>(</a:t>
            </a:r>
            <a:r>
              <a:rPr lang="zh-TW" altLang="en-US" dirty="0"/>
              <a:t>截圖疊成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 Zoom out</a:t>
            </a:r>
            <a:r>
              <a:rPr lang="zh-TW" altLang="en-US" dirty="0"/>
              <a:t>三張店家直向截圖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 手機螢幕變黑屏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 開始進入故事主題</a:t>
            </a:r>
          </a:p>
        </p:txBody>
      </p:sp>
    </p:spTree>
    <p:extLst>
      <p:ext uri="{BB962C8B-B14F-4D97-AF65-F5344CB8AC3E}">
        <p14:creationId xmlns:p14="http://schemas.microsoft.com/office/powerpoint/2010/main" val="21647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70530-F9E1-4BC2-B000-79E4F674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文字內容架構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1E581-2F84-473E-89CC-D3C0FD2E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第一段介紹</a:t>
            </a:r>
            <a:r>
              <a:rPr kumimoji="1" lang="zh-TW" altLang="en-US" dirty="0"/>
              <a:t>臺</a:t>
            </a:r>
            <a:r>
              <a:rPr kumimoji="1" lang="zh-CN" altLang="en-US" dirty="0"/>
              <a:t>灣外送平台的現況</a:t>
            </a:r>
            <a:endParaRPr kumimoji="1" lang="en-US" altLang="zh-CN" dirty="0"/>
          </a:p>
          <a:p>
            <a:r>
              <a:rPr kumimoji="1" lang="zh-CN" altLang="en-US" dirty="0"/>
              <a:t>第二段</a:t>
            </a:r>
            <a:r>
              <a:rPr kumimoji="1" lang="zh-TW" altLang="en-US" dirty="0"/>
              <a:t>帶出</a:t>
            </a:r>
            <a:r>
              <a:rPr kumimoji="1" lang="zh-CN" altLang="en-US" dirty="0"/>
              <a:t>三種餐廳的故事</a:t>
            </a:r>
            <a:endParaRPr kumimoji="1" lang="en-US" altLang="zh-CN" dirty="0"/>
          </a:p>
          <a:p>
            <a:r>
              <a:rPr kumimoji="1" lang="zh-CN" altLang="en-US" dirty="0"/>
              <a:t>第三段</a:t>
            </a:r>
            <a:r>
              <a:rPr kumimoji="1" lang="zh-TW" altLang="en-US" dirty="0"/>
              <a:t>由</a:t>
            </a:r>
            <a:r>
              <a:rPr kumimoji="1" lang="zh-CN" altLang="en-US" dirty="0"/>
              <a:t>中國看回</a:t>
            </a:r>
            <a:r>
              <a:rPr kumimoji="1" lang="zh-TW" altLang="en-US" dirty="0"/>
              <a:t>臺</a:t>
            </a:r>
            <a:r>
              <a:rPr kumimoji="1" lang="zh-CN" altLang="en-US" dirty="0"/>
              <a:t>灣</a:t>
            </a:r>
            <a:endParaRPr kumimoji="1" lang="en-US" altLang="zh-CN" dirty="0"/>
          </a:p>
          <a:p>
            <a:r>
              <a:rPr kumimoji="1" lang="zh-CN" altLang="en-US" dirty="0"/>
              <a:t>第四段從上述觀察做一個結語</a:t>
            </a:r>
            <a:endParaRPr kumimoji="1"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FCDF4-E900-4CB5-8085-D0B5832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採訪店家資訊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A65DB-2451-46BD-A0BD-77267FB8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加入平台的</a:t>
            </a:r>
            <a:r>
              <a:rPr lang="zh-TW" altLang="en-US"/>
              <a:t>餐廳：品味牛肉麵</a:t>
            </a:r>
            <a:endParaRPr lang="en-US" altLang="zh-TW" dirty="0"/>
          </a:p>
          <a:p>
            <a:r>
              <a:rPr lang="zh-TW" altLang="en-US" dirty="0"/>
              <a:t>未加入平台的餐廳：蕭家傳統小吃</a:t>
            </a:r>
            <a:endParaRPr lang="en-US" altLang="zh-TW" dirty="0"/>
          </a:p>
          <a:p>
            <a:r>
              <a:rPr lang="zh-TW" altLang="en-US" dirty="0"/>
              <a:t>幽靈餐廳：</a:t>
            </a:r>
          </a:p>
        </p:txBody>
      </p:sp>
    </p:spTree>
    <p:extLst>
      <p:ext uri="{BB962C8B-B14F-4D97-AF65-F5344CB8AC3E}">
        <p14:creationId xmlns:p14="http://schemas.microsoft.com/office/powerpoint/2010/main" val="1506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44EDE-5626-4E55-83C3-0F2AF379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採訪內容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6C3BA-5773-4537-8E67-FD5464C6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802" y="1467853"/>
            <a:ext cx="8915400" cy="5029200"/>
          </a:xfrm>
        </p:spPr>
        <p:txBody>
          <a:bodyPr/>
          <a:lstStyle/>
          <a:p>
            <a:r>
              <a:rPr lang="zh-TW" altLang="en-US" dirty="0"/>
              <a:t>加入平台的餐廳：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Q1</a:t>
            </a:r>
            <a:r>
              <a:rPr lang="zh-TW" altLang="en-US" dirty="0"/>
              <a:t>：基於什麼原因讓您想加入外送平台？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Q2</a:t>
            </a:r>
            <a:r>
              <a:rPr lang="zh-TW" altLang="en-US" dirty="0"/>
              <a:t>：您覺得加入平台後，對店裡帶來最大的好處是甚麼？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Q3</a:t>
            </a:r>
            <a:r>
              <a:rPr lang="zh-TW" altLang="en-US" dirty="0"/>
              <a:t>：目前整體的營運狀況比尚未加入時還要好嗎？</a:t>
            </a:r>
            <a:endParaRPr lang="en-US" altLang="zh-TW" dirty="0"/>
          </a:p>
          <a:p>
            <a:pPr lvl="0">
              <a:buClr>
                <a:srgbClr val="353535"/>
              </a:buClr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未加入平台的餐廳：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Q1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：有想過與平台業者合作嗎？原因是？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Q2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：自家有提供外送服務嗎？如果沒有是否願意考慮外送平台？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Q3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：您覺得與平台業者合作會影響未來內用的生意嗎？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幽靈餐廳：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Q1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：基於什麼原因讓您開創幽靈廚房？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Q2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：目前營運</a:t>
            </a:r>
            <a:r>
              <a:rPr lang="zh-TW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狀況有在當初預設範圍內嗎？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353535"/>
              </a:buClr>
              <a:buNone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Q3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：未來會考慮轉型為實體店面嗎？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2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F52CC-13F8-4F21-802F-2731D5EE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可參考元件的網頁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9E2E7-7796-44DF-86B8-E3C6B344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503904" cy="377762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http://0media.tw/yslin/</a:t>
            </a:r>
            <a:r>
              <a:rPr lang="zh-TW" altLang="en-US" dirty="0"/>
              <a:t>：可參考左側時間軸的運用 ＆ 右側右側黑</a:t>
            </a:r>
            <a:r>
              <a:rPr lang="en-US" altLang="zh-TW" dirty="0"/>
              <a:t>bar</a:t>
            </a:r>
            <a:r>
              <a:rPr lang="zh-TW" altLang="en-US" dirty="0"/>
              <a:t>裡的文字隨滑鼠滾動。</a:t>
            </a:r>
            <a:r>
              <a:rPr lang="en-US" altLang="zh-TW" dirty="0"/>
              <a:t>Part III</a:t>
            </a:r>
            <a:r>
              <a:rPr lang="zh-TW" altLang="en-US" dirty="0"/>
              <a:t>的「今昔」</a:t>
            </a:r>
            <a:r>
              <a:rPr lang="en-US" altLang="zh-TW" dirty="0"/>
              <a:t>Status Bar </a:t>
            </a:r>
            <a:r>
              <a:rPr lang="zh-TW" altLang="en-US" dirty="0"/>
              <a:t>也可參考。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https://www.bnext.com.tw/article/55726/startups-in-southeast-asia</a:t>
            </a:r>
            <a:r>
              <a:rPr lang="zh-TW" altLang="en-US" dirty="0"/>
              <a:t>：可參考上方將</a:t>
            </a:r>
            <a:r>
              <a:rPr lang="en-US" altLang="zh-TW" dirty="0"/>
              <a:t>Status bar</a:t>
            </a:r>
            <a:r>
              <a:rPr lang="zh-TW" altLang="en-US" dirty="0"/>
              <a:t>置入文字方塊。</a:t>
            </a:r>
            <a:r>
              <a:rPr lang="en-US" altLang="zh-TW" dirty="0"/>
              <a:t>(</a:t>
            </a:r>
            <a:r>
              <a:rPr lang="zh-TW" altLang="en-US" dirty="0"/>
              <a:t>可換成</a:t>
            </a:r>
            <a:r>
              <a:rPr lang="en-US" altLang="zh-TW" dirty="0"/>
              <a:t>1-3</a:t>
            </a:r>
            <a:r>
              <a:rPr lang="zh-TW" altLang="en-US" dirty="0"/>
              <a:t>個餐廳的主題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hlinkClick r:id="rId4"/>
              </a:rPr>
              <a:t>https://davideperozzi.com/</a:t>
            </a:r>
            <a:r>
              <a:rPr lang="zh-TW" altLang="en-US" dirty="0"/>
              <a:t>：可參考正上方得主標題 ＆ 右方的</a:t>
            </a:r>
            <a:r>
              <a:rPr lang="en-US" altLang="zh-TW" dirty="0"/>
              <a:t>Index</a:t>
            </a:r>
            <a:r>
              <a:rPr lang="zh-TW" altLang="en-US" dirty="0"/>
              <a:t>隨滑鼠滾動到不同章節而變動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33274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</TotalTime>
  <Words>394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絲縷</vt:lpstr>
      <vt:lpstr>網頁設計與敘事</vt:lpstr>
      <vt:lpstr>網頁呈現流程</vt:lpstr>
      <vt:lpstr>文字內容架構</vt:lpstr>
      <vt:lpstr>採訪店家資訊</vt:lpstr>
      <vt:lpstr>採訪內容</vt:lpstr>
      <vt:lpstr>可參考元件的網頁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網頁設計與敘事</dc:title>
  <dc:creator>cc cc</dc:creator>
  <cp:lastModifiedBy>cc cc</cp:lastModifiedBy>
  <cp:revision>17</cp:revision>
  <dcterms:created xsi:type="dcterms:W3CDTF">2019-12-09T07:39:13Z</dcterms:created>
  <dcterms:modified xsi:type="dcterms:W3CDTF">2019-12-18T08:04:14Z</dcterms:modified>
</cp:coreProperties>
</file>