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2" r:id="rId2"/>
    <p:sldId id="260" r:id="rId3"/>
    <p:sldId id="261" r:id="rId4"/>
    <p:sldId id="257" r:id="rId5"/>
    <p:sldId id="258" r:id="rId6"/>
    <p:sldId id="269" r:id="rId7"/>
    <p:sldId id="270" r:id="rId8"/>
    <p:sldId id="271" r:id="rId9"/>
    <p:sldId id="273" r:id="rId10"/>
    <p:sldId id="274" r:id="rId11"/>
    <p:sldId id="276" r:id="rId12"/>
    <p:sldId id="275" r:id="rId13"/>
    <p:sldId id="26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2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場" id="{DAD7DB62-E6FA-A94B-9BEB-F836DF1ED79A}">
          <p14:sldIdLst>
            <p14:sldId id="272"/>
            <p14:sldId id="260"/>
            <p14:sldId id="261"/>
            <p14:sldId id="257"/>
            <p14:sldId id="258"/>
          </p14:sldIdLst>
        </p14:section>
        <p14:section name="前言" id="{5E95CCD2-CFDC-2144-8210-D1AAD1042FC1}">
          <p14:sldIdLst>
            <p14:sldId id="269"/>
            <p14:sldId id="270"/>
            <p14:sldId id="271"/>
          </p14:sldIdLst>
        </p14:section>
        <p14:section name="三個故事" id="{B68EBB9B-64D9-D442-8E10-53EA45091FFA}">
          <p14:sldIdLst>
            <p14:sldId id="273"/>
            <p14:sldId id="274"/>
            <p14:sldId id="276"/>
            <p14:sldId id="275"/>
            <p14:sldId id="26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結語" id="{3C729508-18B9-1B4E-95A7-CDF45DD923E4}">
          <p14:sldIdLst>
            <p14:sldId id="262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8"/>
    <p:restoredTop sz="94671"/>
  </p:normalViewPr>
  <p:slideViewPr>
    <p:cSldViewPr snapToGrid="0" snapToObjects="1">
      <p:cViewPr>
        <p:scale>
          <a:sx n="99" d="100"/>
          <a:sy n="99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A787709D-9DF5-A449-B042-182D9D6AEC85}" type="datetimeFigureOut">
              <a:rPr kumimoji="1" lang="zh-TW" altLang="en-US" smtClean="0"/>
              <a:pPr/>
              <a:t>2019/12/12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62BB945B-397A-C94C-ACC7-AD89F8D34AE8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8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" panose="020B0604030504040204" pitchFamily="34" charset="-120"/>
        <a:ea typeface="Microsoft JhengHe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E66F9-DF37-0749-B135-CFCEE24E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320252-ECC6-2F4C-92FD-BFD98FA24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865F5-740D-6C48-8F5D-E68E1D7A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A14736A-B288-9142-8DA2-301CAA60AD1B}" type="datetimeFigureOut">
              <a:rPr kumimoji="1" lang="zh-TW" altLang="en-US" smtClean="0"/>
              <a:pPr/>
              <a:t>2019/12/11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5CC5B-6983-EB4B-9F61-48A40189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4EB775-1809-FD4A-A0DA-1D8296DA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6836573-40EA-F447-AFF7-BF36914AA7BA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0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29039-FBF2-7C42-B2CD-D2910EF8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878E7C-8013-734E-A85D-D86356BEB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</a:lstStyle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CC45C8-1159-8449-B78E-89634DCF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A14736A-B288-9142-8DA2-301CAA60AD1B}" type="datetimeFigureOut">
              <a:rPr kumimoji="1" lang="zh-TW" altLang="en-US" smtClean="0"/>
              <a:pPr/>
              <a:t>2019/12/11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D35480-D64B-EC48-97C9-145A3C71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2DDCFD-BE94-9A47-940B-8F5304B4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6836573-40EA-F447-AFF7-BF36914AA7BA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89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20C16C-C6E1-2E46-A0F0-4E151DE9E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660001-8E80-D344-A6C8-B5E9DAF22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E9028B-CF52-2A40-AD09-F08471A8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A14736A-B288-9142-8DA2-301CAA60AD1B}" type="datetimeFigureOut">
              <a:rPr kumimoji="1" lang="zh-TW" altLang="en-US" smtClean="0"/>
              <a:pPr/>
              <a:t>2019/12/11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04F202-B167-1245-801E-42874760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60A474-F30B-6542-A67F-7CF39FC7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6836573-40EA-F447-AFF7-BF36914AA7BA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89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AD112-1792-4047-A6E3-B6BF096E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77D89-DAF7-C249-9567-84D022B7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D87B90-F74B-6749-8537-CF22D52C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A14736A-B288-9142-8DA2-301CAA60AD1B}" type="datetimeFigureOut">
              <a:rPr kumimoji="1" lang="zh-TW" altLang="en-US" smtClean="0"/>
              <a:pPr/>
              <a:t>2019/12/11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4DA97F-67BD-0447-AE32-065556C4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F7F3E4-2C2E-7E4F-94A3-229BEBE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6836573-40EA-F447-AFF7-BF36914AA7BA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3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E4400-A62F-F04C-9CD3-8CE94B77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4513DF-1286-C24F-AD38-C6EE0E50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85447-0CD6-304C-B825-C29810BB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A14736A-B288-9142-8DA2-301CAA60AD1B}" type="datetimeFigureOut">
              <a:rPr kumimoji="1" lang="zh-TW" altLang="en-US" smtClean="0"/>
              <a:pPr/>
              <a:t>2019/12/11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4872FF-03E3-7F4F-802E-D33DD2F3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5AE86-D570-324F-98E2-64CB9FC9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6836573-40EA-F447-AFF7-BF36914AA7BA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38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ACAC5-CD8E-A945-88AD-B0B5D287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1DD1AD-0D79-F54E-A2C6-07765E684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</a:lstStyle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8A5F30-C9C8-DB4B-809D-B806D788E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</a:lstStyle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F95098-EB82-6048-AE5C-3073308E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A14736A-B288-9142-8DA2-301CAA60AD1B}" type="datetimeFigureOut">
              <a:rPr kumimoji="1" lang="zh-TW" altLang="en-US" smtClean="0"/>
              <a:pPr/>
              <a:t>2019/12/11</a:t>
            </a:fld>
            <a:endParaRPr kumimoji="1"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D7FC5F-8CFD-F94A-96F9-F957ABFB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3D3178-DF15-6A47-9381-97640491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6836573-40EA-F447-AFF7-BF36914AA7BA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34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CD58D-6BAD-4C40-A9A6-47912CA4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F1C4AE-40EA-014C-A738-48D4BC614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5FE8D9-B603-3D49-B749-042FCCBE5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</a:lstStyle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6E7AE2-7EC9-E941-A10C-218BD0F48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902B55-43E6-E343-918E-29D4B067E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</a:lstStyle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73FA97-4983-D542-BBC3-A1C04AC4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A14736A-B288-9142-8DA2-301CAA60AD1B}" type="datetimeFigureOut">
              <a:rPr kumimoji="1" lang="zh-TW" altLang="en-US" smtClean="0"/>
              <a:pPr/>
              <a:t>2019/12/11</a:t>
            </a:fld>
            <a:endParaRPr kumimoji="1"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48ADC5-05F6-E348-84A1-12C247FE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5FEBD9-D72D-CA41-BF9B-F44EA5B4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6836573-40EA-F447-AFF7-BF36914AA7BA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9D7AC-1AEA-B84A-A9D4-A70685D9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BA04C9-D1BD-6B43-897D-6FC2F567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A14736A-B288-9142-8DA2-301CAA60AD1B}" type="datetimeFigureOut">
              <a:rPr kumimoji="1" lang="zh-TW" altLang="en-US" smtClean="0"/>
              <a:pPr/>
              <a:t>2019/12/11</a:t>
            </a:fld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6B13ED-B592-3E46-B2DF-380DDEA1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B461F7-9A03-804F-AE49-0151D343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6836573-40EA-F447-AFF7-BF36914AA7BA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96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9C3A30-3FD5-AD46-9935-10F9BBA3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A14736A-B288-9142-8DA2-301CAA60AD1B}" type="datetimeFigureOut">
              <a:rPr kumimoji="1" lang="zh-TW" altLang="en-US" smtClean="0"/>
              <a:pPr/>
              <a:t>2019/12/11</a:t>
            </a:fld>
            <a:endParaRPr kumimoji="1"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801556-E5EE-7848-BD47-C9441F58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4DF544-BDE5-C843-8D37-6D2A81B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6836573-40EA-F447-AFF7-BF36914AA7BA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6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E52C9-5254-D14D-AFA7-14CAA599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00947-5C7A-FF46-9E34-7D6DC0B8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57E682-C1D5-B54A-A5CA-584614A43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CEC1D3-B9B1-7241-84CA-4E120BE9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A14736A-B288-9142-8DA2-301CAA60AD1B}" type="datetimeFigureOut">
              <a:rPr kumimoji="1" lang="zh-TW" altLang="en-US" smtClean="0"/>
              <a:pPr/>
              <a:t>2019/12/11</a:t>
            </a:fld>
            <a:endParaRPr kumimoji="1"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04239D-94CC-D24F-9FD5-F1D124C5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AAA4A8-ADA9-6540-8C76-6A6E06E9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6836573-40EA-F447-AFF7-BF36914AA7BA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31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FA18B-5E72-CA4A-A576-A54BF6FE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BF5AF7D-D78A-F14F-BFE2-0FD329B8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A5F503-8101-FE45-92CD-D801DCAF8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7C56F6-88F5-F942-96ED-9FCDD599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A14736A-B288-9142-8DA2-301CAA60AD1B}" type="datetimeFigureOut">
              <a:rPr kumimoji="1" lang="zh-TW" altLang="en-US" smtClean="0"/>
              <a:pPr/>
              <a:t>2019/12/11</a:t>
            </a:fld>
            <a:endParaRPr kumimoji="1"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80842C-717D-4643-8B47-6A2EB2F5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00676B-A68C-0043-8CA6-33426D58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F6836573-40EA-F447-AFF7-BF36914AA7BA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8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4C4F5D-C331-594A-B4D6-EC54240F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95878-0898-E14D-806A-3D3B4AAEF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5EECF5-23E4-004E-8D6C-8836BC2E0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736A-B288-9142-8DA2-301CAA60AD1B}" type="datetimeFigureOut">
              <a:rPr kumimoji="1" lang="zh-TW" altLang="en-US" smtClean="0"/>
              <a:pPr/>
              <a:t>2019/12/11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10484C-F454-E74E-88DA-9D2C62852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213BA3-7428-F24E-B51C-C4A7E76B9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6573-40EA-F447-AFF7-BF36914AA7BA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384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25087F-1DD9-064B-8084-4FCCBCFE58D5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F8EA43-ADED-2C4F-971A-85E0EB3F5EE4}"/>
              </a:ext>
            </a:extLst>
          </p:cNvPr>
          <p:cNvGrpSpPr/>
          <p:nvPr/>
        </p:nvGrpSpPr>
        <p:grpSpPr>
          <a:xfrm>
            <a:off x="3474839" y="1138991"/>
            <a:ext cx="2450995" cy="3977296"/>
            <a:chOff x="4700337" y="1138990"/>
            <a:chExt cx="2807593" cy="45559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F66C76-511B-1C4E-B378-776DABCA3D9F}"/>
                </a:ext>
              </a:extLst>
            </p:cNvPr>
            <p:cNvSpPr/>
            <p:nvPr/>
          </p:nvSpPr>
          <p:spPr>
            <a:xfrm>
              <a:off x="5277853" y="1860884"/>
              <a:ext cx="1753568" cy="3096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EFF0927-898A-1C40-8470-CAEC21C9F689}"/>
                </a:ext>
              </a:extLst>
            </p:cNvPr>
            <p:cNvGrpSpPr/>
            <p:nvPr/>
          </p:nvGrpSpPr>
          <p:grpSpPr>
            <a:xfrm>
              <a:off x="4700337" y="1138990"/>
              <a:ext cx="2807593" cy="4555957"/>
              <a:chOff x="4700337" y="1138990"/>
              <a:chExt cx="2807593" cy="455595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5C4C7A6-70B4-3F4C-AFB9-6D804B2EDB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289" t="8634" r="52764" b="7816"/>
              <a:stretch/>
            </p:blipFill>
            <p:spPr>
              <a:xfrm>
                <a:off x="4700337" y="1138990"/>
                <a:ext cx="2807593" cy="4555957"/>
              </a:xfrm>
              <a:prstGeom prst="rect">
                <a:avLst/>
              </a:prstGeom>
            </p:spPr>
          </p:pic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BB574104-FDF5-BC4B-992C-F6C9A5A82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4993" y="1816486"/>
                <a:ext cx="1799641" cy="3200963"/>
              </a:xfrm>
              <a:prstGeom prst="rect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</a:ln>
            </p:spPr>
          </p:pic>
        </p:grp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801267-7603-7F4A-BE42-C23B65205510}"/>
              </a:ext>
            </a:extLst>
          </p:cNvPr>
          <p:cNvSpPr txBox="1"/>
          <p:nvPr/>
        </p:nvSpPr>
        <p:spPr>
          <a:xfrm>
            <a:off x="9078937" y="291465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螢幕先全黑，漸漸亮起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B6C3EB-823A-784C-9891-4615DAEFDD92}"/>
              </a:ext>
            </a:extLst>
          </p:cNvPr>
          <p:cNvSpPr/>
          <p:nvPr/>
        </p:nvSpPr>
        <p:spPr>
          <a:xfrm>
            <a:off x="3959047" y="1723349"/>
            <a:ext cx="1589975" cy="28072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98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7ED5C1-2175-734E-B888-F60440F93165}"/>
              </a:ext>
            </a:extLst>
          </p:cNvPr>
          <p:cNvSpPr txBox="1"/>
          <p:nvPr/>
        </p:nvSpPr>
        <p:spPr>
          <a:xfrm>
            <a:off x="8886997" y="2914650"/>
            <a:ext cx="311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全螢幕，畫面是三個店家的人像圖，從大圖截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21591C-8C41-544C-B973-3615D03F1AF2}"/>
              </a:ext>
            </a:extLst>
          </p:cNvPr>
          <p:cNvSpPr/>
          <p:nvPr/>
        </p:nvSpPr>
        <p:spPr>
          <a:xfrm>
            <a:off x="613808" y="765659"/>
            <a:ext cx="8173058" cy="16585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餐廳一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DF02D4-CF66-2E44-9EDE-92617AB0DE3F}"/>
              </a:ext>
            </a:extLst>
          </p:cNvPr>
          <p:cNvSpPr/>
          <p:nvPr/>
        </p:nvSpPr>
        <p:spPr>
          <a:xfrm>
            <a:off x="613808" y="2424223"/>
            <a:ext cx="8173058" cy="165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餐廳二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DAC3DF-332C-1747-868D-C76441774174}"/>
              </a:ext>
            </a:extLst>
          </p:cNvPr>
          <p:cNvSpPr/>
          <p:nvPr/>
        </p:nvSpPr>
        <p:spPr>
          <a:xfrm>
            <a:off x="613808" y="4082787"/>
            <a:ext cx="8173058" cy="1658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餐廳三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A126603-C5F7-1047-9860-9EBE10DF7A94}"/>
              </a:ext>
            </a:extLst>
          </p:cNvPr>
          <p:cNvSpPr txBox="1"/>
          <p:nvPr/>
        </p:nvSpPr>
        <p:spPr>
          <a:xfrm>
            <a:off x="297712" y="2764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9, 10</a:t>
            </a:r>
            <a:r>
              <a:rPr kumimoji="1" lang="zh-CN" altLang="en-US" dirty="0"/>
              <a:t>擇一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53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E7F986-8009-604C-A814-8468BEE1BB3A}"/>
              </a:ext>
            </a:extLst>
          </p:cNvPr>
          <p:cNvSpPr txBox="1"/>
          <p:nvPr/>
        </p:nvSpPr>
        <p:spPr>
          <a:xfrm>
            <a:off x="8886996" y="2914650"/>
            <a:ext cx="310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放大第一區塊，餐廳基本介紹浮出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0F57CA3-F692-A045-975C-B396921C8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8000" t="23070" r="23070" b="18000"/>
          <a:stretch/>
        </p:blipFill>
        <p:spPr>
          <a:xfrm>
            <a:off x="617995" y="765658"/>
            <a:ext cx="8173059" cy="49443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A2D0AE1-EBE4-E24B-A3C2-75D51AC10999}"/>
              </a:ext>
            </a:extLst>
          </p:cNvPr>
          <p:cNvSpPr/>
          <p:nvPr/>
        </p:nvSpPr>
        <p:spPr>
          <a:xfrm>
            <a:off x="1468039" y="2223964"/>
            <a:ext cx="3232298" cy="24079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餐廳簡介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餐飲種類：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什麼時候開業：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加入外送平台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什麼時候加入</a:t>
            </a:r>
            <a:r>
              <a:rPr kumimoji="1"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外送平台：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409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E7F986-8009-604C-A814-8468BEE1BB3A}"/>
              </a:ext>
            </a:extLst>
          </p:cNvPr>
          <p:cNvSpPr txBox="1"/>
          <p:nvPr/>
        </p:nvSpPr>
        <p:spPr>
          <a:xfrm>
            <a:off x="8886996" y="2914650"/>
            <a:ext cx="31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Why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半框架 4">
            <a:extLst>
              <a:ext uri="{FF2B5EF4-FFF2-40B4-BE49-F238E27FC236}">
                <a16:creationId xmlns:a16="http://schemas.microsoft.com/office/drawing/2014/main" id="{09A26575-EFA7-074B-9996-E8C60F2EB1E4}"/>
              </a:ext>
            </a:extLst>
          </p:cNvPr>
          <p:cNvSpPr/>
          <p:nvPr/>
        </p:nvSpPr>
        <p:spPr>
          <a:xfrm>
            <a:off x="1313412" y="1246909"/>
            <a:ext cx="1961804" cy="1263536"/>
          </a:xfrm>
          <a:prstGeom prst="halfFrame">
            <a:avLst>
              <a:gd name="adj1" fmla="val 13852"/>
              <a:gd name="adj2" fmla="val 138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0" name="半框架 9">
            <a:extLst>
              <a:ext uri="{FF2B5EF4-FFF2-40B4-BE49-F238E27FC236}">
                <a16:creationId xmlns:a16="http://schemas.microsoft.com/office/drawing/2014/main" id="{7A4A91ED-6E57-0E44-AB7D-0A35980AEBF0}"/>
              </a:ext>
            </a:extLst>
          </p:cNvPr>
          <p:cNvSpPr/>
          <p:nvPr/>
        </p:nvSpPr>
        <p:spPr>
          <a:xfrm rot="10800000">
            <a:off x="6370321" y="3943003"/>
            <a:ext cx="1961804" cy="1263536"/>
          </a:xfrm>
          <a:prstGeom prst="halfFrame">
            <a:avLst>
              <a:gd name="adj1" fmla="val 13852"/>
              <a:gd name="adj2" fmla="val 138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0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E7F986-8009-604C-A814-8468BEE1BB3A}"/>
              </a:ext>
            </a:extLst>
          </p:cNvPr>
          <p:cNvSpPr txBox="1"/>
          <p:nvPr/>
        </p:nvSpPr>
        <p:spPr>
          <a:xfrm>
            <a:off x="8886996" y="2914650"/>
            <a:ext cx="31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加入後改變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3A5C92-C909-CD4E-BA4E-691CA512D752}"/>
              </a:ext>
            </a:extLst>
          </p:cNvPr>
          <p:cNvSpPr/>
          <p:nvPr/>
        </p:nvSpPr>
        <p:spPr>
          <a:xfrm>
            <a:off x="5124892" y="2057710"/>
            <a:ext cx="3232298" cy="2407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文字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950065-0BE8-E44A-A58A-46F51DA35679}"/>
              </a:ext>
            </a:extLst>
          </p:cNvPr>
          <p:cNvSpPr/>
          <p:nvPr/>
        </p:nvSpPr>
        <p:spPr>
          <a:xfrm>
            <a:off x="1030778" y="2057710"/>
            <a:ext cx="3524597" cy="240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圖片</a:t>
            </a:r>
          </a:p>
        </p:txBody>
      </p:sp>
    </p:spTree>
    <p:extLst>
      <p:ext uri="{BB962C8B-B14F-4D97-AF65-F5344CB8AC3E}">
        <p14:creationId xmlns:p14="http://schemas.microsoft.com/office/powerpoint/2010/main" val="304081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E7F986-8009-604C-A814-8468BEE1BB3A}"/>
              </a:ext>
            </a:extLst>
          </p:cNvPr>
          <p:cNvSpPr txBox="1"/>
          <p:nvPr/>
        </p:nvSpPr>
        <p:spPr>
          <a:xfrm>
            <a:off x="8886996" y="2914650"/>
            <a:ext cx="31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未來走向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3A5C92-C909-CD4E-BA4E-691CA512D752}"/>
              </a:ext>
            </a:extLst>
          </p:cNvPr>
          <p:cNvSpPr/>
          <p:nvPr/>
        </p:nvSpPr>
        <p:spPr>
          <a:xfrm>
            <a:off x="5124892" y="2057710"/>
            <a:ext cx="3232298" cy="2407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文字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950065-0BE8-E44A-A58A-46F51DA35679}"/>
              </a:ext>
            </a:extLst>
          </p:cNvPr>
          <p:cNvSpPr/>
          <p:nvPr/>
        </p:nvSpPr>
        <p:spPr>
          <a:xfrm>
            <a:off x="1030778" y="2057710"/>
            <a:ext cx="3524597" cy="240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圖片</a:t>
            </a:r>
          </a:p>
        </p:txBody>
      </p:sp>
    </p:spTree>
    <p:extLst>
      <p:ext uri="{BB962C8B-B14F-4D97-AF65-F5344CB8AC3E}">
        <p14:creationId xmlns:p14="http://schemas.microsoft.com/office/powerpoint/2010/main" val="426566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E7F986-8009-604C-A814-8468BEE1BB3A}"/>
              </a:ext>
            </a:extLst>
          </p:cNvPr>
          <p:cNvSpPr txBox="1"/>
          <p:nvPr/>
        </p:nvSpPr>
        <p:spPr>
          <a:xfrm>
            <a:off x="8886996" y="2914650"/>
            <a:ext cx="31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餐廳基本介紹浮出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0F57CA3-F692-A045-975C-B396921C8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8000" t="23070" r="23070" b="18000"/>
          <a:stretch/>
        </p:blipFill>
        <p:spPr>
          <a:xfrm>
            <a:off x="617995" y="765658"/>
            <a:ext cx="8173059" cy="49443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A2D0AE1-EBE4-E24B-A3C2-75D51AC10999}"/>
              </a:ext>
            </a:extLst>
          </p:cNvPr>
          <p:cNvSpPr/>
          <p:nvPr/>
        </p:nvSpPr>
        <p:spPr>
          <a:xfrm>
            <a:off x="1468039" y="2223964"/>
            <a:ext cx="3232298" cy="24079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餐廳簡介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餐飲種類：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什麼時候開業：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什麼時候加入</a:t>
            </a:r>
            <a:r>
              <a:rPr kumimoji="1"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外送平台：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20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E7F986-8009-604C-A814-8468BEE1BB3A}"/>
              </a:ext>
            </a:extLst>
          </p:cNvPr>
          <p:cNvSpPr txBox="1"/>
          <p:nvPr/>
        </p:nvSpPr>
        <p:spPr>
          <a:xfrm>
            <a:off x="8886996" y="2914650"/>
            <a:ext cx="31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Why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不加入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半框架 4">
            <a:extLst>
              <a:ext uri="{FF2B5EF4-FFF2-40B4-BE49-F238E27FC236}">
                <a16:creationId xmlns:a16="http://schemas.microsoft.com/office/drawing/2014/main" id="{09A26575-EFA7-074B-9996-E8C60F2EB1E4}"/>
              </a:ext>
            </a:extLst>
          </p:cNvPr>
          <p:cNvSpPr/>
          <p:nvPr/>
        </p:nvSpPr>
        <p:spPr>
          <a:xfrm>
            <a:off x="1313412" y="1246909"/>
            <a:ext cx="1961804" cy="1263536"/>
          </a:xfrm>
          <a:prstGeom prst="halfFrame">
            <a:avLst>
              <a:gd name="adj1" fmla="val 13852"/>
              <a:gd name="adj2" fmla="val 138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0" name="半框架 9">
            <a:extLst>
              <a:ext uri="{FF2B5EF4-FFF2-40B4-BE49-F238E27FC236}">
                <a16:creationId xmlns:a16="http://schemas.microsoft.com/office/drawing/2014/main" id="{7A4A91ED-6E57-0E44-AB7D-0A35980AEBF0}"/>
              </a:ext>
            </a:extLst>
          </p:cNvPr>
          <p:cNvSpPr/>
          <p:nvPr/>
        </p:nvSpPr>
        <p:spPr>
          <a:xfrm rot="10800000">
            <a:off x="6370321" y="3943003"/>
            <a:ext cx="1961804" cy="1263536"/>
          </a:xfrm>
          <a:prstGeom prst="halfFrame">
            <a:avLst>
              <a:gd name="adj1" fmla="val 13852"/>
              <a:gd name="adj2" fmla="val 138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E7F986-8009-604C-A814-8468BEE1BB3A}"/>
              </a:ext>
            </a:extLst>
          </p:cNvPr>
          <p:cNvSpPr txBox="1"/>
          <p:nvPr/>
        </p:nvSpPr>
        <p:spPr>
          <a:xfrm>
            <a:off x="8886996" y="2914650"/>
            <a:ext cx="31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加入後改變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3A5C92-C909-CD4E-BA4E-691CA512D752}"/>
              </a:ext>
            </a:extLst>
          </p:cNvPr>
          <p:cNvSpPr/>
          <p:nvPr/>
        </p:nvSpPr>
        <p:spPr>
          <a:xfrm>
            <a:off x="5124892" y="2057710"/>
            <a:ext cx="3232298" cy="2407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文字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950065-0BE8-E44A-A58A-46F51DA35679}"/>
              </a:ext>
            </a:extLst>
          </p:cNvPr>
          <p:cNvSpPr/>
          <p:nvPr/>
        </p:nvSpPr>
        <p:spPr>
          <a:xfrm>
            <a:off x="1030778" y="2057710"/>
            <a:ext cx="3524597" cy="240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圖片</a:t>
            </a:r>
          </a:p>
        </p:txBody>
      </p:sp>
    </p:spTree>
    <p:extLst>
      <p:ext uri="{BB962C8B-B14F-4D97-AF65-F5344CB8AC3E}">
        <p14:creationId xmlns:p14="http://schemas.microsoft.com/office/powerpoint/2010/main" val="171830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E7F986-8009-604C-A814-8468BEE1BB3A}"/>
              </a:ext>
            </a:extLst>
          </p:cNvPr>
          <p:cNvSpPr txBox="1"/>
          <p:nvPr/>
        </p:nvSpPr>
        <p:spPr>
          <a:xfrm>
            <a:off x="8886996" y="2914650"/>
            <a:ext cx="31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未來走向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3A5C92-C909-CD4E-BA4E-691CA512D752}"/>
              </a:ext>
            </a:extLst>
          </p:cNvPr>
          <p:cNvSpPr/>
          <p:nvPr/>
        </p:nvSpPr>
        <p:spPr>
          <a:xfrm>
            <a:off x="5124892" y="2057710"/>
            <a:ext cx="3232298" cy="2407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文字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950065-0BE8-E44A-A58A-46F51DA35679}"/>
              </a:ext>
            </a:extLst>
          </p:cNvPr>
          <p:cNvSpPr/>
          <p:nvPr/>
        </p:nvSpPr>
        <p:spPr>
          <a:xfrm>
            <a:off x="1030778" y="2057710"/>
            <a:ext cx="3524597" cy="240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圖片</a:t>
            </a:r>
          </a:p>
        </p:txBody>
      </p:sp>
    </p:spTree>
    <p:extLst>
      <p:ext uri="{BB962C8B-B14F-4D97-AF65-F5344CB8AC3E}">
        <p14:creationId xmlns:p14="http://schemas.microsoft.com/office/powerpoint/2010/main" val="6588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E7F986-8009-604C-A814-8468BEE1BB3A}"/>
              </a:ext>
            </a:extLst>
          </p:cNvPr>
          <p:cNvSpPr txBox="1"/>
          <p:nvPr/>
        </p:nvSpPr>
        <p:spPr>
          <a:xfrm>
            <a:off x="8886996" y="2914650"/>
            <a:ext cx="310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放大第一區塊，餐廳基本介紹浮出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0F57CA3-F692-A045-975C-B396921C8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8000" t="23070" r="23070" b="18000"/>
          <a:stretch/>
        </p:blipFill>
        <p:spPr>
          <a:xfrm>
            <a:off x="617995" y="765658"/>
            <a:ext cx="8173059" cy="49443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A2D0AE1-EBE4-E24B-A3C2-75D51AC10999}"/>
              </a:ext>
            </a:extLst>
          </p:cNvPr>
          <p:cNvSpPr/>
          <p:nvPr/>
        </p:nvSpPr>
        <p:spPr>
          <a:xfrm>
            <a:off x="1468039" y="2223964"/>
            <a:ext cx="3232298" cy="24079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餐廳簡介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餐飲種類：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什麼時候開業：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加入外送平台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什麼時候加入</a:t>
            </a:r>
            <a:r>
              <a:rPr kumimoji="1" lang="zh-CN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外送平台：</a:t>
            </a:r>
            <a:endParaRPr kumimoji="1" lang="en-US" altLang="zh-TW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93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25087F-1DD9-064B-8084-4FCCBCFE58D5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F8EA43-ADED-2C4F-971A-85E0EB3F5EE4}"/>
              </a:ext>
            </a:extLst>
          </p:cNvPr>
          <p:cNvGrpSpPr/>
          <p:nvPr/>
        </p:nvGrpSpPr>
        <p:grpSpPr>
          <a:xfrm>
            <a:off x="3474839" y="1138991"/>
            <a:ext cx="2450995" cy="3977296"/>
            <a:chOff x="4700337" y="1138990"/>
            <a:chExt cx="2807593" cy="45559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F66C76-511B-1C4E-B378-776DABCA3D9F}"/>
                </a:ext>
              </a:extLst>
            </p:cNvPr>
            <p:cNvSpPr/>
            <p:nvPr/>
          </p:nvSpPr>
          <p:spPr>
            <a:xfrm>
              <a:off x="5277853" y="1860884"/>
              <a:ext cx="1753568" cy="3096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EFF0927-898A-1C40-8470-CAEC21C9F689}"/>
                </a:ext>
              </a:extLst>
            </p:cNvPr>
            <p:cNvGrpSpPr/>
            <p:nvPr/>
          </p:nvGrpSpPr>
          <p:grpSpPr>
            <a:xfrm>
              <a:off x="4700337" y="1138990"/>
              <a:ext cx="2807593" cy="4555957"/>
              <a:chOff x="4700337" y="1138990"/>
              <a:chExt cx="2807593" cy="455595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5C4C7A6-70B4-3F4C-AFB9-6D804B2EDB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289" t="8634" r="52764" b="7816"/>
              <a:stretch/>
            </p:blipFill>
            <p:spPr>
              <a:xfrm>
                <a:off x="4700337" y="1138990"/>
                <a:ext cx="2807593" cy="4555957"/>
              </a:xfrm>
              <a:prstGeom prst="rect">
                <a:avLst/>
              </a:prstGeom>
              <a:effectLst>
                <a:glow>
                  <a:schemeClr val="accent4">
                    <a:satMod val="175000"/>
                    <a:alpha val="40000"/>
                  </a:schemeClr>
                </a:glow>
              </a:effectLst>
            </p:spPr>
          </p:pic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BB574104-FDF5-BC4B-992C-F6C9A5A82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4993" y="1816486"/>
                <a:ext cx="1799641" cy="3200963"/>
              </a:xfrm>
              <a:prstGeom prst="rect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</a:ln>
            </p:spPr>
          </p:pic>
        </p:grp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801267-7603-7F4A-BE42-C23B65205510}"/>
              </a:ext>
            </a:extLst>
          </p:cNvPr>
          <p:cNvSpPr txBox="1"/>
          <p:nvPr/>
        </p:nvSpPr>
        <p:spPr>
          <a:xfrm>
            <a:off x="9005871" y="2914650"/>
            <a:ext cx="2974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彩色畫面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逐漸浮現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隨著互動，網頁會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下移，在這裡就會埋下三家餐廳的伏筆</a:t>
            </a:r>
          </a:p>
        </p:txBody>
      </p:sp>
    </p:spTree>
    <p:extLst>
      <p:ext uri="{BB962C8B-B14F-4D97-AF65-F5344CB8AC3E}">
        <p14:creationId xmlns:p14="http://schemas.microsoft.com/office/powerpoint/2010/main" val="358187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E7F986-8009-604C-A814-8468BEE1BB3A}"/>
              </a:ext>
            </a:extLst>
          </p:cNvPr>
          <p:cNvSpPr txBox="1"/>
          <p:nvPr/>
        </p:nvSpPr>
        <p:spPr>
          <a:xfrm>
            <a:off x="8886996" y="2914650"/>
            <a:ext cx="31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Why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設立餐廳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半框架 4">
            <a:extLst>
              <a:ext uri="{FF2B5EF4-FFF2-40B4-BE49-F238E27FC236}">
                <a16:creationId xmlns:a16="http://schemas.microsoft.com/office/drawing/2014/main" id="{09A26575-EFA7-074B-9996-E8C60F2EB1E4}"/>
              </a:ext>
            </a:extLst>
          </p:cNvPr>
          <p:cNvSpPr/>
          <p:nvPr/>
        </p:nvSpPr>
        <p:spPr>
          <a:xfrm>
            <a:off x="1313412" y="1246909"/>
            <a:ext cx="1961804" cy="1263536"/>
          </a:xfrm>
          <a:prstGeom prst="halfFrame">
            <a:avLst>
              <a:gd name="adj1" fmla="val 13852"/>
              <a:gd name="adj2" fmla="val 138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0" name="半框架 9">
            <a:extLst>
              <a:ext uri="{FF2B5EF4-FFF2-40B4-BE49-F238E27FC236}">
                <a16:creationId xmlns:a16="http://schemas.microsoft.com/office/drawing/2014/main" id="{7A4A91ED-6E57-0E44-AB7D-0A35980AEBF0}"/>
              </a:ext>
            </a:extLst>
          </p:cNvPr>
          <p:cNvSpPr/>
          <p:nvPr/>
        </p:nvSpPr>
        <p:spPr>
          <a:xfrm rot="10800000">
            <a:off x="6370321" y="3943003"/>
            <a:ext cx="1961804" cy="1263536"/>
          </a:xfrm>
          <a:prstGeom prst="halfFrame">
            <a:avLst>
              <a:gd name="adj1" fmla="val 13852"/>
              <a:gd name="adj2" fmla="val 138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4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E7F986-8009-604C-A814-8468BEE1BB3A}"/>
              </a:ext>
            </a:extLst>
          </p:cNvPr>
          <p:cNvSpPr txBox="1"/>
          <p:nvPr/>
        </p:nvSpPr>
        <p:spPr>
          <a:xfrm>
            <a:off x="8886996" y="2914650"/>
            <a:ext cx="31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加入後改變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3A5C92-C909-CD4E-BA4E-691CA512D752}"/>
              </a:ext>
            </a:extLst>
          </p:cNvPr>
          <p:cNvSpPr/>
          <p:nvPr/>
        </p:nvSpPr>
        <p:spPr>
          <a:xfrm>
            <a:off x="5124892" y="2057710"/>
            <a:ext cx="3232298" cy="2407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文字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950065-0BE8-E44A-A58A-46F51DA35679}"/>
              </a:ext>
            </a:extLst>
          </p:cNvPr>
          <p:cNvSpPr/>
          <p:nvPr/>
        </p:nvSpPr>
        <p:spPr>
          <a:xfrm>
            <a:off x="1030778" y="2057710"/>
            <a:ext cx="3524597" cy="240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圖片</a:t>
            </a:r>
          </a:p>
        </p:txBody>
      </p:sp>
    </p:spTree>
    <p:extLst>
      <p:ext uri="{BB962C8B-B14F-4D97-AF65-F5344CB8AC3E}">
        <p14:creationId xmlns:p14="http://schemas.microsoft.com/office/powerpoint/2010/main" val="234629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E7F986-8009-604C-A814-8468BEE1BB3A}"/>
              </a:ext>
            </a:extLst>
          </p:cNvPr>
          <p:cNvSpPr txBox="1"/>
          <p:nvPr/>
        </p:nvSpPr>
        <p:spPr>
          <a:xfrm>
            <a:off x="8886996" y="2914650"/>
            <a:ext cx="310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未來走向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3A5C92-C909-CD4E-BA4E-691CA512D752}"/>
              </a:ext>
            </a:extLst>
          </p:cNvPr>
          <p:cNvSpPr/>
          <p:nvPr/>
        </p:nvSpPr>
        <p:spPr>
          <a:xfrm>
            <a:off x="5124892" y="2057710"/>
            <a:ext cx="3232298" cy="2407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文字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950065-0BE8-E44A-A58A-46F51DA35679}"/>
              </a:ext>
            </a:extLst>
          </p:cNvPr>
          <p:cNvSpPr/>
          <p:nvPr/>
        </p:nvSpPr>
        <p:spPr>
          <a:xfrm>
            <a:off x="1030778" y="2057710"/>
            <a:ext cx="3524597" cy="2407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圖片</a:t>
            </a:r>
          </a:p>
        </p:txBody>
      </p:sp>
    </p:spTree>
    <p:extLst>
      <p:ext uri="{BB962C8B-B14F-4D97-AF65-F5344CB8AC3E}">
        <p14:creationId xmlns:p14="http://schemas.microsoft.com/office/powerpoint/2010/main" val="3025517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2EE284A-E08F-1445-AC59-A0A0FFE63E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2B46C2-AE7A-CE4A-997E-2DB57FE41F0D}"/>
              </a:ext>
            </a:extLst>
          </p:cNvPr>
          <p:cNvSpPr txBox="1"/>
          <p:nvPr/>
        </p:nvSpPr>
        <p:spPr>
          <a:xfrm>
            <a:off x="8886997" y="2914650"/>
            <a:ext cx="307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結語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41FF91-6273-7E46-A5D8-D70C59F71573}"/>
              </a:ext>
            </a:extLst>
          </p:cNvPr>
          <p:cNvSpPr txBox="1"/>
          <p:nvPr/>
        </p:nvSpPr>
        <p:spPr>
          <a:xfrm>
            <a:off x="4377171" y="2868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1047344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2EE284A-E08F-1445-AC59-A0A0FFE63E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2B46C2-AE7A-CE4A-997E-2DB57FE41F0D}"/>
              </a:ext>
            </a:extLst>
          </p:cNvPr>
          <p:cNvSpPr txBox="1"/>
          <p:nvPr/>
        </p:nvSpPr>
        <p:spPr>
          <a:xfrm>
            <a:off x="8886997" y="2914650"/>
            <a:ext cx="307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結語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E6840F-5AB8-0345-B79F-13B90891E2F8}"/>
              </a:ext>
            </a:extLst>
          </p:cNvPr>
          <p:cNvSpPr/>
          <p:nvPr/>
        </p:nvSpPr>
        <p:spPr>
          <a:xfrm>
            <a:off x="1519708" y="1584101"/>
            <a:ext cx="6284438" cy="33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圖片？影片？</a:t>
            </a:r>
          </a:p>
        </p:txBody>
      </p:sp>
    </p:spTree>
    <p:extLst>
      <p:ext uri="{BB962C8B-B14F-4D97-AF65-F5344CB8AC3E}">
        <p14:creationId xmlns:p14="http://schemas.microsoft.com/office/powerpoint/2010/main" val="4166618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2EE284A-E08F-1445-AC59-A0A0FFE63E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2B46C2-AE7A-CE4A-997E-2DB57FE41F0D}"/>
              </a:ext>
            </a:extLst>
          </p:cNvPr>
          <p:cNvSpPr txBox="1"/>
          <p:nvPr/>
        </p:nvSpPr>
        <p:spPr>
          <a:xfrm>
            <a:off x="8886997" y="2914650"/>
            <a:ext cx="307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螢幕漸漸縮小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3ECF524-AF37-DA4B-B4D8-84C49A4AA338}"/>
              </a:ext>
            </a:extLst>
          </p:cNvPr>
          <p:cNvGrpSpPr/>
          <p:nvPr/>
        </p:nvGrpSpPr>
        <p:grpSpPr>
          <a:xfrm>
            <a:off x="2084805" y="-729050"/>
            <a:ext cx="4889132" cy="7933727"/>
            <a:chOff x="4700337" y="1138990"/>
            <a:chExt cx="2807593" cy="4555957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819810F7-D137-1A42-A042-89D5CF295C58}"/>
                </a:ext>
              </a:extLst>
            </p:cNvPr>
            <p:cNvGrpSpPr/>
            <p:nvPr/>
          </p:nvGrpSpPr>
          <p:grpSpPr>
            <a:xfrm>
              <a:off x="4700337" y="1138990"/>
              <a:ext cx="2807593" cy="4555957"/>
              <a:chOff x="4700337" y="1138990"/>
              <a:chExt cx="2807593" cy="4555957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A5197FAB-347F-F44F-8EE2-EAAD52B7F1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289" t="8634" r="52764" b="7816"/>
              <a:stretch/>
            </p:blipFill>
            <p:spPr>
              <a:xfrm>
                <a:off x="4700337" y="1138990"/>
                <a:ext cx="2807593" cy="4555957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7B088A7-50B6-F34F-AEA1-D7A01FB0A5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0989" y="1816486"/>
                <a:ext cx="1799641" cy="3200963"/>
              </a:xfrm>
              <a:prstGeom prst="rect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</a:ln>
            </p:spPr>
          </p:pic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8D1A101-4A6A-B24B-8C3A-C60F7B1CD9FC}"/>
                </a:ext>
              </a:extLst>
            </p:cNvPr>
            <p:cNvSpPr/>
            <p:nvPr/>
          </p:nvSpPr>
          <p:spPr>
            <a:xfrm>
              <a:off x="5277853" y="1816486"/>
              <a:ext cx="1782777" cy="3153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FE6840F-5AB8-0345-B79F-13B90891E2F8}"/>
              </a:ext>
            </a:extLst>
          </p:cNvPr>
          <p:cNvSpPr/>
          <p:nvPr/>
        </p:nvSpPr>
        <p:spPr>
          <a:xfrm>
            <a:off x="3238951" y="2366493"/>
            <a:ext cx="2807595" cy="212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FE7171-02FF-D746-8161-A5C8EBD97F07}"/>
              </a:ext>
            </a:extLst>
          </p:cNvPr>
          <p:cNvSpPr/>
          <p:nvPr/>
        </p:nvSpPr>
        <p:spPr>
          <a:xfrm>
            <a:off x="4074068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標題加圖</a:t>
            </a:r>
          </a:p>
        </p:txBody>
      </p:sp>
    </p:spTree>
    <p:extLst>
      <p:ext uri="{BB962C8B-B14F-4D97-AF65-F5344CB8AC3E}">
        <p14:creationId xmlns:p14="http://schemas.microsoft.com/office/powerpoint/2010/main" val="314640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2EE284A-E08F-1445-AC59-A0A0FFE63E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2B46C2-AE7A-CE4A-997E-2DB57FE41F0D}"/>
              </a:ext>
            </a:extLst>
          </p:cNvPr>
          <p:cNvSpPr txBox="1"/>
          <p:nvPr/>
        </p:nvSpPr>
        <p:spPr>
          <a:xfrm>
            <a:off x="8886997" y="2914650"/>
            <a:ext cx="307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螢幕漸漸縮小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3ECF524-AF37-DA4B-B4D8-84C49A4AA338}"/>
              </a:ext>
            </a:extLst>
          </p:cNvPr>
          <p:cNvGrpSpPr/>
          <p:nvPr/>
        </p:nvGrpSpPr>
        <p:grpSpPr>
          <a:xfrm>
            <a:off x="3178043" y="1213499"/>
            <a:ext cx="2394647" cy="3885857"/>
            <a:chOff x="4700337" y="1138990"/>
            <a:chExt cx="2807593" cy="4555957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819810F7-D137-1A42-A042-89D5CF295C58}"/>
                </a:ext>
              </a:extLst>
            </p:cNvPr>
            <p:cNvGrpSpPr/>
            <p:nvPr/>
          </p:nvGrpSpPr>
          <p:grpSpPr>
            <a:xfrm>
              <a:off x="4700337" y="1138990"/>
              <a:ext cx="2807593" cy="4555957"/>
              <a:chOff x="4700337" y="1138990"/>
              <a:chExt cx="2807593" cy="4555957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A5197FAB-347F-F44F-8EE2-EAAD52B7F1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289" t="8634" r="52764" b="7816"/>
              <a:stretch/>
            </p:blipFill>
            <p:spPr>
              <a:xfrm>
                <a:off x="4700337" y="1138990"/>
                <a:ext cx="2807593" cy="4555957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7B088A7-50B6-F34F-AEA1-D7A01FB0A5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0989" y="1816486"/>
                <a:ext cx="1799641" cy="3200963"/>
              </a:xfrm>
              <a:prstGeom prst="rect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</a:ln>
            </p:spPr>
          </p:pic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8D1A101-4A6A-B24B-8C3A-C60F7B1CD9FC}"/>
                </a:ext>
              </a:extLst>
            </p:cNvPr>
            <p:cNvSpPr/>
            <p:nvPr/>
          </p:nvSpPr>
          <p:spPr>
            <a:xfrm>
              <a:off x="5277853" y="1816486"/>
              <a:ext cx="1782777" cy="3153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FE6840F-5AB8-0345-B79F-13B90891E2F8}"/>
              </a:ext>
            </a:extLst>
          </p:cNvPr>
          <p:cNvSpPr/>
          <p:nvPr/>
        </p:nvSpPr>
        <p:spPr>
          <a:xfrm>
            <a:off x="3803338" y="2593481"/>
            <a:ext cx="1255119" cy="94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375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25087F-1DD9-064B-8084-4FCCBCFE58D5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F8EA43-ADED-2C4F-971A-85E0EB3F5EE4}"/>
              </a:ext>
            </a:extLst>
          </p:cNvPr>
          <p:cNvGrpSpPr/>
          <p:nvPr/>
        </p:nvGrpSpPr>
        <p:grpSpPr>
          <a:xfrm>
            <a:off x="3474839" y="1138991"/>
            <a:ext cx="2450995" cy="3977296"/>
            <a:chOff x="4700337" y="1138990"/>
            <a:chExt cx="2807593" cy="45559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F66C76-511B-1C4E-B378-776DABCA3D9F}"/>
                </a:ext>
              </a:extLst>
            </p:cNvPr>
            <p:cNvSpPr/>
            <p:nvPr/>
          </p:nvSpPr>
          <p:spPr>
            <a:xfrm>
              <a:off x="5277853" y="1860884"/>
              <a:ext cx="1753568" cy="3096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EFF0927-898A-1C40-8470-CAEC21C9F689}"/>
                </a:ext>
              </a:extLst>
            </p:cNvPr>
            <p:cNvGrpSpPr/>
            <p:nvPr/>
          </p:nvGrpSpPr>
          <p:grpSpPr>
            <a:xfrm>
              <a:off x="4700337" y="1138990"/>
              <a:ext cx="2807593" cy="4555957"/>
              <a:chOff x="4700337" y="1138990"/>
              <a:chExt cx="2807593" cy="455595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5C4C7A6-70B4-3F4C-AFB9-6D804B2EDB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289" t="8634" r="52764" b="7816"/>
              <a:stretch/>
            </p:blipFill>
            <p:spPr>
              <a:xfrm>
                <a:off x="4700337" y="1138990"/>
                <a:ext cx="2807593" cy="4555957"/>
              </a:xfrm>
              <a:prstGeom prst="rect">
                <a:avLst/>
              </a:prstGeom>
            </p:spPr>
          </p:pic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BB574104-FDF5-BC4B-992C-F6C9A5A82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4993" y="1816486"/>
                <a:ext cx="1799641" cy="3200963"/>
              </a:xfrm>
              <a:prstGeom prst="rect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</a:ln>
            </p:spPr>
          </p:pic>
        </p:grp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801267-7603-7F4A-BE42-C23B65205510}"/>
              </a:ext>
            </a:extLst>
          </p:cNvPr>
          <p:cNvSpPr txBox="1"/>
          <p:nvPr/>
        </p:nvSpPr>
        <p:spPr>
          <a:xfrm>
            <a:off x="9078937" y="29146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螢幕黑掉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B6C3EB-823A-784C-9891-4615DAEFDD92}"/>
              </a:ext>
            </a:extLst>
          </p:cNvPr>
          <p:cNvSpPr/>
          <p:nvPr/>
        </p:nvSpPr>
        <p:spPr>
          <a:xfrm>
            <a:off x="3959047" y="1723349"/>
            <a:ext cx="1589975" cy="28072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22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614DBDF-7F84-9A4B-8952-DC2F20DD3437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801267-7603-7F4A-BE42-C23B65205510}"/>
              </a:ext>
            </a:extLst>
          </p:cNvPr>
          <p:cNvSpPr txBox="1"/>
          <p:nvPr/>
        </p:nvSpPr>
        <p:spPr>
          <a:xfrm>
            <a:off x="9171036" y="2811099"/>
            <a:ext cx="28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下移到一個地步，會拉到我們的標題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EB2E9CE-7CB1-7642-B238-DB489B40D52C}"/>
              </a:ext>
            </a:extLst>
          </p:cNvPr>
          <p:cNvGrpSpPr/>
          <p:nvPr/>
        </p:nvGrpSpPr>
        <p:grpSpPr>
          <a:xfrm>
            <a:off x="3474839" y="1138991"/>
            <a:ext cx="2450995" cy="3977296"/>
            <a:chOff x="4700337" y="1138990"/>
            <a:chExt cx="2807593" cy="455595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CCC58A9-7D63-6F4D-A8F7-02CADBBD7066}"/>
                </a:ext>
              </a:extLst>
            </p:cNvPr>
            <p:cNvSpPr/>
            <p:nvPr/>
          </p:nvSpPr>
          <p:spPr>
            <a:xfrm>
              <a:off x="5277853" y="1860884"/>
              <a:ext cx="1753568" cy="3096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9EAFE24E-ACCD-3844-89FC-C36DA4CD9145}"/>
                </a:ext>
              </a:extLst>
            </p:cNvPr>
            <p:cNvGrpSpPr/>
            <p:nvPr/>
          </p:nvGrpSpPr>
          <p:grpSpPr>
            <a:xfrm>
              <a:off x="4700337" y="1138990"/>
              <a:ext cx="2807593" cy="4555957"/>
              <a:chOff x="4700337" y="1138990"/>
              <a:chExt cx="2807593" cy="4555957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F02DF303-9DE2-A04F-977E-2AD6AE79F7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289" t="8634" r="52764" b="7816"/>
              <a:stretch/>
            </p:blipFill>
            <p:spPr>
              <a:xfrm>
                <a:off x="4700337" y="1138990"/>
                <a:ext cx="2807593" cy="4555957"/>
              </a:xfrm>
              <a:prstGeom prst="rect">
                <a:avLst/>
              </a:prstGeom>
            </p:spPr>
          </p:pic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215EDA32-E6F1-7B49-A182-52E784FEEA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4993" y="1816486"/>
                <a:ext cx="1799641" cy="3200963"/>
              </a:xfrm>
              <a:prstGeom prst="rect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</a:ln>
            </p:spPr>
          </p:pic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08D67D9-0CE1-594C-B568-0B587EFE1AA8}"/>
              </a:ext>
            </a:extLst>
          </p:cNvPr>
          <p:cNvSpPr/>
          <p:nvPr/>
        </p:nvSpPr>
        <p:spPr>
          <a:xfrm>
            <a:off x="3949438" y="1736894"/>
            <a:ext cx="1589975" cy="2818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標題加圖</a:t>
            </a:r>
          </a:p>
        </p:txBody>
      </p:sp>
    </p:spTree>
    <p:extLst>
      <p:ext uri="{BB962C8B-B14F-4D97-AF65-F5344CB8AC3E}">
        <p14:creationId xmlns:p14="http://schemas.microsoft.com/office/powerpoint/2010/main" val="167664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09FCCDF2-21EF-6149-86C4-7FD10A66C68B}"/>
              </a:ext>
            </a:extLst>
          </p:cNvPr>
          <p:cNvSpPr txBox="1"/>
          <p:nvPr/>
        </p:nvSpPr>
        <p:spPr>
          <a:xfrm>
            <a:off x="9081276" y="291465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螢幕逐漸放大，直到滿版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08DF613-B85C-3B4F-AB20-A7DAB3CC735A}"/>
              </a:ext>
            </a:extLst>
          </p:cNvPr>
          <p:cNvGrpSpPr/>
          <p:nvPr/>
        </p:nvGrpSpPr>
        <p:grpSpPr>
          <a:xfrm>
            <a:off x="2084805" y="-729050"/>
            <a:ext cx="4889132" cy="7933727"/>
            <a:chOff x="4700337" y="1138990"/>
            <a:chExt cx="2807593" cy="455595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4122010-9135-0545-B6B8-5359AA98C777}"/>
                </a:ext>
              </a:extLst>
            </p:cNvPr>
            <p:cNvGrpSpPr/>
            <p:nvPr/>
          </p:nvGrpSpPr>
          <p:grpSpPr>
            <a:xfrm>
              <a:off x="4700337" y="1138990"/>
              <a:ext cx="2807593" cy="4555957"/>
              <a:chOff x="4700337" y="1138990"/>
              <a:chExt cx="2807593" cy="455595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5C4C7A6-70B4-3F4C-AFB9-6D804B2EDB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289" t="8634" r="52764" b="7816"/>
              <a:stretch/>
            </p:blipFill>
            <p:spPr>
              <a:xfrm>
                <a:off x="4700337" y="1138990"/>
                <a:ext cx="2807593" cy="4555957"/>
              </a:xfrm>
              <a:prstGeom prst="rect">
                <a:avLst/>
              </a:prstGeom>
            </p:spPr>
          </p:pic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BB574104-FDF5-BC4B-992C-F6C9A5A82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0989" y="1816486"/>
                <a:ext cx="1799641" cy="3200963"/>
              </a:xfrm>
              <a:prstGeom prst="rect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</a:ln>
            </p:spPr>
          </p:pic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4E2343D-E7DB-9945-A6D0-C0C78A5BA2BC}"/>
                </a:ext>
              </a:extLst>
            </p:cNvPr>
            <p:cNvSpPr/>
            <p:nvPr/>
          </p:nvSpPr>
          <p:spPr>
            <a:xfrm>
              <a:off x="5277853" y="1816486"/>
              <a:ext cx="1782777" cy="3153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ysClr val="windowText" lastClr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標題加圖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C975370-8BDE-DD4B-BAA4-880D424D077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69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E7F986-8009-604C-A814-8468BEE1BB3A}"/>
              </a:ext>
            </a:extLst>
          </p:cNvPr>
          <p:cNvSpPr txBox="1"/>
          <p:nvPr/>
        </p:nvSpPr>
        <p:spPr>
          <a:xfrm>
            <a:off x="8886997" y="2914650"/>
            <a:ext cx="323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全螢幕，畫面還是標題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AA26B8-09A3-8D4C-BAF7-A7B5E4FCD656}"/>
              </a:ext>
            </a:extLst>
          </p:cNvPr>
          <p:cNvSpPr/>
          <p:nvPr/>
        </p:nvSpPr>
        <p:spPr>
          <a:xfrm>
            <a:off x="3243153" y="2791540"/>
            <a:ext cx="22942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標題</a:t>
            </a:r>
            <a:r>
              <a:rPr kumimoji="1" lang="en-US" altLang="zh-TW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r>
              <a:rPr kumimoji="1" lang="zh-CN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endParaRPr kumimoji="1" lang="zh-TW" altLang="en-US" sz="4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028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7ED5C1-2175-734E-B888-F60440F93165}"/>
              </a:ext>
            </a:extLst>
          </p:cNvPr>
          <p:cNvSpPr txBox="1"/>
          <p:nvPr/>
        </p:nvSpPr>
        <p:spPr>
          <a:xfrm>
            <a:off x="8886997" y="2914650"/>
            <a:ext cx="307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前言介紹概況，右邊以時間軸搭配文字的方式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729C01-C919-DE40-9B01-D77DEAFE4F5E}"/>
              </a:ext>
            </a:extLst>
          </p:cNvPr>
          <p:cNvCxnSpPr/>
          <p:nvPr/>
        </p:nvCxnSpPr>
        <p:spPr>
          <a:xfrm>
            <a:off x="883403" y="5129939"/>
            <a:ext cx="7656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77D6D7-EB93-CF46-A4FF-26FA74C60429}"/>
              </a:ext>
            </a:extLst>
          </p:cNvPr>
          <p:cNvSpPr txBox="1"/>
          <p:nvPr/>
        </p:nvSpPr>
        <p:spPr>
          <a:xfrm>
            <a:off x="2092271" y="47579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B725C0-44E9-0343-B56C-23FC6A374E6F}"/>
              </a:ext>
            </a:extLst>
          </p:cNvPr>
          <p:cNvSpPr/>
          <p:nvPr/>
        </p:nvSpPr>
        <p:spPr>
          <a:xfrm>
            <a:off x="1053885" y="1611824"/>
            <a:ext cx="3673098" cy="2898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第一段文字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D383CD-0670-6E45-ABBC-0F1FE38EF20D}"/>
              </a:ext>
            </a:extLst>
          </p:cNvPr>
          <p:cNvSpPr/>
          <p:nvPr/>
        </p:nvSpPr>
        <p:spPr>
          <a:xfrm>
            <a:off x="4827114" y="1611823"/>
            <a:ext cx="3673098" cy="2898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第一張圖</a:t>
            </a:r>
          </a:p>
        </p:txBody>
      </p:sp>
    </p:spTree>
    <p:extLst>
      <p:ext uri="{BB962C8B-B14F-4D97-AF65-F5344CB8AC3E}">
        <p14:creationId xmlns:p14="http://schemas.microsoft.com/office/powerpoint/2010/main" val="410373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7ED5C1-2175-734E-B888-F60440F93165}"/>
              </a:ext>
            </a:extLst>
          </p:cNvPr>
          <p:cNvSpPr txBox="1"/>
          <p:nvPr/>
        </p:nvSpPr>
        <p:spPr>
          <a:xfrm>
            <a:off x="8886997" y="2914650"/>
            <a:ext cx="3077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前言介紹概況，搭配時間軸搭配文字的方式，並已往右移動的方式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729C01-C919-DE40-9B01-D77DEAFE4F5E}"/>
              </a:ext>
            </a:extLst>
          </p:cNvPr>
          <p:cNvCxnSpPr/>
          <p:nvPr/>
        </p:nvCxnSpPr>
        <p:spPr>
          <a:xfrm>
            <a:off x="883403" y="5129939"/>
            <a:ext cx="7656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77D6D7-EB93-CF46-A4FF-26FA74C60429}"/>
              </a:ext>
            </a:extLst>
          </p:cNvPr>
          <p:cNvSpPr txBox="1"/>
          <p:nvPr/>
        </p:nvSpPr>
        <p:spPr>
          <a:xfrm>
            <a:off x="2092271" y="47579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B725C0-44E9-0343-B56C-23FC6A374E6F}"/>
              </a:ext>
            </a:extLst>
          </p:cNvPr>
          <p:cNvSpPr/>
          <p:nvPr/>
        </p:nvSpPr>
        <p:spPr>
          <a:xfrm>
            <a:off x="1053885" y="1611824"/>
            <a:ext cx="3673098" cy="2898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第二段文字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D383CD-0670-6E45-ABBC-0F1FE38EF20D}"/>
              </a:ext>
            </a:extLst>
          </p:cNvPr>
          <p:cNvSpPr/>
          <p:nvPr/>
        </p:nvSpPr>
        <p:spPr>
          <a:xfrm>
            <a:off x="4827114" y="1611823"/>
            <a:ext cx="3673098" cy="2898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第二張圖</a:t>
            </a:r>
          </a:p>
        </p:txBody>
      </p:sp>
    </p:spTree>
    <p:extLst>
      <p:ext uri="{BB962C8B-B14F-4D97-AF65-F5344CB8AC3E}">
        <p14:creationId xmlns:p14="http://schemas.microsoft.com/office/powerpoint/2010/main" val="414446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7ED5C1-2175-734E-B888-F60440F93165}"/>
              </a:ext>
            </a:extLst>
          </p:cNvPr>
          <p:cNvSpPr txBox="1"/>
          <p:nvPr/>
        </p:nvSpPr>
        <p:spPr>
          <a:xfrm>
            <a:off x="8886997" y="2914650"/>
            <a:ext cx="3077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前言介紹概況，搭配時間軸搭配文字的方式，並已往右移動的方式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2729C01-C919-DE40-9B01-D77DEAFE4F5E}"/>
              </a:ext>
            </a:extLst>
          </p:cNvPr>
          <p:cNvCxnSpPr/>
          <p:nvPr/>
        </p:nvCxnSpPr>
        <p:spPr>
          <a:xfrm>
            <a:off x="883403" y="5129939"/>
            <a:ext cx="7656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77D6D7-EB93-CF46-A4FF-26FA74C60429}"/>
              </a:ext>
            </a:extLst>
          </p:cNvPr>
          <p:cNvSpPr txBox="1"/>
          <p:nvPr/>
        </p:nvSpPr>
        <p:spPr>
          <a:xfrm>
            <a:off x="2092271" y="47579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時間軸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B725C0-44E9-0343-B56C-23FC6A374E6F}"/>
              </a:ext>
            </a:extLst>
          </p:cNvPr>
          <p:cNvSpPr/>
          <p:nvPr/>
        </p:nvSpPr>
        <p:spPr>
          <a:xfrm>
            <a:off x="1053885" y="1611824"/>
            <a:ext cx="3673098" cy="2898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第三段文字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D383CD-0670-6E45-ABBC-0F1FE38EF20D}"/>
              </a:ext>
            </a:extLst>
          </p:cNvPr>
          <p:cNvSpPr/>
          <p:nvPr/>
        </p:nvSpPr>
        <p:spPr>
          <a:xfrm>
            <a:off x="4827114" y="1611823"/>
            <a:ext cx="3673098" cy="2898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第三張圖</a:t>
            </a:r>
          </a:p>
        </p:txBody>
      </p:sp>
    </p:spTree>
    <p:extLst>
      <p:ext uri="{BB962C8B-B14F-4D97-AF65-F5344CB8AC3E}">
        <p14:creationId xmlns:p14="http://schemas.microsoft.com/office/powerpoint/2010/main" val="381415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F29D410-7A51-334C-9C80-84E3C3CC2FE2}"/>
              </a:ext>
            </a:extLst>
          </p:cNvPr>
          <p:cNvSpPr/>
          <p:nvPr/>
        </p:nvSpPr>
        <p:spPr>
          <a:xfrm>
            <a:off x="613808" y="765659"/>
            <a:ext cx="8173058" cy="49443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7ED5C1-2175-734E-B888-F60440F93165}"/>
              </a:ext>
            </a:extLst>
          </p:cNvPr>
          <p:cNvSpPr txBox="1"/>
          <p:nvPr/>
        </p:nvSpPr>
        <p:spPr>
          <a:xfrm>
            <a:off x="8886997" y="2914650"/>
            <a:ext cx="311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全螢幕，畫面是三個店家的人像圖，從大圖截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08A2403-6BB3-824A-9D8F-E12170130FDA}"/>
              </a:ext>
            </a:extLst>
          </p:cNvPr>
          <p:cNvSpPr/>
          <p:nvPr/>
        </p:nvSpPr>
        <p:spPr>
          <a:xfrm>
            <a:off x="1334343" y="2385391"/>
            <a:ext cx="1709530" cy="17095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餐廳一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2E013CE-E07C-5544-A675-BD5E58A4704D}"/>
              </a:ext>
            </a:extLst>
          </p:cNvPr>
          <p:cNvSpPr/>
          <p:nvPr/>
        </p:nvSpPr>
        <p:spPr>
          <a:xfrm>
            <a:off x="3764407" y="2383049"/>
            <a:ext cx="1709530" cy="1709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餐廳二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62A8FC0-376C-2342-ACF5-76417A39E9EA}"/>
              </a:ext>
            </a:extLst>
          </p:cNvPr>
          <p:cNvSpPr/>
          <p:nvPr/>
        </p:nvSpPr>
        <p:spPr>
          <a:xfrm>
            <a:off x="6194471" y="2383049"/>
            <a:ext cx="1709530" cy="17095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餐廳三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C2CFEC-3C89-BF4D-99C2-64CEFA4E9570}"/>
              </a:ext>
            </a:extLst>
          </p:cNvPr>
          <p:cNvSpPr txBox="1"/>
          <p:nvPr/>
        </p:nvSpPr>
        <p:spPr>
          <a:xfrm>
            <a:off x="297712" y="2764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9, 10</a:t>
            </a:r>
            <a:r>
              <a:rPr kumimoji="1" lang="zh-CN" altLang="en-US" dirty="0"/>
              <a:t>擇一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510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9821</TotalTime>
  <Words>321</Words>
  <Application>Microsoft Macintosh PowerPoint</Application>
  <PresentationFormat>寬螢幕</PresentationFormat>
  <Paragraphs>77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Microsoft JhengHei</vt:lpstr>
      <vt:lpstr>新細明體</vt:lpstr>
      <vt:lpstr>等线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31</cp:revision>
  <dcterms:created xsi:type="dcterms:W3CDTF">2019-12-08T05:55:38Z</dcterms:created>
  <dcterms:modified xsi:type="dcterms:W3CDTF">2019-12-18T08:00:02Z</dcterms:modified>
</cp:coreProperties>
</file>