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07" r:id="rId2"/>
  </p:sldMasterIdLst>
  <p:notesMasterIdLst>
    <p:notesMasterId r:id="rId12"/>
  </p:notesMasterIdLst>
  <p:handoutMasterIdLst>
    <p:handoutMasterId r:id="rId13"/>
  </p:handoutMasterIdLst>
  <p:sldIdLst>
    <p:sldId id="257" r:id="rId3"/>
    <p:sldId id="722" r:id="rId4"/>
    <p:sldId id="398" r:id="rId5"/>
    <p:sldId id="366" r:id="rId6"/>
    <p:sldId id="367" r:id="rId7"/>
    <p:sldId id="9989" r:id="rId8"/>
    <p:sldId id="738" r:id="rId9"/>
    <p:sldId id="740" r:id="rId10"/>
    <p:sldId id="744"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C0FF"/>
    <a:srgbClr val="DFF4FF"/>
    <a:srgbClr val="6889F0"/>
    <a:srgbClr val="F8F9F8"/>
    <a:srgbClr val="EDE9E7"/>
    <a:srgbClr val="ED21E7"/>
    <a:srgbClr val="A3A3A3"/>
    <a:srgbClr val="272727"/>
    <a:srgbClr val="626262"/>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29" autoAdjust="0"/>
    <p:restoredTop sz="82654" autoAdjust="0"/>
  </p:normalViewPr>
  <p:slideViewPr>
    <p:cSldViewPr snapToGrid="0" snapToObjects="1">
      <p:cViewPr varScale="1">
        <p:scale>
          <a:sx n="135" d="100"/>
          <a:sy n="135" d="100"/>
        </p:scale>
        <p:origin x="1120" y="168"/>
      </p:cViewPr>
      <p:guideLst>
        <p:guide orient="horz" pos="162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F0A814-E159-894C-8692-31D5C36A64BD}" type="datetimeFigureOut">
              <a:rPr lang="en-US" smtClean="0">
                <a:latin typeface="Arial" charset="0"/>
              </a:rPr>
              <a:t>12/18/19</a:t>
            </a:fld>
            <a:endParaRPr lang="en-US" dirty="0">
              <a:latin typeface="Arial"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39A7B8-3F3E-8A42-880B-CE0E7C88867F}" type="slidenum">
              <a:rPr lang="en-US" smtClean="0">
                <a:latin typeface="Arial" charset="0"/>
              </a:rPr>
              <a:t>‹#›</a:t>
            </a:fld>
            <a:endParaRPr lang="en-US" dirty="0">
              <a:latin typeface="Arial" charset="0"/>
            </a:endParaRPr>
          </a:p>
        </p:txBody>
      </p:sp>
    </p:spTree>
    <p:extLst>
      <p:ext uri="{BB962C8B-B14F-4D97-AF65-F5344CB8AC3E}">
        <p14:creationId xmlns:p14="http://schemas.microsoft.com/office/powerpoint/2010/main" val="4327445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charset="0"/>
              </a:defRPr>
            </a:lvl1pPr>
          </a:lstStyle>
          <a:p>
            <a:fld id="{70E50384-CE9B-A84A-859E-C8C6A6081C60}" type="datetimeFigureOut">
              <a:rPr lang="en-US" smtClean="0"/>
              <a:pPr/>
              <a:t>12/18/19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charset="0"/>
              </a:defRPr>
            </a:lvl1pPr>
          </a:lstStyle>
          <a:p>
            <a:fld id="{EDDE39F7-555F-4E49-87AD-0EBF9F90242A}" type="slidenum">
              <a:rPr lang="en-US" smtClean="0"/>
              <a:pPr/>
              <a:t>‹#›</a:t>
            </a:fld>
            <a:endParaRPr lang="en-US" dirty="0"/>
          </a:p>
        </p:txBody>
      </p:sp>
    </p:spTree>
    <p:extLst>
      <p:ext uri="{BB962C8B-B14F-4D97-AF65-F5344CB8AC3E}">
        <p14:creationId xmlns:p14="http://schemas.microsoft.com/office/powerpoint/2010/main" val="30119501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charset="0"/>
        <a:ea typeface="+mn-ea"/>
        <a:cs typeface="+mn-cs"/>
      </a:defRPr>
    </a:lvl1pPr>
    <a:lvl2pPr marL="457200" algn="l" defTabSz="457200" rtl="0" eaLnBrk="1" latinLnBrk="0" hangingPunct="1">
      <a:defRPr sz="1200" b="0" i="0" kern="1200">
        <a:solidFill>
          <a:schemeClr val="tx1"/>
        </a:solidFill>
        <a:latin typeface="Arial" charset="0"/>
        <a:ea typeface="+mn-ea"/>
        <a:cs typeface="+mn-cs"/>
      </a:defRPr>
    </a:lvl2pPr>
    <a:lvl3pPr marL="914400" algn="l" defTabSz="457200" rtl="0" eaLnBrk="1" latinLnBrk="0" hangingPunct="1">
      <a:defRPr sz="1200" b="0" i="0" kern="1200">
        <a:solidFill>
          <a:schemeClr val="tx1"/>
        </a:solidFill>
        <a:latin typeface="Arial" charset="0"/>
        <a:ea typeface="+mn-ea"/>
        <a:cs typeface="+mn-cs"/>
      </a:defRPr>
    </a:lvl3pPr>
    <a:lvl4pPr marL="1371600" algn="l" defTabSz="457200" rtl="0" eaLnBrk="1" latinLnBrk="0" hangingPunct="1">
      <a:defRPr sz="1200" b="0" i="0" kern="1200">
        <a:solidFill>
          <a:schemeClr val="tx1"/>
        </a:solidFill>
        <a:latin typeface="Arial" charset="0"/>
        <a:ea typeface="+mn-ea"/>
        <a:cs typeface="+mn-cs"/>
      </a:defRPr>
    </a:lvl4pPr>
    <a:lvl5pPr marL="1828800" algn="l" defTabSz="457200" rtl="0" eaLnBrk="1" latinLnBrk="0" hangingPunct="1">
      <a:defRPr sz="1200" b="0" i="0" kern="1200">
        <a:solidFill>
          <a:schemeClr val="tx1"/>
        </a:solidFill>
        <a:latin typeface="Arial"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t>1</a:t>
            </a:fld>
            <a:endParaRPr lang="en-US"/>
          </a:p>
        </p:txBody>
      </p:sp>
    </p:spTree>
    <p:extLst>
      <p:ext uri="{BB962C8B-B14F-4D97-AF65-F5344CB8AC3E}">
        <p14:creationId xmlns:p14="http://schemas.microsoft.com/office/powerpoint/2010/main" val="1360648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t>3</a:t>
            </a:fld>
            <a:endParaRPr lang="en-US"/>
          </a:p>
        </p:txBody>
      </p:sp>
    </p:spTree>
    <p:extLst>
      <p:ext uri="{BB962C8B-B14F-4D97-AF65-F5344CB8AC3E}">
        <p14:creationId xmlns:p14="http://schemas.microsoft.com/office/powerpoint/2010/main" val="678540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t>4</a:t>
            </a:fld>
            <a:endParaRPr lang="en-US"/>
          </a:p>
        </p:txBody>
      </p:sp>
    </p:spTree>
    <p:extLst>
      <p:ext uri="{BB962C8B-B14F-4D97-AF65-F5344CB8AC3E}">
        <p14:creationId xmlns:p14="http://schemas.microsoft.com/office/powerpoint/2010/main" val="832823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DE39F7-555F-4E49-87AD-0EBF9F90242A}" type="slidenum">
              <a:rPr lang="en-US" smtClean="0"/>
              <a:t>5</a:t>
            </a:fld>
            <a:endParaRPr lang="en-US"/>
          </a:p>
        </p:txBody>
      </p:sp>
    </p:spTree>
    <p:extLst>
      <p:ext uri="{BB962C8B-B14F-4D97-AF65-F5344CB8AC3E}">
        <p14:creationId xmlns:p14="http://schemas.microsoft.com/office/powerpoint/2010/main" val="879707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43CFFC-595B-7444-9552-4CD1D2F07270}"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66422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DE39F7-555F-4E49-87AD-0EBF9F90242A}" type="slidenum">
              <a:rPr lang="en-US" smtClean="0"/>
              <a:pPr/>
              <a:t>7</a:t>
            </a:fld>
            <a:endParaRPr lang="en-US" dirty="0"/>
          </a:p>
        </p:txBody>
      </p:sp>
    </p:spTree>
    <p:extLst>
      <p:ext uri="{BB962C8B-B14F-4D97-AF65-F5344CB8AC3E}">
        <p14:creationId xmlns:p14="http://schemas.microsoft.com/office/powerpoint/2010/main" val="4116446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4.tiff"/><Relationship Id="rId3" Type="http://schemas.openxmlformats.org/officeDocument/2006/relationships/image" Target="../media/image2.emf"/><Relationship Id="rId7" Type="http://schemas.openxmlformats.org/officeDocument/2006/relationships/image" Target="../media/image13.tiff"/><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4.tiff"/><Relationship Id="rId3" Type="http://schemas.openxmlformats.org/officeDocument/2006/relationships/image" Target="../media/image3.emf"/><Relationship Id="rId7" Type="http://schemas.openxmlformats.org/officeDocument/2006/relationships/image" Target="../media/image13.tiff"/><Relationship Id="rId2" Type="http://schemas.openxmlformats.org/officeDocument/2006/relationships/image" Target="../media/image2.emf"/><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12.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2.xml"/><Relationship Id="rId5" Type="http://schemas.microsoft.com/office/2007/relationships/hdphoto" Target="../media/hdphoto3.wdp"/><Relationship Id="rId4" Type="http://schemas.openxmlformats.org/officeDocument/2006/relationships/image" Target="../media/image1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e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18.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
        <p:nvSpPr>
          <p:cNvPr id="4" name="Text Placeholder 3"/>
          <p:cNvSpPr>
            <a:spLocks noGrp="1"/>
          </p:cNvSpPr>
          <p:nvPr>
            <p:ph type="body" sz="quarter" idx="10" hasCustomPrompt="1"/>
          </p:nvPr>
        </p:nvSpPr>
        <p:spPr>
          <a:xfrm>
            <a:off x="12573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8" name="Text Placeholder 7"/>
          <p:cNvSpPr>
            <a:spLocks noGrp="1"/>
          </p:cNvSpPr>
          <p:nvPr>
            <p:ph type="body" sz="quarter" idx="11" hasCustomPrompt="1"/>
          </p:nvPr>
        </p:nvSpPr>
        <p:spPr>
          <a:xfrm>
            <a:off x="125730" y="2530534"/>
            <a:ext cx="3048000" cy="755434"/>
          </a:xfrm>
        </p:spPr>
        <p:txBody>
          <a:bodyPr>
            <a:noAutofit/>
          </a:bodyPr>
          <a:lstStyle>
            <a:lvl1pPr marL="0" indent="0">
              <a:spcBef>
                <a:spcPts val="0"/>
              </a:spcBef>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information</a:t>
            </a:r>
          </a:p>
        </p:txBody>
      </p:sp>
      <p:sp>
        <p:nvSpPr>
          <p:cNvPr id="5" name="Text Placeholder 4"/>
          <p:cNvSpPr>
            <a:spLocks noGrp="1"/>
          </p:cNvSpPr>
          <p:nvPr>
            <p:ph type="body" sz="quarter" idx="13" hasCustomPrompt="1"/>
          </p:nvPr>
        </p:nvSpPr>
        <p:spPr>
          <a:xfrm>
            <a:off x="125730" y="750463"/>
            <a:ext cx="6097269" cy="801066"/>
          </a:xfrm>
        </p:spPr>
        <p:txBody>
          <a:bodyPr>
            <a:normAutofit/>
          </a:bodyPr>
          <a:lstStyle>
            <a:lvl1pPr marL="0" indent="0">
              <a:buNone/>
              <a:defRPr sz="1600">
                <a:solidFill>
                  <a:srgbClr val="FFFFFF"/>
                </a:solidFill>
              </a:defRPr>
            </a:lvl1pPr>
          </a:lstStyle>
          <a:p>
            <a:pPr lvl="0"/>
            <a:r>
              <a:rPr lang="en-US" dirty="0"/>
              <a:t>Subtitle</a:t>
            </a:r>
          </a:p>
        </p:txBody>
      </p:sp>
      <p:pic>
        <p:nvPicPr>
          <p:cNvPr id="15" name="Picture 14"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6" name="Picture 15"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Tree>
    <p:extLst>
      <p:ext uri="{BB962C8B-B14F-4D97-AF65-F5344CB8AC3E}">
        <p14:creationId xmlns:p14="http://schemas.microsoft.com/office/powerpoint/2010/main" val="304998008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14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1961968" y="1269882"/>
            <a:ext cx="7070664" cy="3307383"/>
          </a:xfrm>
        </p:spPr>
        <p:txBody>
          <a:bodyPr>
            <a:normAutofit/>
          </a:bodyPr>
          <a:lstStyle>
            <a:lvl1pPr marL="0" indent="0">
              <a:buNone/>
              <a:defRPr sz="1200" baseline="0"/>
            </a:lvl1pPr>
          </a:lstStyle>
          <a:p>
            <a:pPr lvl="0"/>
            <a:r>
              <a:rPr lang="en-US" dirty="0"/>
              <a:t>Content</a:t>
            </a:r>
          </a:p>
        </p:txBody>
      </p:sp>
      <p:sp>
        <p:nvSpPr>
          <p:cNvPr id="11" name="Text Placeholder 5"/>
          <p:cNvSpPr>
            <a:spLocks noGrp="1"/>
          </p:cNvSpPr>
          <p:nvPr>
            <p:ph type="body" sz="quarter" idx="22" hasCustomPrompt="1"/>
          </p:nvPr>
        </p:nvSpPr>
        <p:spPr>
          <a:xfrm>
            <a:off x="125730" y="1269882"/>
            <a:ext cx="1722500" cy="3307383"/>
          </a:xfrm>
        </p:spPr>
        <p:txBody>
          <a:bodyPr>
            <a:normAutofit/>
          </a:bodyPr>
          <a:lstStyle>
            <a:lvl1pPr marL="0" indent="0">
              <a:buNone/>
              <a:defRPr sz="12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0"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70320295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p:bg>
      <p:bgPr>
        <a:solidFill>
          <a:schemeClr val="bg1">
            <a:alpha val="3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a:xfrm>
            <a:off x="125730" y="1270000"/>
            <a:ext cx="8897424" cy="3203260"/>
          </a:xfrm>
        </p:spPr>
        <p:txBody>
          <a:bodyPr>
            <a:normAutofit/>
          </a:bodyPr>
          <a:lstStyle>
            <a:lvl1pPr marL="0" indent="0" algn="ctr">
              <a:buNone/>
              <a:defRPr sz="1400" baseline="0"/>
            </a:lvl1pPr>
          </a:lstStyle>
          <a:p>
            <a:r>
              <a:rPr lang="en-US"/>
              <a:t>Drag picture to placeholder or click icon to add</a:t>
            </a:r>
            <a:endParaRPr lang="en-US" dirty="0"/>
          </a:p>
        </p:txBody>
      </p:sp>
      <p:pic>
        <p:nvPicPr>
          <p:cNvPr id="10" name="Picture 9"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1"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35231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2">
    <p:bg>
      <p:bgRef idx="1001">
        <a:schemeClr val="bg1"/>
      </p:bgRef>
    </p:bg>
    <p:spTree>
      <p:nvGrpSpPr>
        <p:cNvPr id="1" name=""/>
        <p:cNvGrpSpPr/>
        <p:nvPr/>
      </p:nvGrpSpPr>
      <p:grpSpPr>
        <a:xfrm>
          <a:off x="0" y="0"/>
          <a:ext cx="0" cy="0"/>
          <a:chOff x="0" y="0"/>
          <a:chExt cx="0" cy="0"/>
        </a:xfrm>
      </p:grpSpPr>
      <p:pic>
        <p:nvPicPr>
          <p:cNvPr id="11" name="Picture 10"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6" name="Text Placeholder 5"/>
          <p:cNvSpPr>
            <a:spLocks noGrp="1"/>
          </p:cNvSpPr>
          <p:nvPr>
            <p:ph type="body" sz="quarter" idx="22" hasCustomPrompt="1"/>
          </p:nvPr>
        </p:nvSpPr>
        <p:spPr>
          <a:xfrm>
            <a:off x="125413" y="1241871"/>
            <a:ext cx="1985951" cy="3340289"/>
          </a:xfrm>
        </p:spPr>
        <p:txBody>
          <a:bodyPr>
            <a:normAutofit/>
          </a:bodyPr>
          <a:lstStyle>
            <a:lvl1pPr marL="0" indent="0">
              <a:buNone/>
              <a:defRPr sz="1800" baseline="0"/>
            </a:lvl1pPr>
          </a:lstStyle>
          <a:p>
            <a:pPr lvl="0"/>
            <a:r>
              <a:rPr lang="en-US" dirty="0"/>
              <a:t>Body copy</a:t>
            </a:r>
          </a:p>
        </p:txBody>
      </p:sp>
      <p:sp>
        <p:nvSpPr>
          <p:cNvPr id="17" name="Text Placeholder 5"/>
          <p:cNvSpPr>
            <a:spLocks noGrp="1"/>
          </p:cNvSpPr>
          <p:nvPr>
            <p:ph type="body" sz="quarter" idx="24" hasCustomPrompt="1"/>
          </p:nvPr>
        </p:nvSpPr>
        <p:spPr>
          <a:xfrm>
            <a:off x="2277730" y="1339759"/>
            <a:ext cx="1719111" cy="3246111"/>
          </a:xfrm>
        </p:spPr>
        <p:txBody>
          <a:bodyPr>
            <a:normAutofit/>
          </a:bodyPr>
          <a:lstStyle>
            <a:lvl1pPr marL="0" indent="0">
              <a:buNone/>
              <a:defRPr sz="1400" baseline="0"/>
            </a:lvl1pPr>
          </a:lstStyle>
          <a:p>
            <a:pPr lvl="0"/>
            <a:r>
              <a:rPr lang="en-US" dirty="0"/>
              <a:t>Detail copy</a:t>
            </a:r>
          </a:p>
        </p:txBody>
      </p:sp>
      <p:sp>
        <p:nvSpPr>
          <p:cNvPr id="18" name="Text Placeholder 2"/>
          <p:cNvSpPr>
            <a:spLocks noGrp="1"/>
          </p:cNvSpPr>
          <p:nvPr>
            <p:ph type="body" sz="quarter" idx="25" hasCustomPrompt="1"/>
          </p:nvPr>
        </p:nvSpPr>
        <p:spPr>
          <a:xfrm>
            <a:off x="4168775" y="1241871"/>
            <a:ext cx="4787999" cy="2560611"/>
          </a:xfrm>
        </p:spPr>
        <p:txBody>
          <a:bodyPr>
            <a:normAutofit/>
          </a:bodyPr>
          <a:lstStyle>
            <a:lvl1pPr marL="0" indent="0">
              <a:buNone/>
              <a:defRPr sz="2400" baseline="0"/>
            </a:lvl1pPr>
          </a:lstStyle>
          <a:p>
            <a:pPr lvl="0"/>
            <a:r>
              <a:rPr lang="en-US" dirty="0"/>
              <a:t>Quote, stat, etc.</a:t>
            </a:r>
          </a:p>
        </p:txBody>
      </p:sp>
      <p:sp>
        <p:nvSpPr>
          <p:cNvPr id="19"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0" name="Picture 19"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0" name="TextBox 9"/>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89102287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ull-Width Copy">
    <p:bg>
      <p:bgRef idx="1001">
        <a:schemeClr val="bg1"/>
      </p:bgRef>
    </p:bg>
    <p:spTree>
      <p:nvGrpSpPr>
        <p:cNvPr id="1" name=""/>
        <p:cNvGrpSpPr/>
        <p:nvPr/>
      </p:nvGrpSpPr>
      <p:grpSpPr>
        <a:xfrm>
          <a:off x="0" y="0"/>
          <a:ext cx="0" cy="0"/>
          <a:chOff x="0" y="0"/>
          <a:chExt cx="0" cy="0"/>
        </a:xfrm>
      </p:grpSpPr>
      <p:sp>
        <p:nvSpPr>
          <p:cNvPr id="11" name="Text Placeholder 5"/>
          <p:cNvSpPr>
            <a:spLocks noGrp="1"/>
          </p:cNvSpPr>
          <p:nvPr>
            <p:ph type="body" sz="quarter" idx="22" hasCustomPrompt="1"/>
          </p:nvPr>
        </p:nvSpPr>
        <p:spPr>
          <a:xfrm>
            <a:off x="125730" y="1269882"/>
            <a:ext cx="8897424" cy="2966219"/>
          </a:xfrm>
        </p:spPr>
        <p:txBody>
          <a:bodyPr>
            <a:normAutofit/>
          </a:bodyPr>
          <a:lstStyle>
            <a:lvl1pPr marL="171450" indent="-171450">
              <a:buFont typeface="Arial"/>
              <a:buChar char="•"/>
              <a:defRPr sz="12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3"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8" name="Picture 7"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60620628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Full-Width Copy">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1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1" name="Picture 10"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3" name="Text Placeholder 7"/>
          <p:cNvSpPr>
            <a:spLocks noGrp="1"/>
          </p:cNvSpPr>
          <p:nvPr>
            <p:ph type="body" sz="quarter" idx="26"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96788178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3523340" cy="3068150"/>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9" name="Content Placeholder 4"/>
          <p:cNvSpPr>
            <a:spLocks noGrp="1"/>
          </p:cNvSpPr>
          <p:nvPr>
            <p:ph sz="quarter" idx="24" hasCustomPrompt="1"/>
          </p:nvPr>
        </p:nvSpPr>
        <p:spPr>
          <a:xfrm>
            <a:off x="4085966" y="341163"/>
            <a:ext cx="1495648" cy="1318152"/>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5773819" y="1922893"/>
            <a:ext cx="1495648" cy="1318152"/>
          </a:xfrm>
        </p:spPr>
        <p:txBody>
          <a:bodyPr anchor="ctr">
            <a:normAutofit/>
          </a:bodyPr>
          <a:lstStyle>
            <a:lvl1pPr marL="0" indent="0" algn="ctr">
              <a:buNone/>
              <a:defRPr sz="1200" baseline="0"/>
            </a:lvl1pPr>
          </a:lstStyle>
          <a:p>
            <a:pPr lvl="0"/>
            <a:r>
              <a:rPr lang="en-US" dirty="0"/>
              <a:t>Content</a:t>
            </a:r>
          </a:p>
        </p:txBody>
      </p:sp>
      <p:sp>
        <p:nvSpPr>
          <p:cNvPr id="13" name="Content Placeholder 4"/>
          <p:cNvSpPr>
            <a:spLocks noGrp="1"/>
          </p:cNvSpPr>
          <p:nvPr>
            <p:ph sz="quarter" idx="27" hasCustomPrompt="1"/>
          </p:nvPr>
        </p:nvSpPr>
        <p:spPr>
          <a:xfrm>
            <a:off x="7461672" y="3523577"/>
            <a:ext cx="1495648" cy="1318152"/>
          </a:xfrm>
        </p:spPr>
        <p:txBody>
          <a:bodyPr anchor="ctr">
            <a:normAutofit/>
          </a:bodyPr>
          <a:lstStyle>
            <a:lvl1pPr marL="0" indent="0" algn="ctr">
              <a:buNone/>
              <a:defRPr sz="1200" baseline="0"/>
            </a:lvl1pPr>
          </a:lstStyle>
          <a:p>
            <a:pPr lvl="0"/>
            <a:r>
              <a:rPr lang="en-US" dirty="0"/>
              <a:t>Content</a:t>
            </a:r>
          </a:p>
        </p:txBody>
      </p:sp>
      <p:pic>
        <p:nvPicPr>
          <p:cNvPr id="11" name="Picture 10"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3" name="Picture 2" descr="3Grid_Dark.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496651" y="241173"/>
            <a:ext cx="6353438" cy="4669665"/>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98111761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4-Column">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25730" y="1270000"/>
            <a:ext cx="2084695" cy="2965450"/>
          </a:xfrm>
        </p:spPr>
        <p:txBody>
          <a:bodyP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2396640" y="1270000"/>
            <a:ext cx="2084695" cy="2965450"/>
          </a:xfrm>
        </p:spPr>
        <p:txBody>
          <a:bodyP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6" hasCustomPrompt="1"/>
          </p:nvPr>
        </p:nvSpPr>
        <p:spPr>
          <a:xfrm>
            <a:off x="4667550" y="1270000"/>
            <a:ext cx="2084695" cy="2965450"/>
          </a:xfrm>
        </p:spPr>
        <p:txBody>
          <a:bodyPr>
            <a:normAutofit/>
          </a:bodyPr>
          <a:lstStyle>
            <a:lvl1pPr marL="0" indent="0" algn="ctr">
              <a:buNone/>
              <a:defRPr sz="1200" baseline="0"/>
            </a:lvl1pPr>
          </a:lstStyle>
          <a:p>
            <a:pPr lvl="0"/>
            <a:r>
              <a:rPr lang="en-US" dirty="0"/>
              <a:t>Content</a:t>
            </a:r>
          </a:p>
        </p:txBody>
      </p:sp>
      <p:sp>
        <p:nvSpPr>
          <p:cNvPr id="11" name="Content Placeholder 4"/>
          <p:cNvSpPr>
            <a:spLocks noGrp="1"/>
          </p:cNvSpPr>
          <p:nvPr>
            <p:ph sz="quarter" idx="27" hasCustomPrompt="1"/>
          </p:nvPr>
        </p:nvSpPr>
        <p:spPr>
          <a:xfrm>
            <a:off x="6938459" y="1270000"/>
            <a:ext cx="2084695" cy="2965450"/>
          </a:xfrm>
        </p:spPr>
        <p:txBody>
          <a:bodyPr>
            <a:normAutofit/>
          </a:bodyPr>
          <a:lstStyle>
            <a:lvl1pPr marL="0" indent="0" algn="ctr">
              <a:buNone/>
              <a:defRPr sz="1200" baseline="0"/>
            </a:lvl1pPr>
          </a:lstStyle>
          <a:p>
            <a:pPr lvl="0"/>
            <a:r>
              <a:rPr lang="en-US" dirty="0"/>
              <a:t>Content</a:t>
            </a:r>
          </a:p>
        </p:txBody>
      </p:sp>
      <p:pic>
        <p:nvPicPr>
          <p:cNvPr id="12" name="Picture 1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3" name="Picture 1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5"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83668380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py w/ Supporting Object">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50800"/>
            <a:ext cx="9144000" cy="5021354"/>
          </a:xfrm>
          <a:prstGeom prst="rect">
            <a:avLst/>
          </a:prstGeom>
        </p:spPr>
      </p:pic>
      <p:sp>
        <p:nvSpPr>
          <p:cNvPr id="8" name="Text Placeholder 7"/>
          <p:cNvSpPr>
            <a:spLocks noGrp="1"/>
          </p:cNvSpPr>
          <p:nvPr>
            <p:ph type="body" sz="quarter" idx="13" hasCustomPrompt="1"/>
          </p:nvPr>
        </p:nvSpPr>
        <p:spPr>
          <a:xfrm>
            <a:off x="125729" y="144464"/>
            <a:ext cx="5286267" cy="1191756"/>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3" name="Content Placeholder 4"/>
          <p:cNvSpPr>
            <a:spLocks noGrp="1"/>
          </p:cNvSpPr>
          <p:nvPr>
            <p:ph sz="quarter" idx="27" hasCustomPrompt="1"/>
          </p:nvPr>
        </p:nvSpPr>
        <p:spPr>
          <a:xfrm>
            <a:off x="5149014" y="3160913"/>
            <a:ext cx="916971" cy="892584"/>
          </a:xfrm>
        </p:spPr>
        <p:txBody>
          <a:bodyPr anchor="ctr">
            <a:normAutofit/>
          </a:bodyPr>
          <a:lstStyle>
            <a:lvl1pPr marL="0" indent="0" algn="ctr">
              <a:buNone/>
              <a:defRPr sz="1200" baseline="0"/>
            </a:lvl1pPr>
          </a:lstStyle>
          <a:p>
            <a:pPr lvl="0"/>
            <a:r>
              <a:rPr lang="en-US" dirty="0"/>
              <a:t>Content</a:t>
            </a:r>
          </a:p>
        </p:txBody>
      </p:sp>
      <p:sp>
        <p:nvSpPr>
          <p:cNvPr id="7" name="Content Placeholder 4"/>
          <p:cNvSpPr>
            <a:spLocks noGrp="1"/>
          </p:cNvSpPr>
          <p:nvPr>
            <p:ph sz="quarter" idx="28" hasCustomPrompt="1"/>
          </p:nvPr>
        </p:nvSpPr>
        <p:spPr>
          <a:xfrm>
            <a:off x="6170993" y="2128720"/>
            <a:ext cx="916971" cy="892584"/>
          </a:xfrm>
        </p:spPr>
        <p:txBody>
          <a:bodyPr anchor="ct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9" hasCustomPrompt="1"/>
          </p:nvPr>
        </p:nvSpPr>
        <p:spPr>
          <a:xfrm>
            <a:off x="3088269" y="3170390"/>
            <a:ext cx="916971" cy="892584"/>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30" hasCustomPrompt="1"/>
          </p:nvPr>
        </p:nvSpPr>
        <p:spPr>
          <a:xfrm>
            <a:off x="4110248" y="2138197"/>
            <a:ext cx="916971" cy="892584"/>
          </a:xfrm>
        </p:spPr>
        <p:txBody>
          <a:bodyPr anchor="ctr">
            <a:normAutofit/>
          </a:bodyPr>
          <a:lstStyle>
            <a:lvl1pPr marL="0" indent="0" algn="ctr">
              <a:buNone/>
              <a:defRPr sz="1200" baseline="0"/>
            </a:lvl1pPr>
          </a:lstStyle>
          <a:p>
            <a:pPr lvl="0"/>
            <a:r>
              <a:rPr lang="en-US" dirty="0"/>
              <a:t>Content</a:t>
            </a:r>
          </a:p>
        </p:txBody>
      </p:sp>
      <p:sp>
        <p:nvSpPr>
          <p:cNvPr id="12" name="Content Placeholder 4"/>
          <p:cNvSpPr>
            <a:spLocks noGrp="1"/>
          </p:cNvSpPr>
          <p:nvPr>
            <p:ph sz="quarter" idx="31" hasCustomPrompt="1"/>
          </p:nvPr>
        </p:nvSpPr>
        <p:spPr>
          <a:xfrm>
            <a:off x="2059578" y="4194652"/>
            <a:ext cx="916971" cy="892584"/>
          </a:xfrm>
        </p:spPr>
        <p:txBody>
          <a:bodyPr anchor="ctr">
            <a:normAutofit/>
          </a:bodyPr>
          <a:lstStyle>
            <a:lvl1pPr marL="0" indent="0" algn="ctr">
              <a:buNone/>
              <a:defRPr sz="1200" baseline="0"/>
            </a:lvl1pPr>
          </a:lstStyle>
          <a:p>
            <a:pPr lvl="0"/>
            <a:r>
              <a:rPr lang="en-US" dirty="0"/>
              <a:t>Content</a:t>
            </a:r>
          </a:p>
        </p:txBody>
      </p:sp>
      <p:sp>
        <p:nvSpPr>
          <p:cNvPr id="14" name="Content Placeholder 4"/>
          <p:cNvSpPr>
            <a:spLocks noGrp="1"/>
          </p:cNvSpPr>
          <p:nvPr>
            <p:ph sz="quarter" idx="32" hasCustomPrompt="1"/>
          </p:nvPr>
        </p:nvSpPr>
        <p:spPr>
          <a:xfrm>
            <a:off x="1024809" y="3162459"/>
            <a:ext cx="916971" cy="892584"/>
          </a:xfrm>
        </p:spPr>
        <p:txBody>
          <a:bodyPr anchor="ctr">
            <a:normAutofit/>
          </a:bodyPr>
          <a:lstStyle>
            <a:lvl1pPr marL="0" indent="0" algn="ctr">
              <a:buNone/>
              <a:defRPr sz="1200" baseline="0"/>
            </a:lvl1pPr>
          </a:lstStyle>
          <a:p>
            <a:pPr lvl="0"/>
            <a:r>
              <a:rPr lang="en-US" dirty="0"/>
              <a:t>Content</a:t>
            </a:r>
          </a:p>
        </p:txBody>
      </p:sp>
      <p:pic>
        <p:nvPicPr>
          <p:cNvPr id="17" name="Picture 16"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5" name="Picture 14"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6" name="TextBox 15"/>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51106832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431950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25730" y="1269882"/>
            <a:ext cx="4319500" cy="3307383"/>
          </a:xfrm>
        </p:spPr>
        <p:txBody>
          <a:bodyPr>
            <a:normAutofit/>
          </a:bodyPr>
          <a:lstStyle>
            <a:lvl1pPr marL="0" indent="0">
              <a:buNone/>
              <a:defRPr sz="1200" baseline="0"/>
            </a:lvl1pPr>
          </a:lstStyle>
          <a:p>
            <a:pPr lvl="0"/>
            <a:r>
              <a:rPr lang="en-US" dirty="0"/>
              <a:t>Content</a:t>
            </a:r>
          </a:p>
        </p:txBody>
      </p:sp>
      <p:pic>
        <p:nvPicPr>
          <p:cNvPr id="7" name="Picture 6"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9" name="Content Placeholder 2"/>
          <p:cNvSpPr>
            <a:spLocks noGrp="1"/>
          </p:cNvSpPr>
          <p:nvPr>
            <p:ph sz="quarter" idx="16" hasCustomPrompt="1"/>
          </p:nvPr>
        </p:nvSpPr>
        <p:spPr>
          <a:xfrm>
            <a:off x="4577924" y="1269881"/>
            <a:ext cx="4566075" cy="3307384"/>
          </a:xfrm>
        </p:spPr>
        <p:txBody>
          <a:bodyPr>
            <a:normAutofit/>
          </a:bodyPr>
          <a:lstStyle>
            <a:lvl1pPr marL="0" indent="0">
              <a:buNone/>
              <a:defRPr sz="1200" baseline="0"/>
            </a:lvl1pPr>
          </a:lstStyle>
          <a:p>
            <a:pPr lvl="0"/>
            <a:r>
              <a:rPr lang="en-US" dirty="0"/>
              <a:t>Content</a:t>
            </a:r>
          </a:p>
        </p:txBody>
      </p:sp>
      <p:sp>
        <p:nvSpPr>
          <p:cNvPr id="14" name="Text Placeholder 7"/>
          <p:cNvSpPr>
            <a:spLocks noGrp="1"/>
          </p:cNvSpPr>
          <p:nvPr>
            <p:ph type="body" sz="quarter" idx="2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316141841"/>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1961968" y="1269882"/>
            <a:ext cx="7070664" cy="3307383"/>
          </a:xfrm>
        </p:spPr>
        <p:txBody>
          <a:bodyPr>
            <a:normAutofit/>
          </a:bodyPr>
          <a:lstStyle>
            <a:lvl1pPr marL="0" indent="0">
              <a:buNone/>
              <a:defRPr sz="1200" baseline="0"/>
            </a:lvl1pPr>
          </a:lstStyle>
          <a:p>
            <a:pPr lvl="0"/>
            <a:r>
              <a:rPr lang="en-US" dirty="0"/>
              <a:t>Content</a:t>
            </a:r>
          </a:p>
        </p:txBody>
      </p:sp>
      <p:sp>
        <p:nvSpPr>
          <p:cNvPr id="11" name="Text Placeholder 5"/>
          <p:cNvSpPr>
            <a:spLocks noGrp="1"/>
          </p:cNvSpPr>
          <p:nvPr>
            <p:ph type="body" sz="quarter" idx="22" hasCustomPrompt="1"/>
          </p:nvPr>
        </p:nvSpPr>
        <p:spPr>
          <a:xfrm>
            <a:off x="125730" y="1269882"/>
            <a:ext cx="1722500" cy="3307383"/>
          </a:xfrm>
        </p:spPr>
        <p:txBody>
          <a:bodyPr>
            <a:normAutofit/>
          </a:bodyPr>
          <a:lstStyle>
            <a:lvl1pPr marL="0" indent="0">
              <a:buNone/>
              <a:defRPr sz="1200" baseline="0"/>
            </a:lvl1pPr>
          </a:lstStyle>
          <a:p>
            <a:pPr lvl="0"/>
            <a:r>
              <a:rPr lang="en-US" dirty="0"/>
              <a:t>Content</a:t>
            </a:r>
          </a:p>
        </p:txBody>
      </p:sp>
      <p:pic>
        <p:nvPicPr>
          <p:cNvPr id="10" name="Picture 9"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6"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7" name="Picture 1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3" name="TextBox 12"/>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74989476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 Black">
    <p:bg>
      <p:bgPr>
        <a:solidFill>
          <a:schemeClr val="tx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0" hasCustomPrompt="1"/>
          </p:nvPr>
        </p:nvSpPr>
        <p:spPr>
          <a:xfrm>
            <a:off x="12573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16" name="Text Placeholder 7"/>
          <p:cNvSpPr>
            <a:spLocks noGrp="1"/>
          </p:cNvSpPr>
          <p:nvPr>
            <p:ph type="body" sz="quarter" idx="11" hasCustomPrompt="1"/>
          </p:nvPr>
        </p:nvSpPr>
        <p:spPr>
          <a:xfrm>
            <a:off x="125730" y="2530534"/>
            <a:ext cx="3048000" cy="755434"/>
          </a:xfrm>
        </p:spPr>
        <p:txBody>
          <a:bodyPr>
            <a:noAutofit/>
          </a:bodyPr>
          <a:lstStyle>
            <a:lvl1pPr marL="0" indent="0">
              <a:spcBef>
                <a:spcPts val="0"/>
              </a:spcBef>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information</a:t>
            </a:r>
          </a:p>
        </p:txBody>
      </p:sp>
      <p:sp>
        <p:nvSpPr>
          <p:cNvPr id="17" name="Text Placeholder 4"/>
          <p:cNvSpPr>
            <a:spLocks noGrp="1"/>
          </p:cNvSpPr>
          <p:nvPr>
            <p:ph type="body" sz="quarter" idx="13" hasCustomPrompt="1"/>
          </p:nvPr>
        </p:nvSpPr>
        <p:spPr>
          <a:xfrm>
            <a:off x="125730" y="750463"/>
            <a:ext cx="6097269" cy="801066"/>
          </a:xfrm>
        </p:spPr>
        <p:txBody>
          <a:bodyPr>
            <a:normAutofit/>
          </a:bodyPr>
          <a:lstStyle>
            <a:lvl1pPr marL="0" indent="0">
              <a:buNone/>
              <a:defRPr sz="1600">
                <a:solidFill>
                  <a:srgbClr val="FFFFFF"/>
                </a:solidFill>
              </a:defRPr>
            </a:lvl1pPr>
          </a:lstStyle>
          <a:p>
            <a:pPr lvl="0"/>
            <a:r>
              <a:rPr lang="en-US" dirty="0"/>
              <a:t>Subtitle</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3" name="Picture 2"/>
          <p:cNvPicPr>
            <a:picLocks noChangeAspect="1"/>
          </p:cNvPicPr>
          <p:nvPr userDrawn="1"/>
        </p:nvPicPr>
        <p:blipFill>
          <a:blip r:embed="rId4"/>
          <a:stretch>
            <a:fillRect/>
          </a:stretch>
        </p:blipFill>
        <p:spPr>
          <a:xfrm>
            <a:off x="5105976" y="952432"/>
            <a:ext cx="3759201" cy="3759201"/>
          </a:xfrm>
          <a:prstGeom prst="rect">
            <a:avLst/>
          </a:prstGeom>
        </p:spPr>
      </p:pic>
    </p:spTree>
    <p:extLst>
      <p:ext uri="{BB962C8B-B14F-4D97-AF65-F5344CB8AC3E}">
        <p14:creationId xmlns:p14="http://schemas.microsoft.com/office/powerpoint/2010/main" val="247322320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ase Study 2">
    <p:bg>
      <p:bgRef idx="1001">
        <a:schemeClr val="bg1"/>
      </p:bgRef>
    </p:bg>
    <p:spTree>
      <p:nvGrpSpPr>
        <p:cNvPr id="1" name=""/>
        <p:cNvGrpSpPr/>
        <p:nvPr/>
      </p:nvGrpSpPr>
      <p:grpSpPr>
        <a:xfrm>
          <a:off x="0" y="0"/>
          <a:ext cx="0" cy="0"/>
          <a:chOff x="0" y="0"/>
          <a:chExt cx="0" cy="0"/>
        </a:xfrm>
      </p:grpSpPr>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5" name="Text Placeholder 5"/>
          <p:cNvSpPr>
            <a:spLocks noGrp="1"/>
          </p:cNvSpPr>
          <p:nvPr>
            <p:ph type="body" sz="quarter" idx="22" hasCustomPrompt="1"/>
          </p:nvPr>
        </p:nvSpPr>
        <p:spPr>
          <a:xfrm>
            <a:off x="125413" y="1241871"/>
            <a:ext cx="1985951" cy="3340289"/>
          </a:xfrm>
        </p:spPr>
        <p:txBody>
          <a:bodyPr>
            <a:normAutofit/>
          </a:bodyPr>
          <a:lstStyle>
            <a:lvl1pPr marL="0" indent="0">
              <a:buNone/>
              <a:defRPr sz="1800" baseline="0"/>
            </a:lvl1pPr>
          </a:lstStyle>
          <a:p>
            <a:pPr lvl="0"/>
            <a:r>
              <a:rPr lang="en-US" dirty="0"/>
              <a:t>Body copy</a:t>
            </a:r>
          </a:p>
        </p:txBody>
      </p:sp>
      <p:sp>
        <p:nvSpPr>
          <p:cNvPr id="16" name="Text Placeholder 5"/>
          <p:cNvSpPr>
            <a:spLocks noGrp="1"/>
          </p:cNvSpPr>
          <p:nvPr>
            <p:ph type="body" sz="quarter" idx="24" hasCustomPrompt="1"/>
          </p:nvPr>
        </p:nvSpPr>
        <p:spPr>
          <a:xfrm>
            <a:off x="2277730" y="1339759"/>
            <a:ext cx="1719111" cy="3246111"/>
          </a:xfrm>
        </p:spPr>
        <p:txBody>
          <a:bodyPr>
            <a:normAutofit/>
          </a:bodyPr>
          <a:lstStyle>
            <a:lvl1pPr marL="0" indent="0">
              <a:buNone/>
              <a:defRPr sz="1400" baseline="0"/>
            </a:lvl1pPr>
          </a:lstStyle>
          <a:p>
            <a:pPr lvl="0"/>
            <a:r>
              <a:rPr lang="en-US" dirty="0"/>
              <a:t>Detail copy</a:t>
            </a:r>
          </a:p>
        </p:txBody>
      </p:sp>
      <p:sp>
        <p:nvSpPr>
          <p:cNvPr id="17" name="Text Placeholder 2"/>
          <p:cNvSpPr>
            <a:spLocks noGrp="1"/>
          </p:cNvSpPr>
          <p:nvPr>
            <p:ph type="body" sz="quarter" idx="25" hasCustomPrompt="1"/>
          </p:nvPr>
        </p:nvSpPr>
        <p:spPr>
          <a:xfrm>
            <a:off x="4168775" y="1241871"/>
            <a:ext cx="4787999" cy="2560611"/>
          </a:xfrm>
        </p:spPr>
        <p:txBody>
          <a:bodyPr>
            <a:normAutofit/>
          </a:bodyPr>
          <a:lstStyle>
            <a:lvl1pPr marL="0" indent="0">
              <a:buNone/>
              <a:defRPr sz="2400" baseline="0"/>
            </a:lvl1pPr>
          </a:lstStyle>
          <a:p>
            <a:pPr lvl="0"/>
            <a:r>
              <a:rPr lang="en-US" dirty="0"/>
              <a:t>Quote, stat, etc.</a:t>
            </a:r>
          </a:p>
        </p:txBody>
      </p:sp>
      <p:sp>
        <p:nvSpPr>
          <p:cNvPr id="18"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9" name="Picture 18"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79884664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u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
        <p:nvSpPr>
          <p:cNvPr id="4" name="Text Placeholder 3"/>
          <p:cNvSpPr>
            <a:spLocks noGrp="1"/>
          </p:cNvSpPr>
          <p:nvPr>
            <p:ph type="body" sz="quarter" idx="10" hasCustomPrompt="1"/>
          </p:nvPr>
        </p:nvSpPr>
        <p:spPr>
          <a:xfrm>
            <a:off x="13970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8" name="Text Placeholder 7"/>
          <p:cNvSpPr>
            <a:spLocks noGrp="1"/>
          </p:cNvSpPr>
          <p:nvPr>
            <p:ph type="body" sz="quarter" idx="11" hasCustomPrompt="1"/>
          </p:nvPr>
        </p:nvSpPr>
        <p:spPr>
          <a:xfrm>
            <a:off x="133350" y="1871736"/>
            <a:ext cx="3048000" cy="755434"/>
          </a:xfrm>
        </p:spPr>
        <p:txBody>
          <a:bodyPr>
            <a:noAutofit/>
          </a:bodyPr>
          <a:lstStyle>
            <a:lvl1pPr marL="0" indent="0">
              <a:spcBef>
                <a:spcPts val="0"/>
              </a:spcBef>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10" name="Picture 9"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grpSp>
        <p:nvGrpSpPr>
          <p:cNvPr id="7" name="Group 6"/>
          <p:cNvGrpSpPr/>
          <p:nvPr userDrawn="1"/>
        </p:nvGrpSpPr>
        <p:grpSpPr>
          <a:xfrm>
            <a:off x="90681" y="3377890"/>
            <a:ext cx="2259953" cy="1059107"/>
            <a:chOff x="90681" y="2914901"/>
            <a:chExt cx="2259953" cy="1059107"/>
          </a:xfrm>
        </p:grpSpPr>
        <p:sp>
          <p:nvSpPr>
            <p:cNvPr id="9" name="Rectangle 8"/>
            <p:cNvSpPr/>
            <p:nvPr/>
          </p:nvSpPr>
          <p:spPr>
            <a:xfrm>
              <a:off x="90681" y="2914901"/>
              <a:ext cx="1772498" cy="400110"/>
            </a:xfrm>
            <a:prstGeom prst="rect">
              <a:avLst/>
            </a:prstGeom>
          </p:spPr>
          <p:txBody>
            <a:bodyPr wrap="square">
              <a:spAutoFit/>
            </a:bodyPr>
            <a:lstStyle/>
            <a:p>
              <a:r>
                <a:rPr lang="en-US" sz="1000" b="1" i="1" dirty="0">
                  <a:solidFill>
                    <a:schemeClr val="bg1">
                      <a:lumMod val="75000"/>
                    </a:schemeClr>
                  </a:solidFill>
                  <a:latin typeface="+mj-lt"/>
                </a:rPr>
                <a:t>Questions? Tweet us or go to ibm.com/blockchain</a:t>
              </a:r>
            </a:p>
          </p:txBody>
        </p:sp>
        <p:grpSp>
          <p:nvGrpSpPr>
            <p:cNvPr id="11" name="Group 10"/>
            <p:cNvGrpSpPr/>
            <p:nvPr/>
          </p:nvGrpSpPr>
          <p:grpSpPr>
            <a:xfrm>
              <a:off x="128914" y="3305231"/>
              <a:ext cx="2221720" cy="264627"/>
              <a:chOff x="128914" y="3235781"/>
              <a:chExt cx="2221720" cy="264627"/>
            </a:xfrm>
          </p:grpSpPr>
          <p:pic>
            <p:nvPicPr>
              <p:cNvPr id="20"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0"/>
              <p:cNvSpPr/>
              <p:nvPr/>
            </p:nvSpPr>
            <p:spPr>
              <a:xfrm>
                <a:off x="330852" y="3237461"/>
                <a:ext cx="2019782" cy="246221"/>
              </a:xfrm>
              <a:prstGeom prst="rect">
                <a:avLst/>
              </a:prstGeom>
            </p:spPr>
            <p:txBody>
              <a:bodyPr wrap="square">
                <a:spAutoFit/>
              </a:bodyPr>
              <a:lstStyle/>
              <a:p>
                <a:r>
                  <a:rPr lang="en-US" sz="1000">
                    <a:solidFill>
                      <a:schemeClr val="bg1">
                        <a:lumMod val="75000"/>
                      </a:schemeClr>
                    </a:solidFill>
                  </a:rPr>
                  <a:t>@IBMBlockchain</a:t>
                </a:r>
                <a:endParaRPr lang="en-US" sz="1000" dirty="0">
                  <a:solidFill>
                    <a:schemeClr val="bg1">
                      <a:lumMod val="75000"/>
                    </a:schemeClr>
                  </a:solidFill>
                </a:endParaRPr>
              </a:p>
            </p:txBody>
          </p:sp>
        </p:grpSp>
        <p:grpSp>
          <p:nvGrpSpPr>
            <p:cNvPr id="14" name="Group 13"/>
            <p:cNvGrpSpPr/>
            <p:nvPr/>
          </p:nvGrpSpPr>
          <p:grpSpPr>
            <a:xfrm>
              <a:off x="128913" y="3523757"/>
              <a:ext cx="1281821" cy="246221"/>
              <a:chOff x="128913" y="3570057"/>
              <a:chExt cx="1281821" cy="246221"/>
            </a:xfrm>
          </p:grpSpPr>
          <p:pic>
            <p:nvPicPr>
              <p:cNvPr id="18" name="Picture 17"/>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19" name="Rectangle 18"/>
              <p:cNvSpPr/>
              <p:nvPr/>
            </p:nvSpPr>
            <p:spPr>
              <a:xfrm>
                <a:off x="346019" y="3570057"/>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nvGrpSpPr>
            <p:cNvPr id="15" name="Group 14"/>
            <p:cNvGrpSpPr/>
            <p:nvPr/>
          </p:nvGrpSpPr>
          <p:grpSpPr>
            <a:xfrm>
              <a:off x="152867" y="3727787"/>
              <a:ext cx="1257866" cy="246221"/>
              <a:chOff x="152867" y="3947712"/>
              <a:chExt cx="1257866" cy="246221"/>
            </a:xfrm>
          </p:grpSpPr>
          <p:pic>
            <p:nvPicPr>
              <p:cNvPr id="16" name="Picture 15"/>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7" name="Rectangle 16"/>
              <p:cNvSpPr/>
              <p:nvPr/>
            </p:nvSpPr>
            <p:spPr>
              <a:xfrm>
                <a:off x="346018" y="3947712"/>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spTree>
    <p:extLst>
      <p:ext uri="{BB962C8B-B14F-4D97-AF65-F5344CB8AC3E}">
        <p14:creationId xmlns:p14="http://schemas.microsoft.com/office/powerpoint/2010/main" val="21215349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utro – Black">
    <p:bg>
      <p:bgPr>
        <a:solidFill>
          <a:schemeClr val="tx1"/>
        </a:solid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10" hasCustomPrompt="1"/>
          </p:nvPr>
        </p:nvSpPr>
        <p:spPr>
          <a:xfrm>
            <a:off x="13970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13" name="Text Placeholder 7"/>
          <p:cNvSpPr>
            <a:spLocks noGrp="1"/>
          </p:cNvSpPr>
          <p:nvPr>
            <p:ph type="body" sz="quarter" idx="11" hasCustomPrompt="1"/>
          </p:nvPr>
        </p:nvSpPr>
        <p:spPr>
          <a:xfrm>
            <a:off x="133350" y="1871736"/>
            <a:ext cx="3048000" cy="755434"/>
          </a:xfrm>
        </p:spPr>
        <p:txBody>
          <a:bodyPr>
            <a:noAutofit/>
          </a:bodyPr>
          <a:lstStyle>
            <a:lvl1pPr marL="0" indent="0">
              <a:spcBef>
                <a:spcPts val="0"/>
              </a:spcBef>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8" name="Picture 7"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9" name="Picture 8"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7" name="Picture 6"/>
          <p:cNvPicPr>
            <a:picLocks noChangeAspect="1"/>
          </p:cNvPicPr>
          <p:nvPr userDrawn="1"/>
        </p:nvPicPr>
        <p:blipFill>
          <a:blip r:embed="rId4"/>
          <a:stretch>
            <a:fillRect/>
          </a:stretch>
        </p:blipFill>
        <p:spPr>
          <a:xfrm>
            <a:off x="5105976" y="952432"/>
            <a:ext cx="3759201" cy="3759201"/>
          </a:xfrm>
          <a:prstGeom prst="rect">
            <a:avLst/>
          </a:prstGeom>
        </p:spPr>
      </p:pic>
      <p:grpSp>
        <p:nvGrpSpPr>
          <p:cNvPr id="10" name="Group 9"/>
          <p:cNvGrpSpPr/>
          <p:nvPr userDrawn="1"/>
        </p:nvGrpSpPr>
        <p:grpSpPr>
          <a:xfrm>
            <a:off x="90681" y="3377890"/>
            <a:ext cx="2259953" cy="1059107"/>
            <a:chOff x="90681" y="2914901"/>
            <a:chExt cx="2259953" cy="1059107"/>
          </a:xfrm>
        </p:grpSpPr>
        <p:sp>
          <p:nvSpPr>
            <p:cNvPr id="11" name="Rectangle 10"/>
            <p:cNvSpPr/>
            <p:nvPr/>
          </p:nvSpPr>
          <p:spPr>
            <a:xfrm>
              <a:off x="90681" y="2914901"/>
              <a:ext cx="1772498" cy="400110"/>
            </a:xfrm>
            <a:prstGeom prst="rect">
              <a:avLst/>
            </a:prstGeom>
          </p:spPr>
          <p:txBody>
            <a:bodyPr wrap="square">
              <a:spAutoFit/>
            </a:bodyPr>
            <a:lstStyle/>
            <a:p>
              <a:r>
                <a:rPr lang="en-US" sz="1000" b="1" i="1" dirty="0">
                  <a:solidFill>
                    <a:schemeClr val="bg1">
                      <a:lumMod val="75000"/>
                    </a:schemeClr>
                  </a:solidFill>
                  <a:latin typeface="+mj-lt"/>
                </a:rPr>
                <a:t>Questions? Tweet us or go to ibm.com/blockchain</a:t>
              </a:r>
            </a:p>
          </p:txBody>
        </p:sp>
        <p:grpSp>
          <p:nvGrpSpPr>
            <p:cNvPr id="14" name="Group 13"/>
            <p:cNvGrpSpPr/>
            <p:nvPr/>
          </p:nvGrpSpPr>
          <p:grpSpPr>
            <a:xfrm>
              <a:off x="128914" y="3305231"/>
              <a:ext cx="2221720" cy="264627"/>
              <a:chOff x="128914" y="3235781"/>
              <a:chExt cx="2221720" cy="264627"/>
            </a:xfrm>
          </p:grpSpPr>
          <p:pic>
            <p:nvPicPr>
              <p:cNvPr id="21"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xmlns="">
                    <a:solidFill>
                      <a:srgbClr val="FFFFFF"/>
                    </a:solidFill>
                  </a14:hiddenFill>
                </a:ext>
              </a:extLst>
            </p:spPr>
          </p:pic>
          <p:sp>
            <p:nvSpPr>
              <p:cNvPr id="22" name="Rectangle 21"/>
              <p:cNvSpPr/>
              <p:nvPr/>
            </p:nvSpPr>
            <p:spPr>
              <a:xfrm>
                <a:off x="330852" y="3237461"/>
                <a:ext cx="2019782" cy="246221"/>
              </a:xfrm>
              <a:prstGeom prst="rect">
                <a:avLst/>
              </a:prstGeom>
            </p:spPr>
            <p:txBody>
              <a:bodyPr wrap="square">
                <a:spAutoFit/>
              </a:bodyPr>
              <a:lstStyle/>
              <a:p>
                <a:r>
                  <a:rPr lang="en-US" sz="1000">
                    <a:solidFill>
                      <a:schemeClr val="bg1">
                        <a:lumMod val="75000"/>
                      </a:schemeClr>
                    </a:solidFill>
                  </a:rPr>
                  <a:t>@IBMBlockchain</a:t>
                </a:r>
                <a:endParaRPr lang="en-US" sz="1000" dirty="0">
                  <a:solidFill>
                    <a:schemeClr val="bg1">
                      <a:lumMod val="75000"/>
                    </a:schemeClr>
                  </a:solidFill>
                </a:endParaRPr>
              </a:p>
            </p:txBody>
          </p:sp>
        </p:grpSp>
        <p:grpSp>
          <p:nvGrpSpPr>
            <p:cNvPr id="15" name="Group 14"/>
            <p:cNvGrpSpPr/>
            <p:nvPr/>
          </p:nvGrpSpPr>
          <p:grpSpPr>
            <a:xfrm>
              <a:off x="128913" y="3523757"/>
              <a:ext cx="1281821" cy="246221"/>
              <a:chOff x="128913" y="3570057"/>
              <a:chExt cx="1281821" cy="246221"/>
            </a:xfrm>
          </p:grpSpPr>
          <p:pic>
            <p:nvPicPr>
              <p:cNvPr id="19" name="Picture 18"/>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20" name="Rectangle 19"/>
              <p:cNvSpPr/>
              <p:nvPr/>
            </p:nvSpPr>
            <p:spPr>
              <a:xfrm>
                <a:off x="346019" y="3570057"/>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nvGrpSpPr>
            <p:cNvPr id="16" name="Group 15"/>
            <p:cNvGrpSpPr/>
            <p:nvPr/>
          </p:nvGrpSpPr>
          <p:grpSpPr>
            <a:xfrm>
              <a:off x="152867" y="3727787"/>
              <a:ext cx="1257866" cy="246221"/>
              <a:chOff x="152867" y="3947712"/>
              <a:chExt cx="1257866" cy="246221"/>
            </a:xfrm>
          </p:grpSpPr>
          <p:pic>
            <p:nvPicPr>
              <p:cNvPr id="17" name="Picture 16"/>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8" name="Rectangle 17"/>
              <p:cNvSpPr/>
              <p:nvPr/>
            </p:nvSpPr>
            <p:spPr>
              <a:xfrm>
                <a:off x="346018" y="3947712"/>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spTree>
    <p:extLst>
      <p:ext uri="{BB962C8B-B14F-4D97-AF65-F5344CB8AC3E}">
        <p14:creationId xmlns:p14="http://schemas.microsoft.com/office/powerpoint/2010/main" val="105279676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p:bg>
      <p:bgPr>
        <a:solidFill>
          <a:srgbClr val="053BC8"/>
        </a:solidFill>
        <a:effectLst/>
      </p:bgPr>
    </p:bg>
    <p:spTree>
      <p:nvGrpSpPr>
        <p:cNvPr id="1" name=""/>
        <p:cNvGrpSpPr/>
        <p:nvPr/>
      </p:nvGrpSpPr>
      <p:grpSpPr>
        <a:xfrm>
          <a:off x="0" y="0"/>
          <a:ext cx="0" cy="0"/>
          <a:chOff x="0" y="0"/>
          <a:chExt cx="0" cy="0"/>
        </a:xfrm>
      </p:grpSpPr>
      <p:pic>
        <p:nvPicPr>
          <p:cNvPr id="2" name="Picture 1" descr="8bar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25954" y="1712126"/>
            <a:ext cx="1289732" cy="526097"/>
          </a:xfrm>
          <a:prstGeom prst="rect">
            <a:avLst/>
          </a:prstGeom>
        </p:spPr>
      </p:pic>
      <p:sp>
        <p:nvSpPr>
          <p:cNvPr id="4" name="TextBox 3"/>
          <p:cNvSpPr txBox="1"/>
          <p:nvPr userDrawn="1"/>
        </p:nvSpPr>
        <p:spPr>
          <a:xfrm>
            <a:off x="1878666" y="2420623"/>
            <a:ext cx="5394826" cy="116955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i="0" dirty="0">
                <a:solidFill>
                  <a:schemeClr val="bg1"/>
                </a:solidFill>
                <a:latin typeface="Arial"/>
                <a:ea typeface="Arial" charset="0"/>
                <a:cs typeface="Arial"/>
              </a:rPr>
              <a:t>© Copyright IBM Corporation 2019.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18554354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8625" y="452099"/>
            <a:ext cx="8267700" cy="339837"/>
          </a:xfrm>
          <a:prstGeom prst="rect">
            <a:avLst/>
          </a:prstGeom>
        </p:spPr>
        <p:txBody>
          <a:bodyPr/>
          <a:lstStyle>
            <a:lvl1pPr algn="l">
              <a:lnSpc>
                <a:spcPct val="100000"/>
              </a:lnSpc>
              <a:defRPr sz="1800" b="0" i="0">
                <a:solidFill>
                  <a:schemeClr val="tx2"/>
                </a:solidFill>
                <a:latin typeface="Lantinghei SC Extralight" panose="02000000000000000000" pitchFamily="2" charset="-122"/>
                <a:ea typeface="Lantinghei SC Extralight" panose="02000000000000000000" pitchFamily="2" charset="-122"/>
              </a:defRPr>
            </a:lvl1pPr>
          </a:lstStyle>
          <a:p>
            <a:r>
              <a:rPr lang="en-US" dirty="0"/>
              <a:t>Click to edit Master title style</a:t>
            </a:r>
          </a:p>
        </p:txBody>
      </p:sp>
      <p:grpSp>
        <p:nvGrpSpPr>
          <p:cNvPr id="5" name="Group 4"/>
          <p:cNvGrpSpPr/>
          <p:nvPr userDrawn="1"/>
        </p:nvGrpSpPr>
        <p:grpSpPr>
          <a:xfrm>
            <a:off x="469447" y="280061"/>
            <a:ext cx="385547" cy="98560"/>
            <a:chOff x="795585" y="3421097"/>
            <a:chExt cx="1066015" cy="272510"/>
          </a:xfrm>
        </p:grpSpPr>
        <p:sp>
          <p:nvSpPr>
            <p:cNvPr id="6" name="Freeform 5"/>
            <p:cNvSpPr>
              <a:spLocks/>
            </p:cNvSpPr>
            <p:nvPr/>
          </p:nvSpPr>
          <p:spPr bwMode="auto">
            <a:xfrm>
              <a:off x="795585" y="3421097"/>
              <a:ext cx="263057" cy="272508"/>
            </a:xfrm>
            <a:custGeom>
              <a:avLst/>
              <a:gdLst>
                <a:gd name="T0" fmla="*/ 7371 w 17675"/>
                <a:gd name="T1" fmla="*/ 1125 h 18310"/>
                <a:gd name="T2" fmla="*/ 5959 w 17675"/>
                <a:gd name="T3" fmla="*/ 593 h 18310"/>
                <a:gd name="T4" fmla="*/ 4735 w 17675"/>
                <a:gd name="T5" fmla="*/ 240 h 18310"/>
                <a:gd name="T6" fmla="*/ 3627 w 17675"/>
                <a:gd name="T7" fmla="*/ 54 h 18310"/>
                <a:gd name="T8" fmla="*/ 2806 w 17675"/>
                <a:gd name="T9" fmla="*/ 7 h 18310"/>
                <a:gd name="T10" fmla="*/ 2454 w 17675"/>
                <a:gd name="T11" fmla="*/ 85 h 18310"/>
                <a:gd name="T12" fmla="*/ 2132 w 17675"/>
                <a:gd name="T13" fmla="*/ 262 h 18310"/>
                <a:gd name="T14" fmla="*/ 1838 w 17675"/>
                <a:gd name="T15" fmla="*/ 533 h 18310"/>
                <a:gd name="T16" fmla="*/ 1454 w 17675"/>
                <a:gd name="T17" fmla="*/ 1111 h 18310"/>
                <a:gd name="T18" fmla="*/ 1261 w 17675"/>
                <a:gd name="T19" fmla="*/ 1545 h 18310"/>
                <a:gd name="T20" fmla="*/ 1008 w 17675"/>
                <a:gd name="T21" fmla="*/ 2315 h 18310"/>
                <a:gd name="T22" fmla="*/ 836 w 17675"/>
                <a:gd name="T23" fmla="*/ 2906 h 18310"/>
                <a:gd name="T24" fmla="*/ 683 w 17675"/>
                <a:gd name="T25" fmla="*/ 3519 h 18310"/>
                <a:gd name="T26" fmla="*/ 506 w 17675"/>
                <a:gd name="T27" fmla="*/ 4330 h 18310"/>
                <a:gd name="T28" fmla="*/ 356 w 17675"/>
                <a:gd name="T29" fmla="*/ 5177 h 18310"/>
                <a:gd name="T30" fmla="*/ 199 w 17675"/>
                <a:gd name="T31" fmla="*/ 6352 h 18310"/>
                <a:gd name="T32" fmla="*/ 65 w 17675"/>
                <a:gd name="T33" fmla="*/ 7805 h 18310"/>
                <a:gd name="T34" fmla="*/ 1 w 17675"/>
                <a:gd name="T35" fmla="*/ 9354 h 18310"/>
                <a:gd name="T36" fmla="*/ 54 w 17675"/>
                <a:gd name="T37" fmla="*/ 10490 h 18310"/>
                <a:gd name="T38" fmla="*/ 149 w 17675"/>
                <a:gd name="T39" fmla="*/ 11811 h 18310"/>
                <a:gd name="T40" fmla="*/ 298 w 17675"/>
                <a:gd name="T41" fmla="*/ 13066 h 18310"/>
                <a:gd name="T42" fmla="*/ 650 w 17675"/>
                <a:gd name="T43" fmla="*/ 14979 h 18310"/>
                <a:gd name="T44" fmla="*/ 991 w 17675"/>
                <a:gd name="T45" fmla="*/ 16266 h 18310"/>
                <a:gd name="T46" fmla="*/ 1332 w 17675"/>
                <a:gd name="T47" fmla="*/ 17156 h 18310"/>
                <a:gd name="T48" fmla="*/ 1598 w 17675"/>
                <a:gd name="T49" fmla="*/ 17614 h 18310"/>
                <a:gd name="T50" fmla="*/ 1917 w 17675"/>
                <a:gd name="T51" fmla="*/ 17970 h 18310"/>
                <a:gd name="T52" fmla="*/ 2349 w 17675"/>
                <a:gd name="T53" fmla="*/ 18232 h 18310"/>
                <a:gd name="T54" fmla="*/ 2745 w 17675"/>
                <a:gd name="T55" fmla="*/ 18309 h 18310"/>
                <a:gd name="T56" fmla="*/ 3384 w 17675"/>
                <a:gd name="T57" fmla="*/ 18287 h 18310"/>
                <a:gd name="T58" fmla="*/ 4157 w 17675"/>
                <a:gd name="T59" fmla="*/ 18192 h 18310"/>
                <a:gd name="T60" fmla="*/ 5006 w 17675"/>
                <a:gd name="T61" fmla="*/ 18009 h 18310"/>
                <a:gd name="T62" fmla="*/ 6483 w 17675"/>
                <a:gd name="T63" fmla="*/ 17544 h 18310"/>
                <a:gd name="T64" fmla="*/ 7200 w 17675"/>
                <a:gd name="T65" fmla="*/ 17277 h 18310"/>
                <a:gd name="T66" fmla="*/ 8295 w 17675"/>
                <a:gd name="T67" fmla="*/ 16841 h 18310"/>
                <a:gd name="T68" fmla="*/ 8872 w 17675"/>
                <a:gd name="T69" fmla="*/ 16605 h 18310"/>
                <a:gd name="T70" fmla="*/ 9346 w 17675"/>
                <a:gd name="T71" fmla="*/ 16391 h 18310"/>
                <a:gd name="T72" fmla="*/ 10057 w 17675"/>
                <a:gd name="T73" fmla="*/ 16048 h 18310"/>
                <a:gd name="T74" fmla="*/ 10903 w 17675"/>
                <a:gd name="T75" fmla="*/ 15584 h 18310"/>
                <a:gd name="T76" fmla="*/ 11867 w 17675"/>
                <a:gd name="T77" fmla="*/ 14997 h 18310"/>
                <a:gd name="T78" fmla="*/ 12590 w 17675"/>
                <a:gd name="T79" fmla="*/ 14528 h 18310"/>
                <a:gd name="T80" fmla="*/ 13212 w 17675"/>
                <a:gd name="T81" fmla="*/ 14088 h 18310"/>
                <a:gd name="T82" fmla="*/ 14481 w 17675"/>
                <a:gd name="T83" fmla="*/ 13112 h 18310"/>
                <a:gd name="T84" fmla="*/ 14802 w 17675"/>
                <a:gd name="T85" fmla="*/ 12854 h 18310"/>
                <a:gd name="T86" fmla="*/ 15451 w 17675"/>
                <a:gd name="T87" fmla="*/ 12291 h 18310"/>
                <a:gd name="T88" fmla="*/ 15927 w 17675"/>
                <a:gd name="T89" fmla="*/ 11853 h 18310"/>
                <a:gd name="T90" fmla="*/ 16443 w 17675"/>
                <a:gd name="T91" fmla="*/ 11335 h 18310"/>
                <a:gd name="T92" fmla="*/ 16856 w 17675"/>
                <a:gd name="T93" fmla="*/ 10896 h 18310"/>
                <a:gd name="T94" fmla="*/ 17295 w 17675"/>
                <a:gd name="T95" fmla="*/ 10296 h 18310"/>
                <a:gd name="T96" fmla="*/ 17543 w 17675"/>
                <a:gd name="T97" fmla="*/ 9805 h 18310"/>
                <a:gd name="T98" fmla="*/ 17675 w 17675"/>
                <a:gd name="T99" fmla="*/ 9283 h 18310"/>
                <a:gd name="T100" fmla="*/ 17609 w 17675"/>
                <a:gd name="T101" fmla="*/ 8895 h 18310"/>
                <a:gd name="T102" fmla="*/ 17328 w 17675"/>
                <a:gd name="T103" fmla="*/ 8254 h 18310"/>
                <a:gd name="T104" fmla="*/ 16958 w 17675"/>
                <a:gd name="T105" fmla="*/ 7727 h 18310"/>
                <a:gd name="T106" fmla="*/ 16207 w 17675"/>
                <a:gd name="T107" fmla="*/ 6899 h 18310"/>
                <a:gd name="T108" fmla="*/ 14144 w 17675"/>
                <a:gd name="T109" fmla="*/ 5052 h 18310"/>
                <a:gd name="T110" fmla="*/ 13172 w 17675"/>
                <a:gd name="T111" fmla="*/ 4299 h 18310"/>
                <a:gd name="T112" fmla="*/ 12177 w 17675"/>
                <a:gd name="T113" fmla="*/ 3589 h 18310"/>
                <a:gd name="T114" fmla="*/ 11125 w 17675"/>
                <a:gd name="T115" fmla="*/ 2920 h 18310"/>
                <a:gd name="T116" fmla="*/ 10015 w 17675"/>
                <a:gd name="T117" fmla="*/ 2305 h 18310"/>
                <a:gd name="T118" fmla="*/ 9091 w 17675"/>
                <a:gd name="T119" fmla="*/ 1855 h 18310"/>
                <a:gd name="T120" fmla="*/ 8300 w 17675"/>
                <a:gd name="T121" fmla="*/ 1511 h 18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75" h="18310">
                  <a:moveTo>
                    <a:pt x="8078" y="1426"/>
                  </a:moveTo>
                  <a:lnTo>
                    <a:pt x="8047" y="1409"/>
                  </a:lnTo>
                  <a:lnTo>
                    <a:pt x="8014" y="1392"/>
                  </a:lnTo>
                  <a:lnTo>
                    <a:pt x="7978" y="1376"/>
                  </a:lnTo>
                  <a:lnTo>
                    <a:pt x="7940" y="1360"/>
                  </a:lnTo>
                  <a:lnTo>
                    <a:pt x="7901" y="1345"/>
                  </a:lnTo>
                  <a:lnTo>
                    <a:pt x="7862" y="1330"/>
                  </a:lnTo>
                  <a:lnTo>
                    <a:pt x="7825" y="1315"/>
                  </a:lnTo>
                  <a:lnTo>
                    <a:pt x="7791" y="1301"/>
                  </a:lnTo>
                  <a:lnTo>
                    <a:pt x="7583" y="1213"/>
                  </a:lnTo>
                  <a:lnTo>
                    <a:pt x="7371" y="1125"/>
                  </a:lnTo>
                  <a:lnTo>
                    <a:pt x="7158" y="1038"/>
                  </a:lnTo>
                  <a:lnTo>
                    <a:pt x="6943" y="953"/>
                  </a:lnTo>
                  <a:lnTo>
                    <a:pt x="6836" y="911"/>
                  </a:lnTo>
                  <a:lnTo>
                    <a:pt x="6727" y="869"/>
                  </a:lnTo>
                  <a:lnTo>
                    <a:pt x="6618" y="827"/>
                  </a:lnTo>
                  <a:lnTo>
                    <a:pt x="6508" y="787"/>
                  </a:lnTo>
                  <a:lnTo>
                    <a:pt x="6400" y="747"/>
                  </a:lnTo>
                  <a:lnTo>
                    <a:pt x="6290" y="707"/>
                  </a:lnTo>
                  <a:lnTo>
                    <a:pt x="6180" y="668"/>
                  </a:lnTo>
                  <a:lnTo>
                    <a:pt x="6070" y="631"/>
                  </a:lnTo>
                  <a:lnTo>
                    <a:pt x="5959" y="593"/>
                  </a:lnTo>
                  <a:lnTo>
                    <a:pt x="5848" y="556"/>
                  </a:lnTo>
                  <a:lnTo>
                    <a:pt x="5737" y="521"/>
                  </a:lnTo>
                  <a:lnTo>
                    <a:pt x="5626" y="485"/>
                  </a:lnTo>
                  <a:lnTo>
                    <a:pt x="5515" y="451"/>
                  </a:lnTo>
                  <a:lnTo>
                    <a:pt x="5404" y="418"/>
                  </a:lnTo>
                  <a:lnTo>
                    <a:pt x="5292" y="386"/>
                  </a:lnTo>
                  <a:lnTo>
                    <a:pt x="5181" y="355"/>
                  </a:lnTo>
                  <a:lnTo>
                    <a:pt x="5069" y="324"/>
                  </a:lnTo>
                  <a:lnTo>
                    <a:pt x="4958" y="295"/>
                  </a:lnTo>
                  <a:lnTo>
                    <a:pt x="4846" y="267"/>
                  </a:lnTo>
                  <a:lnTo>
                    <a:pt x="4735" y="240"/>
                  </a:lnTo>
                  <a:lnTo>
                    <a:pt x="4623" y="215"/>
                  </a:lnTo>
                  <a:lnTo>
                    <a:pt x="4511" y="191"/>
                  </a:lnTo>
                  <a:lnTo>
                    <a:pt x="4400" y="168"/>
                  </a:lnTo>
                  <a:lnTo>
                    <a:pt x="4287" y="146"/>
                  </a:lnTo>
                  <a:lnTo>
                    <a:pt x="4234" y="136"/>
                  </a:lnTo>
                  <a:lnTo>
                    <a:pt x="4162" y="125"/>
                  </a:lnTo>
                  <a:lnTo>
                    <a:pt x="4075" y="112"/>
                  </a:lnTo>
                  <a:lnTo>
                    <a:pt x="3975" y="98"/>
                  </a:lnTo>
                  <a:lnTo>
                    <a:pt x="3865" y="84"/>
                  </a:lnTo>
                  <a:lnTo>
                    <a:pt x="3749" y="69"/>
                  </a:lnTo>
                  <a:lnTo>
                    <a:pt x="3627" y="54"/>
                  </a:lnTo>
                  <a:lnTo>
                    <a:pt x="3504" y="40"/>
                  </a:lnTo>
                  <a:lnTo>
                    <a:pt x="3381" y="27"/>
                  </a:lnTo>
                  <a:lnTo>
                    <a:pt x="3262" y="17"/>
                  </a:lnTo>
                  <a:lnTo>
                    <a:pt x="3148" y="8"/>
                  </a:lnTo>
                  <a:lnTo>
                    <a:pt x="3043" y="2"/>
                  </a:lnTo>
                  <a:lnTo>
                    <a:pt x="2994" y="1"/>
                  </a:lnTo>
                  <a:lnTo>
                    <a:pt x="2949" y="0"/>
                  </a:lnTo>
                  <a:lnTo>
                    <a:pt x="2908" y="0"/>
                  </a:lnTo>
                  <a:lnTo>
                    <a:pt x="2869" y="1"/>
                  </a:lnTo>
                  <a:lnTo>
                    <a:pt x="2834" y="3"/>
                  </a:lnTo>
                  <a:lnTo>
                    <a:pt x="2806" y="7"/>
                  </a:lnTo>
                  <a:lnTo>
                    <a:pt x="2780" y="11"/>
                  </a:lnTo>
                  <a:lnTo>
                    <a:pt x="2761" y="17"/>
                  </a:lnTo>
                  <a:lnTo>
                    <a:pt x="2724" y="19"/>
                  </a:lnTo>
                  <a:lnTo>
                    <a:pt x="2689" y="24"/>
                  </a:lnTo>
                  <a:lnTo>
                    <a:pt x="2655" y="29"/>
                  </a:lnTo>
                  <a:lnTo>
                    <a:pt x="2620" y="35"/>
                  </a:lnTo>
                  <a:lnTo>
                    <a:pt x="2586" y="43"/>
                  </a:lnTo>
                  <a:lnTo>
                    <a:pt x="2552" y="53"/>
                  </a:lnTo>
                  <a:lnTo>
                    <a:pt x="2518" y="63"/>
                  </a:lnTo>
                  <a:lnTo>
                    <a:pt x="2486" y="73"/>
                  </a:lnTo>
                  <a:lnTo>
                    <a:pt x="2454" y="85"/>
                  </a:lnTo>
                  <a:lnTo>
                    <a:pt x="2423" y="97"/>
                  </a:lnTo>
                  <a:lnTo>
                    <a:pt x="2393" y="111"/>
                  </a:lnTo>
                  <a:lnTo>
                    <a:pt x="2363" y="125"/>
                  </a:lnTo>
                  <a:lnTo>
                    <a:pt x="2333" y="138"/>
                  </a:lnTo>
                  <a:lnTo>
                    <a:pt x="2306" y="153"/>
                  </a:lnTo>
                  <a:lnTo>
                    <a:pt x="2278" y="169"/>
                  </a:lnTo>
                  <a:lnTo>
                    <a:pt x="2252" y="184"/>
                  </a:lnTo>
                  <a:lnTo>
                    <a:pt x="2218" y="205"/>
                  </a:lnTo>
                  <a:lnTo>
                    <a:pt x="2187" y="224"/>
                  </a:lnTo>
                  <a:lnTo>
                    <a:pt x="2158" y="244"/>
                  </a:lnTo>
                  <a:lnTo>
                    <a:pt x="2132" y="262"/>
                  </a:lnTo>
                  <a:lnTo>
                    <a:pt x="2108" y="280"/>
                  </a:lnTo>
                  <a:lnTo>
                    <a:pt x="2086" y="298"/>
                  </a:lnTo>
                  <a:lnTo>
                    <a:pt x="2065" y="315"/>
                  </a:lnTo>
                  <a:lnTo>
                    <a:pt x="2046" y="332"/>
                  </a:lnTo>
                  <a:lnTo>
                    <a:pt x="2007" y="367"/>
                  </a:lnTo>
                  <a:lnTo>
                    <a:pt x="1968" y="405"/>
                  </a:lnTo>
                  <a:lnTo>
                    <a:pt x="1927" y="446"/>
                  </a:lnTo>
                  <a:lnTo>
                    <a:pt x="1878" y="491"/>
                  </a:lnTo>
                  <a:lnTo>
                    <a:pt x="1866" y="504"/>
                  </a:lnTo>
                  <a:lnTo>
                    <a:pt x="1853" y="517"/>
                  </a:lnTo>
                  <a:lnTo>
                    <a:pt x="1838" y="533"/>
                  </a:lnTo>
                  <a:lnTo>
                    <a:pt x="1823" y="550"/>
                  </a:lnTo>
                  <a:lnTo>
                    <a:pt x="1790" y="592"/>
                  </a:lnTo>
                  <a:lnTo>
                    <a:pt x="1754" y="637"/>
                  </a:lnTo>
                  <a:lnTo>
                    <a:pt x="1717" y="689"/>
                  </a:lnTo>
                  <a:lnTo>
                    <a:pt x="1679" y="744"/>
                  </a:lnTo>
                  <a:lnTo>
                    <a:pt x="1639" y="802"/>
                  </a:lnTo>
                  <a:lnTo>
                    <a:pt x="1600" y="863"/>
                  </a:lnTo>
                  <a:lnTo>
                    <a:pt x="1561" y="926"/>
                  </a:lnTo>
                  <a:lnTo>
                    <a:pt x="1524" y="988"/>
                  </a:lnTo>
                  <a:lnTo>
                    <a:pt x="1488" y="1051"/>
                  </a:lnTo>
                  <a:lnTo>
                    <a:pt x="1454" y="1111"/>
                  </a:lnTo>
                  <a:lnTo>
                    <a:pt x="1425" y="1170"/>
                  </a:lnTo>
                  <a:lnTo>
                    <a:pt x="1398" y="1226"/>
                  </a:lnTo>
                  <a:lnTo>
                    <a:pt x="1387" y="1252"/>
                  </a:lnTo>
                  <a:lnTo>
                    <a:pt x="1377" y="1277"/>
                  </a:lnTo>
                  <a:lnTo>
                    <a:pt x="1367" y="1301"/>
                  </a:lnTo>
                  <a:lnTo>
                    <a:pt x="1359" y="1323"/>
                  </a:lnTo>
                  <a:lnTo>
                    <a:pt x="1340" y="1362"/>
                  </a:lnTo>
                  <a:lnTo>
                    <a:pt x="1320" y="1404"/>
                  </a:lnTo>
                  <a:lnTo>
                    <a:pt x="1300" y="1449"/>
                  </a:lnTo>
                  <a:lnTo>
                    <a:pt x="1280" y="1496"/>
                  </a:lnTo>
                  <a:lnTo>
                    <a:pt x="1261" y="1545"/>
                  </a:lnTo>
                  <a:lnTo>
                    <a:pt x="1241" y="1596"/>
                  </a:lnTo>
                  <a:lnTo>
                    <a:pt x="1222" y="1648"/>
                  </a:lnTo>
                  <a:lnTo>
                    <a:pt x="1204" y="1702"/>
                  </a:lnTo>
                  <a:lnTo>
                    <a:pt x="1167" y="1808"/>
                  </a:lnTo>
                  <a:lnTo>
                    <a:pt x="1133" y="1915"/>
                  </a:lnTo>
                  <a:lnTo>
                    <a:pt x="1101" y="2016"/>
                  </a:lnTo>
                  <a:lnTo>
                    <a:pt x="1071" y="2110"/>
                  </a:lnTo>
                  <a:lnTo>
                    <a:pt x="1055" y="2162"/>
                  </a:lnTo>
                  <a:lnTo>
                    <a:pt x="1039" y="2213"/>
                  </a:lnTo>
                  <a:lnTo>
                    <a:pt x="1023" y="2264"/>
                  </a:lnTo>
                  <a:lnTo>
                    <a:pt x="1008" y="2315"/>
                  </a:lnTo>
                  <a:lnTo>
                    <a:pt x="992" y="2367"/>
                  </a:lnTo>
                  <a:lnTo>
                    <a:pt x="976" y="2418"/>
                  </a:lnTo>
                  <a:lnTo>
                    <a:pt x="960" y="2471"/>
                  </a:lnTo>
                  <a:lnTo>
                    <a:pt x="944" y="2523"/>
                  </a:lnTo>
                  <a:lnTo>
                    <a:pt x="929" y="2573"/>
                  </a:lnTo>
                  <a:lnTo>
                    <a:pt x="913" y="2626"/>
                  </a:lnTo>
                  <a:lnTo>
                    <a:pt x="896" y="2682"/>
                  </a:lnTo>
                  <a:lnTo>
                    <a:pt x="880" y="2740"/>
                  </a:lnTo>
                  <a:lnTo>
                    <a:pt x="864" y="2797"/>
                  </a:lnTo>
                  <a:lnTo>
                    <a:pt x="849" y="2852"/>
                  </a:lnTo>
                  <a:lnTo>
                    <a:pt x="836" y="2906"/>
                  </a:lnTo>
                  <a:lnTo>
                    <a:pt x="827" y="2955"/>
                  </a:lnTo>
                  <a:lnTo>
                    <a:pt x="818" y="2977"/>
                  </a:lnTo>
                  <a:lnTo>
                    <a:pt x="809" y="3003"/>
                  </a:lnTo>
                  <a:lnTo>
                    <a:pt x="800" y="3033"/>
                  </a:lnTo>
                  <a:lnTo>
                    <a:pt x="790" y="3067"/>
                  </a:lnTo>
                  <a:lnTo>
                    <a:pt x="770" y="3142"/>
                  </a:lnTo>
                  <a:lnTo>
                    <a:pt x="749" y="3225"/>
                  </a:lnTo>
                  <a:lnTo>
                    <a:pt x="730" y="3310"/>
                  </a:lnTo>
                  <a:lnTo>
                    <a:pt x="712" y="3390"/>
                  </a:lnTo>
                  <a:lnTo>
                    <a:pt x="696" y="3461"/>
                  </a:lnTo>
                  <a:lnTo>
                    <a:pt x="683" y="3519"/>
                  </a:lnTo>
                  <a:lnTo>
                    <a:pt x="666" y="3593"/>
                  </a:lnTo>
                  <a:lnTo>
                    <a:pt x="649" y="3667"/>
                  </a:lnTo>
                  <a:lnTo>
                    <a:pt x="633" y="3740"/>
                  </a:lnTo>
                  <a:lnTo>
                    <a:pt x="617" y="3813"/>
                  </a:lnTo>
                  <a:lnTo>
                    <a:pt x="601" y="3886"/>
                  </a:lnTo>
                  <a:lnTo>
                    <a:pt x="585" y="3960"/>
                  </a:lnTo>
                  <a:lnTo>
                    <a:pt x="569" y="4033"/>
                  </a:lnTo>
                  <a:lnTo>
                    <a:pt x="553" y="4108"/>
                  </a:lnTo>
                  <a:lnTo>
                    <a:pt x="537" y="4182"/>
                  </a:lnTo>
                  <a:lnTo>
                    <a:pt x="522" y="4256"/>
                  </a:lnTo>
                  <a:lnTo>
                    <a:pt x="506" y="4330"/>
                  </a:lnTo>
                  <a:lnTo>
                    <a:pt x="491" y="4406"/>
                  </a:lnTo>
                  <a:lnTo>
                    <a:pt x="476" y="4483"/>
                  </a:lnTo>
                  <a:lnTo>
                    <a:pt x="461" y="4559"/>
                  </a:lnTo>
                  <a:lnTo>
                    <a:pt x="447" y="4636"/>
                  </a:lnTo>
                  <a:lnTo>
                    <a:pt x="433" y="4714"/>
                  </a:lnTo>
                  <a:lnTo>
                    <a:pt x="419" y="4791"/>
                  </a:lnTo>
                  <a:lnTo>
                    <a:pt x="405" y="4868"/>
                  </a:lnTo>
                  <a:lnTo>
                    <a:pt x="392" y="4946"/>
                  </a:lnTo>
                  <a:lnTo>
                    <a:pt x="380" y="5024"/>
                  </a:lnTo>
                  <a:lnTo>
                    <a:pt x="367" y="5100"/>
                  </a:lnTo>
                  <a:lnTo>
                    <a:pt x="356" y="5177"/>
                  </a:lnTo>
                  <a:lnTo>
                    <a:pt x="346" y="5253"/>
                  </a:lnTo>
                  <a:lnTo>
                    <a:pt x="335" y="5328"/>
                  </a:lnTo>
                  <a:lnTo>
                    <a:pt x="320" y="5442"/>
                  </a:lnTo>
                  <a:lnTo>
                    <a:pt x="304" y="5555"/>
                  </a:lnTo>
                  <a:lnTo>
                    <a:pt x="289" y="5668"/>
                  </a:lnTo>
                  <a:lnTo>
                    <a:pt x="275" y="5781"/>
                  </a:lnTo>
                  <a:lnTo>
                    <a:pt x="259" y="5896"/>
                  </a:lnTo>
                  <a:lnTo>
                    <a:pt x="244" y="6009"/>
                  </a:lnTo>
                  <a:lnTo>
                    <a:pt x="229" y="6124"/>
                  </a:lnTo>
                  <a:lnTo>
                    <a:pt x="214" y="6238"/>
                  </a:lnTo>
                  <a:lnTo>
                    <a:pt x="199" y="6352"/>
                  </a:lnTo>
                  <a:lnTo>
                    <a:pt x="185" y="6467"/>
                  </a:lnTo>
                  <a:lnTo>
                    <a:pt x="173" y="6581"/>
                  </a:lnTo>
                  <a:lnTo>
                    <a:pt x="160" y="6697"/>
                  </a:lnTo>
                  <a:lnTo>
                    <a:pt x="148" y="6811"/>
                  </a:lnTo>
                  <a:lnTo>
                    <a:pt x="137" y="6927"/>
                  </a:lnTo>
                  <a:lnTo>
                    <a:pt x="127" y="7042"/>
                  </a:lnTo>
                  <a:lnTo>
                    <a:pt x="119" y="7158"/>
                  </a:lnTo>
                  <a:lnTo>
                    <a:pt x="105" y="7319"/>
                  </a:lnTo>
                  <a:lnTo>
                    <a:pt x="92" y="7481"/>
                  </a:lnTo>
                  <a:lnTo>
                    <a:pt x="79" y="7643"/>
                  </a:lnTo>
                  <a:lnTo>
                    <a:pt x="65" y="7805"/>
                  </a:lnTo>
                  <a:lnTo>
                    <a:pt x="54" y="7967"/>
                  </a:lnTo>
                  <a:lnTo>
                    <a:pt x="42" y="8130"/>
                  </a:lnTo>
                  <a:lnTo>
                    <a:pt x="31" y="8293"/>
                  </a:lnTo>
                  <a:lnTo>
                    <a:pt x="22" y="8456"/>
                  </a:lnTo>
                  <a:lnTo>
                    <a:pt x="14" y="8619"/>
                  </a:lnTo>
                  <a:lnTo>
                    <a:pt x="8" y="8782"/>
                  </a:lnTo>
                  <a:lnTo>
                    <a:pt x="3" y="8946"/>
                  </a:lnTo>
                  <a:lnTo>
                    <a:pt x="0" y="9109"/>
                  </a:lnTo>
                  <a:lnTo>
                    <a:pt x="0" y="9190"/>
                  </a:lnTo>
                  <a:lnTo>
                    <a:pt x="0" y="9273"/>
                  </a:lnTo>
                  <a:lnTo>
                    <a:pt x="1" y="9354"/>
                  </a:lnTo>
                  <a:lnTo>
                    <a:pt x="2" y="9437"/>
                  </a:lnTo>
                  <a:lnTo>
                    <a:pt x="3" y="9518"/>
                  </a:lnTo>
                  <a:lnTo>
                    <a:pt x="7" y="9599"/>
                  </a:lnTo>
                  <a:lnTo>
                    <a:pt x="10" y="9681"/>
                  </a:lnTo>
                  <a:lnTo>
                    <a:pt x="14" y="9763"/>
                  </a:lnTo>
                  <a:lnTo>
                    <a:pt x="21" y="9885"/>
                  </a:lnTo>
                  <a:lnTo>
                    <a:pt x="27" y="10006"/>
                  </a:lnTo>
                  <a:lnTo>
                    <a:pt x="34" y="10128"/>
                  </a:lnTo>
                  <a:lnTo>
                    <a:pt x="41" y="10249"/>
                  </a:lnTo>
                  <a:lnTo>
                    <a:pt x="47" y="10369"/>
                  </a:lnTo>
                  <a:lnTo>
                    <a:pt x="54" y="10490"/>
                  </a:lnTo>
                  <a:lnTo>
                    <a:pt x="61" y="10611"/>
                  </a:lnTo>
                  <a:lnTo>
                    <a:pt x="68" y="10731"/>
                  </a:lnTo>
                  <a:lnTo>
                    <a:pt x="74" y="10851"/>
                  </a:lnTo>
                  <a:lnTo>
                    <a:pt x="82" y="10971"/>
                  </a:lnTo>
                  <a:lnTo>
                    <a:pt x="90" y="11091"/>
                  </a:lnTo>
                  <a:lnTo>
                    <a:pt x="98" y="11213"/>
                  </a:lnTo>
                  <a:lnTo>
                    <a:pt x="108" y="11333"/>
                  </a:lnTo>
                  <a:lnTo>
                    <a:pt x="117" y="11454"/>
                  </a:lnTo>
                  <a:lnTo>
                    <a:pt x="127" y="11575"/>
                  </a:lnTo>
                  <a:lnTo>
                    <a:pt x="138" y="11697"/>
                  </a:lnTo>
                  <a:lnTo>
                    <a:pt x="149" y="11811"/>
                  </a:lnTo>
                  <a:lnTo>
                    <a:pt x="160" y="11926"/>
                  </a:lnTo>
                  <a:lnTo>
                    <a:pt x="172" y="12040"/>
                  </a:lnTo>
                  <a:lnTo>
                    <a:pt x="184" y="12154"/>
                  </a:lnTo>
                  <a:lnTo>
                    <a:pt x="197" y="12269"/>
                  </a:lnTo>
                  <a:lnTo>
                    <a:pt x="209" y="12383"/>
                  </a:lnTo>
                  <a:lnTo>
                    <a:pt x="223" y="12498"/>
                  </a:lnTo>
                  <a:lnTo>
                    <a:pt x="237" y="12611"/>
                  </a:lnTo>
                  <a:lnTo>
                    <a:pt x="252" y="12725"/>
                  </a:lnTo>
                  <a:lnTo>
                    <a:pt x="267" y="12839"/>
                  </a:lnTo>
                  <a:lnTo>
                    <a:pt x="281" y="12953"/>
                  </a:lnTo>
                  <a:lnTo>
                    <a:pt x="298" y="13066"/>
                  </a:lnTo>
                  <a:lnTo>
                    <a:pt x="314" y="13180"/>
                  </a:lnTo>
                  <a:lnTo>
                    <a:pt x="331" y="13293"/>
                  </a:lnTo>
                  <a:lnTo>
                    <a:pt x="349" y="13406"/>
                  </a:lnTo>
                  <a:lnTo>
                    <a:pt x="366" y="13519"/>
                  </a:lnTo>
                  <a:lnTo>
                    <a:pt x="398" y="13707"/>
                  </a:lnTo>
                  <a:lnTo>
                    <a:pt x="433" y="13905"/>
                  </a:lnTo>
                  <a:lnTo>
                    <a:pt x="470" y="14110"/>
                  </a:lnTo>
                  <a:lnTo>
                    <a:pt x="511" y="14322"/>
                  </a:lnTo>
                  <a:lnTo>
                    <a:pt x="555" y="14538"/>
                  </a:lnTo>
                  <a:lnTo>
                    <a:pt x="602" y="14757"/>
                  </a:lnTo>
                  <a:lnTo>
                    <a:pt x="650" y="14979"/>
                  </a:lnTo>
                  <a:lnTo>
                    <a:pt x="701" y="15200"/>
                  </a:lnTo>
                  <a:lnTo>
                    <a:pt x="729" y="15311"/>
                  </a:lnTo>
                  <a:lnTo>
                    <a:pt x="755" y="15420"/>
                  </a:lnTo>
                  <a:lnTo>
                    <a:pt x="784" y="15530"/>
                  </a:lnTo>
                  <a:lnTo>
                    <a:pt x="811" y="15639"/>
                  </a:lnTo>
                  <a:lnTo>
                    <a:pt x="840" y="15747"/>
                  </a:lnTo>
                  <a:lnTo>
                    <a:pt x="870" y="15854"/>
                  </a:lnTo>
                  <a:lnTo>
                    <a:pt x="899" y="15959"/>
                  </a:lnTo>
                  <a:lnTo>
                    <a:pt x="929" y="16064"/>
                  </a:lnTo>
                  <a:lnTo>
                    <a:pt x="960" y="16165"/>
                  </a:lnTo>
                  <a:lnTo>
                    <a:pt x="991" y="16266"/>
                  </a:lnTo>
                  <a:lnTo>
                    <a:pt x="1022" y="16365"/>
                  </a:lnTo>
                  <a:lnTo>
                    <a:pt x="1054" y="16461"/>
                  </a:lnTo>
                  <a:lnTo>
                    <a:pt x="1086" y="16556"/>
                  </a:lnTo>
                  <a:lnTo>
                    <a:pt x="1119" y="16646"/>
                  </a:lnTo>
                  <a:lnTo>
                    <a:pt x="1152" y="16735"/>
                  </a:lnTo>
                  <a:lnTo>
                    <a:pt x="1185" y="16821"/>
                  </a:lnTo>
                  <a:lnTo>
                    <a:pt x="1225" y="16920"/>
                  </a:lnTo>
                  <a:lnTo>
                    <a:pt x="1267" y="17017"/>
                  </a:lnTo>
                  <a:lnTo>
                    <a:pt x="1288" y="17064"/>
                  </a:lnTo>
                  <a:lnTo>
                    <a:pt x="1310" y="17111"/>
                  </a:lnTo>
                  <a:lnTo>
                    <a:pt x="1332" y="17156"/>
                  </a:lnTo>
                  <a:lnTo>
                    <a:pt x="1354" y="17202"/>
                  </a:lnTo>
                  <a:lnTo>
                    <a:pt x="1377" y="17247"/>
                  </a:lnTo>
                  <a:lnTo>
                    <a:pt x="1399" y="17290"/>
                  </a:lnTo>
                  <a:lnTo>
                    <a:pt x="1423" y="17334"/>
                  </a:lnTo>
                  <a:lnTo>
                    <a:pt x="1447" y="17376"/>
                  </a:lnTo>
                  <a:lnTo>
                    <a:pt x="1471" y="17417"/>
                  </a:lnTo>
                  <a:lnTo>
                    <a:pt x="1496" y="17459"/>
                  </a:lnTo>
                  <a:lnTo>
                    <a:pt x="1521" y="17499"/>
                  </a:lnTo>
                  <a:lnTo>
                    <a:pt x="1546" y="17538"/>
                  </a:lnTo>
                  <a:lnTo>
                    <a:pt x="1572" y="17576"/>
                  </a:lnTo>
                  <a:lnTo>
                    <a:pt x="1598" y="17614"/>
                  </a:lnTo>
                  <a:lnTo>
                    <a:pt x="1625" y="17651"/>
                  </a:lnTo>
                  <a:lnTo>
                    <a:pt x="1652" y="17687"/>
                  </a:lnTo>
                  <a:lnTo>
                    <a:pt x="1680" y="17722"/>
                  </a:lnTo>
                  <a:lnTo>
                    <a:pt x="1707" y="17756"/>
                  </a:lnTo>
                  <a:lnTo>
                    <a:pt x="1736" y="17789"/>
                  </a:lnTo>
                  <a:lnTo>
                    <a:pt x="1764" y="17822"/>
                  </a:lnTo>
                  <a:lnTo>
                    <a:pt x="1794" y="17853"/>
                  </a:lnTo>
                  <a:lnTo>
                    <a:pt x="1824" y="17884"/>
                  </a:lnTo>
                  <a:lnTo>
                    <a:pt x="1854" y="17914"/>
                  </a:lnTo>
                  <a:lnTo>
                    <a:pt x="1885" y="17943"/>
                  </a:lnTo>
                  <a:lnTo>
                    <a:pt x="1917" y="17970"/>
                  </a:lnTo>
                  <a:lnTo>
                    <a:pt x="1947" y="17998"/>
                  </a:lnTo>
                  <a:lnTo>
                    <a:pt x="1980" y="18023"/>
                  </a:lnTo>
                  <a:lnTo>
                    <a:pt x="2013" y="18048"/>
                  </a:lnTo>
                  <a:lnTo>
                    <a:pt x="2052" y="18075"/>
                  </a:lnTo>
                  <a:lnTo>
                    <a:pt x="2091" y="18102"/>
                  </a:lnTo>
                  <a:lnTo>
                    <a:pt x="2132" y="18127"/>
                  </a:lnTo>
                  <a:lnTo>
                    <a:pt x="2173" y="18151"/>
                  </a:lnTo>
                  <a:lnTo>
                    <a:pt x="2215" y="18174"/>
                  </a:lnTo>
                  <a:lnTo>
                    <a:pt x="2259" y="18194"/>
                  </a:lnTo>
                  <a:lnTo>
                    <a:pt x="2303" y="18214"/>
                  </a:lnTo>
                  <a:lnTo>
                    <a:pt x="2349" y="18232"/>
                  </a:lnTo>
                  <a:lnTo>
                    <a:pt x="2397" y="18249"/>
                  </a:lnTo>
                  <a:lnTo>
                    <a:pt x="2446" y="18264"/>
                  </a:lnTo>
                  <a:lnTo>
                    <a:pt x="2497" y="18277"/>
                  </a:lnTo>
                  <a:lnTo>
                    <a:pt x="2549" y="18287"/>
                  </a:lnTo>
                  <a:lnTo>
                    <a:pt x="2576" y="18292"/>
                  </a:lnTo>
                  <a:lnTo>
                    <a:pt x="2603" y="18296"/>
                  </a:lnTo>
                  <a:lnTo>
                    <a:pt x="2631" y="18300"/>
                  </a:lnTo>
                  <a:lnTo>
                    <a:pt x="2658" y="18303"/>
                  </a:lnTo>
                  <a:lnTo>
                    <a:pt x="2687" y="18305"/>
                  </a:lnTo>
                  <a:lnTo>
                    <a:pt x="2716" y="18308"/>
                  </a:lnTo>
                  <a:lnTo>
                    <a:pt x="2745" y="18309"/>
                  </a:lnTo>
                  <a:lnTo>
                    <a:pt x="2776" y="18309"/>
                  </a:lnTo>
                  <a:lnTo>
                    <a:pt x="2835" y="18310"/>
                  </a:lnTo>
                  <a:lnTo>
                    <a:pt x="2896" y="18310"/>
                  </a:lnTo>
                  <a:lnTo>
                    <a:pt x="2957" y="18309"/>
                  </a:lnTo>
                  <a:lnTo>
                    <a:pt x="3017" y="18308"/>
                  </a:lnTo>
                  <a:lnTo>
                    <a:pt x="3079" y="18305"/>
                  </a:lnTo>
                  <a:lnTo>
                    <a:pt x="3140" y="18303"/>
                  </a:lnTo>
                  <a:lnTo>
                    <a:pt x="3200" y="18300"/>
                  </a:lnTo>
                  <a:lnTo>
                    <a:pt x="3262" y="18296"/>
                  </a:lnTo>
                  <a:lnTo>
                    <a:pt x="3323" y="18292"/>
                  </a:lnTo>
                  <a:lnTo>
                    <a:pt x="3384" y="18287"/>
                  </a:lnTo>
                  <a:lnTo>
                    <a:pt x="3444" y="18283"/>
                  </a:lnTo>
                  <a:lnTo>
                    <a:pt x="3505" y="18277"/>
                  </a:lnTo>
                  <a:lnTo>
                    <a:pt x="3565" y="18271"/>
                  </a:lnTo>
                  <a:lnTo>
                    <a:pt x="3625" y="18264"/>
                  </a:lnTo>
                  <a:lnTo>
                    <a:pt x="3686" y="18257"/>
                  </a:lnTo>
                  <a:lnTo>
                    <a:pt x="3745" y="18250"/>
                  </a:lnTo>
                  <a:lnTo>
                    <a:pt x="3829" y="18240"/>
                  </a:lnTo>
                  <a:lnTo>
                    <a:pt x="3912" y="18230"/>
                  </a:lnTo>
                  <a:lnTo>
                    <a:pt x="3995" y="18218"/>
                  </a:lnTo>
                  <a:lnTo>
                    <a:pt x="4076" y="18206"/>
                  </a:lnTo>
                  <a:lnTo>
                    <a:pt x="4157" y="18192"/>
                  </a:lnTo>
                  <a:lnTo>
                    <a:pt x="4236" y="18178"/>
                  </a:lnTo>
                  <a:lnTo>
                    <a:pt x="4316" y="18165"/>
                  </a:lnTo>
                  <a:lnTo>
                    <a:pt x="4395" y="18150"/>
                  </a:lnTo>
                  <a:lnTo>
                    <a:pt x="4473" y="18134"/>
                  </a:lnTo>
                  <a:lnTo>
                    <a:pt x="4549" y="18118"/>
                  </a:lnTo>
                  <a:lnTo>
                    <a:pt x="4627" y="18101"/>
                  </a:lnTo>
                  <a:lnTo>
                    <a:pt x="4704" y="18083"/>
                  </a:lnTo>
                  <a:lnTo>
                    <a:pt x="4779" y="18066"/>
                  </a:lnTo>
                  <a:lnTo>
                    <a:pt x="4855" y="18048"/>
                  </a:lnTo>
                  <a:lnTo>
                    <a:pt x="4931" y="18028"/>
                  </a:lnTo>
                  <a:lnTo>
                    <a:pt x="5006" y="18009"/>
                  </a:lnTo>
                  <a:lnTo>
                    <a:pt x="5156" y="17969"/>
                  </a:lnTo>
                  <a:lnTo>
                    <a:pt x="5305" y="17927"/>
                  </a:lnTo>
                  <a:lnTo>
                    <a:pt x="5455" y="17882"/>
                  </a:lnTo>
                  <a:lnTo>
                    <a:pt x="5603" y="17836"/>
                  </a:lnTo>
                  <a:lnTo>
                    <a:pt x="5753" y="17789"/>
                  </a:lnTo>
                  <a:lnTo>
                    <a:pt x="5904" y="17741"/>
                  </a:lnTo>
                  <a:lnTo>
                    <a:pt x="6056" y="17691"/>
                  </a:lnTo>
                  <a:lnTo>
                    <a:pt x="6211" y="17639"/>
                  </a:lnTo>
                  <a:lnTo>
                    <a:pt x="6273" y="17619"/>
                  </a:lnTo>
                  <a:lnTo>
                    <a:pt x="6368" y="17586"/>
                  </a:lnTo>
                  <a:lnTo>
                    <a:pt x="6483" y="17544"/>
                  </a:lnTo>
                  <a:lnTo>
                    <a:pt x="6608" y="17501"/>
                  </a:lnTo>
                  <a:lnTo>
                    <a:pt x="6729" y="17456"/>
                  </a:lnTo>
                  <a:lnTo>
                    <a:pt x="6837" y="17415"/>
                  </a:lnTo>
                  <a:lnTo>
                    <a:pt x="6881" y="17398"/>
                  </a:lnTo>
                  <a:lnTo>
                    <a:pt x="6917" y="17382"/>
                  </a:lnTo>
                  <a:lnTo>
                    <a:pt x="6943" y="17369"/>
                  </a:lnTo>
                  <a:lnTo>
                    <a:pt x="6959" y="17361"/>
                  </a:lnTo>
                  <a:lnTo>
                    <a:pt x="6994" y="17351"/>
                  </a:lnTo>
                  <a:lnTo>
                    <a:pt x="7046" y="17333"/>
                  </a:lnTo>
                  <a:lnTo>
                    <a:pt x="7116" y="17308"/>
                  </a:lnTo>
                  <a:lnTo>
                    <a:pt x="7200" y="17277"/>
                  </a:lnTo>
                  <a:lnTo>
                    <a:pt x="7294" y="17240"/>
                  </a:lnTo>
                  <a:lnTo>
                    <a:pt x="7397" y="17200"/>
                  </a:lnTo>
                  <a:lnTo>
                    <a:pt x="7507" y="17156"/>
                  </a:lnTo>
                  <a:lnTo>
                    <a:pt x="7621" y="17112"/>
                  </a:lnTo>
                  <a:lnTo>
                    <a:pt x="7734" y="17066"/>
                  </a:lnTo>
                  <a:lnTo>
                    <a:pt x="7846" y="17021"/>
                  </a:lnTo>
                  <a:lnTo>
                    <a:pt x="7955" y="16977"/>
                  </a:lnTo>
                  <a:lnTo>
                    <a:pt x="8057" y="16937"/>
                  </a:lnTo>
                  <a:lnTo>
                    <a:pt x="8148" y="16899"/>
                  </a:lnTo>
                  <a:lnTo>
                    <a:pt x="8228" y="16867"/>
                  </a:lnTo>
                  <a:lnTo>
                    <a:pt x="8295" y="16841"/>
                  </a:lnTo>
                  <a:lnTo>
                    <a:pt x="8344" y="16821"/>
                  </a:lnTo>
                  <a:lnTo>
                    <a:pt x="8396" y="16799"/>
                  </a:lnTo>
                  <a:lnTo>
                    <a:pt x="8454" y="16778"/>
                  </a:lnTo>
                  <a:lnTo>
                    <a:pt x="8513" y="16755"/>
                  </a:lnTo>
                  <a:lnTo>
                    <a:pt x="8574" y="16731"/>
                  </a:lnTo>
                  <a:lnTo>
                    <a:pt x="8633" y="16707"/>
                  </a:lnTo>
                  <a:lnTo>
                    <a:pt x="8690" y="16682"/>
                  </a:lnTo>
                  <a:lnTo>
                    <a:pt x="8744" y="16658"/>
                  </a:lnTo>
                  <a:lnTo>
                    <a:pt x="8792" y="16633"/>
                  </a:lnTo>
                  <a:lnTo>
                    <a:pt x="8829" y="16621"/>
                  </a:lnTo>
                  <a:lnTo>
                    <a:pt x="8872" y="16605"/>
                  </a:lnTo>
                  <a:lnTo>
                    <a:pt x="8918" y="16587"/>
                  </a:lnTo>
                  <a:lnTo>
                    <a:pt x="8965" y="16565"/>
                  </a:lnTo>
                  <a:lnTo>
                    <a:pt x="9013" y="16543"/>
                  </a:lnTo>
                  <a:lnTo>
                    <a:pt x="9059" y="16522"/>
                  </a:lnTo>
                  <a:lnTo>
                    <a:pt x="9100" y="16502"/>
                  </a:lnTo>
                  <a:lnTo>
                    <a:pt x="9137" y="16485"/>
                  </a:lnTo>
                  <a:lnTo>
                    <a:pt x="9178" y="16465"/>
                  </a:lnTo>
                  <a:lnTo>
                    <a:pt x="9220" y="16447"/>
                  </a:lnTo>
                  <a:lnTo>
                    <a:pt x="9263" y="16429"/>
                  </a:lnTo>
                  <a:lnTo>
                    <a:pt x="9304" y="16409"/>
                  </a:lnTo>
                  <a:lnTo>
                    <a:pt x="9346" y="16391"/>
                  </a:lnTo>
                  <a:lnTo>
                    <a:pt x="9388" y="16371"/>
                  </a:lnTo>
                  <a:lnTo>
                    <a:pt x="9430" y="16352"/>
                  </a:lnTo>
                  <a:lnTo>
                    <a:pt x="9471" y="16331"/>
                  </a:lnTo>
                  <a:lnTo>
                    <a:pt x="9550" y="16292"/>
                  </a:lnTo>
                  <a:lnTo>
                    <a:pt x="9633" y="16254"/>
                  </a:lnTo>
                  <a:lnTo>
                    <a:pt x="9720" y="16214"/>
                  </a:lnTo>
                  <a:lnTo>
                    <a:pt x="9807" y="16173"/>
                  </a:lnTo>
                  <a:lnTo>
                    <a:pt x="9894" y="16132"/>
                  </a:lnTo>
                  <a:lnTo>
                    <a:pt x="9978" y="16091"/>
                  </a:lnTo>
                  <a:lnTo>
                    <a:pt x="10018" y="16069"/>
                  </a:lnTo>
                  <a:lnTo>
                    <a:pt x="10057" y="16048"/>
                  </a:lnTo>
                  <a:lnTo>
                    <a:pt x="10093" y="16026"/>
                  </a:lnTo>
                  <a:lnTo>
                    <a:pt x="10129" y="16004"/>
                  </a:lnTo>
                  <a:lnTo>
                    <a:pt x="10153" y="15994"/>
                  </a:lnTo>
                  <a:lnTo>
                    <a:pt x="10184" y="15979"/>
                  </a:lnTo>
                  <a:lnTo>
                    <a:pt x="10220" y="15962"/>
                  </a:lnTo>
                  <a:lnTo>
                    <a:pt x="10263" y="15939"/>
                  </a:lnTo>
                  <a:lnTo>
                    <a:pt x="10363" y="15886"/>
                  </a:lnTo>
                  <a:lnTo>
                    <a:pt x="10482" y="15821"/>
                  </a:lnTo>
                  <a:lnTo>
                    <a:pt x="10614" y="15748"/>
                  </a:lnTo>
                  <a:lnTo>
                    <a:pt x="10756" y="15669"/>
                  </a:lnTo>
                  <a:lnTo>
                    <a:pt x="10903" y="15584"/>
                  </a:lnTo>
                  <a:lnTo>
                    <a:pt x="11053" y="15498"/>
                  </a:lnTo>
                  <a:lnTo>
                    <a:pt x="11202" y="15411"/>
                  </a:lnTo>
                  <a:lnTo>
                    <a:pt x="11344" y="15328"/>
                  </a:lnTo>
                  <a:lnTo>
                    <a:pt x="11477" y="15249"/>
                  </a:lnTo>
                  <a:lnTo>
                    <a:pt x="11597" y="15176"/>
                  </a:lnTo>
                  <a:lnTo>
                    <a:pt x="11700" y="15111"/>
                  </a:lnTo>
                  <a:lnTo>
                    <a:pt x="11781" y="15060"/>
                  </a:lnTo>
                  <a:lnTo>
                    <a:pt x="11813" y="15038"/>
                  </a:lnTo>
                  <a:lnTo>
                    <a:pt x="11838" y="15021"/>
                  </a:lnTo>
                  <a:lnTo>
                    <a:pt x="11857" y="15007"/>
                  </a:lnTo>
                  <a:lnTo>
                    <a:pt x="11867" y="14997"/>
                  </a:lnTo>
                  <a:lnTo>
                    <a:pt x="11879" y="14991"/>
                  </a:lnTo>
                  <a:lnTo>
                    <a:pt x="11898" y="14982"/>
                  </a:lnTo>
                  <a:lnTo>
                    <a:pt x="11919" y="14970"/>
                  </a:lnTo>
                  <a:lnTo>
                    <a:pt x="11947" y="14954"/>
                  </a:lnTo>
                  <a:lnTo>
                    <a:pt x="12012" y="14913"/>
                  </a:lnTo>
                  <a:lnTo>
                    <a:pt x="12090" y="14864"/>
                  </a:lnTo>
                  <a:lnTo>
                    <a:pt x="12179" y="14806"/>
                  </a:lnTo>
                  <a:lnTo>
                    <a:pt x="12276" y="14741"/>
                  </a:lnTo>
                  <a:lnTo>
                    <a:pt x="12379" y="14672"/>
                  </a:lnTo>
                  <a:lnTo>
                    <a:pt x="12485" y="14600"/>
                  </a:lnTo>
                  <a:lnTo>
                    <a:pt x="12590" y="14528"/>
                  </a:lnTo>
                  <a:lnTo>
                    <a:pt x="12694" y="14457"/>
                  </a:lnTo>
                  <a:lnTo>
                    <a:pt x="12791" y="14388"/>
                  </a:lnTo>
                  <a:lnTo>
                    <a:pt x="12883" y="14324"/>
                  </a:lnTo>
                  <a:lnTo>
                    <a:pt x="12963" y="14267"/>
                  </a:lnTo>
                  <a:lnTo>
                    <a:pt x="13031" y="14218"/>
                  </a:lnTo>
                  <a:lnTo>
                    <a:pt x="13083" y="14179"/>
                  </a:lnTo>
                  <a:lnTo>
                    <a:pt x="13116" y="14152"/>
                  </a:lnTo>
                  <a:lnTo>
                    <a:pt x="13131" y="14143"/>
                  </a:lnTo>
                  <a:lnTo>
                    <a:pt x="13152" y="14131"/>
                  </a:lnTo>
                  <a:lnTo>
                    <a:pt x="13179" y="14112"/>
                  </a:lnTo>
                  <a:lnTo>
                    <a:pt x="13212" y="14088"/>
                  </a:lnTo>
                  <a:lnTo>
                    <a:pt x="13294" y="14030"/>
                  </a:lnTo>
                  <a:lnTo>
                    <a:pt x="13392" y="13958"/>
                  </a:lnTo>
                  <a:lnTo>
                    <a:pt x="13505" y="13873"/>
                  </a:lnTo>
                  <a:lnTo>
                    <a:pt x="13628" y="13779"/>
                  </a:lnTo>
                  <a:lnTo>
                    <a:pt x="13758" y="13680"/>
                  </a:lnTo>
                  <a:lnTo>
                    <a:pt x="13891" y="13578"/>
                  </a:lnTo>
                  <a:lnTo>
                    <a:pt x="14024" y="13475"/>
                  </a:lnTo>
                  <a:lnTo>
                    <a:pt x="14153" y="13374"/>
                  </a:lnTo>
                  <a:lnTo>
                    <a:pt x="14274" y="13278"/>
                  </a:lnTo>
                  <a:lnTo>
                    <a:pt x="14385" y="13190"/>
                  </a:lnTo>
                  <a:lnTo>
                    <a:pt x="14481" y="13112"/>
                  </a:lnTo>
                  <a:lnTo>
                    <a:pt x="14559" y="13048"/>
                  </a:lnTo>
                  <a:lnTo>
                    <a:pt x="14590" y="13022"/>
                  </a:lnTo>
                  <a:lnTo>
                    <a:pt x="14615" y="13000"/>
                  </a:lnTo>
                  <a:lnTo>
                    <a:pt x="14634" y="12982"/>
                  </a:lnTo>
                  <a:lnTo>
                    <a:pt x="14645" y="12970"/>
                  </a:lnTo>
                  <a:lnTo>
                    <a:pt x="14658" y="12963"/>
                  </a:lnTo>
                  <a:lnTo>
                    <a:pt x="14673" y="12954"/>
                  </a:lnTo>
                  <a:lnTo>
                    <a:pt x="14690" y="12942"/>
                  </a:lnTo>
                  <a:lnTo>
                    <a:pt x="14708" y="12928"/>
                  </a:lnTo>
                  <a:lnTo>
                    <a:pt x="14751" y="12895"/>
                  </a:lnTo>
                  <a:lnTo>
                    <a:pt x="14802" y="12854"/>
                  </a:lnTo>
                  <a:lnTo>
                    <a:pt x="14857" y="12807"/>
                  </a:lnTo>
                  <a:lnTo>
                    <a:pt x="14917" y="12756"/>
                  </a:lnTo>
                  <a:lnTo>
                    <a:pt x="14979" y="12701"/>
                  </a:lnTo>
                  <a:lnTo>
                    <a:pt x="15044" y="12645"/>
                  </a:lnTo>
                  <a:lnTo>
                    <a:pt x="15110" y="12587"/>
                  </a:lnTo>
                  <a:lnTo>
                    <a:pt x="15175" y="12530"/>
                  </a:lnTo>
                  <a:lnTo>
                    <a:pt x="15238" y="12475"/>
                  </a:lnTo>
                  <a:lnTo>
                    <a:pt x="15298" y="12421"/>
                  </a:lnTo>
                  <a:lnTo>
                    <a:pt x="15354" y="12372"/>
                  </a:lnTo>
                  <a:lnTo>
                    <a:pt x="15405" y="12328"/>
                  </a:lnTo>
                  <a:lnTo>
                    <a:pt x="15451" y="12291"/>
                  </a:lnTo>
                  <a:lnTo>
                    <a:pt x="15487" y="12261"/>
                  </a:lnTo>
                  <a:lnTo>
                    <a:pt x="15508" y="12245"/>
                  </a:lnTo>
                  <a:lnTo>
                    <a:pt x="15520" y="12233"/>
                  </a:lnTo>
                  <a:lnTo>
                    <a:pt x="15534" y="12220"/>
                  </a:lnTo>
                  <a:lnTo>
                    <a:pt x="15555" y="12200"/>
                  </a:lnTo>
                  <a:lnTo>
                    <a:pt x="15765" y="12013"/>
                  </a:lnTo>
                  <a:lnTo>
                    <a:pt x="15798" y="11979"/>
                  </a:lnTo>
                  <a:lnTo>
                    <a:pt x="15830" y="11947"/>
                  </a:lnTo>
                  <a:lnTo>
                    <a:pt x="15863" y="11915"/>
                  </a:lnTo>
                  <a:lnTo>
                    <a:pt x="15895" y="11884"/>
                  </a:lnTo>
                  <a:lnTo>
                    <a:pt x="15927" y="11853"/>
                  </a:lnTo>
                  <a:lnTo>
                    <a:pt x="15959" y="11823"/>
                  </a:lnTo>
                  <a:lnTo>
                    <a:pt x="15992" y="11790"/>
                  </a:lnTo>
                  <a:lnTo>
                    <a:pt x="16025" y="11758"/>
                  </a:lnTo>
                  <a:lnTo>
                    <a:pt x="16052" y="11733"/>
                  </a:lnTo>
                  <a:lnTo>
                    <a:pt x="16089" y="11696"/>
                  </a:lnTo>
                  <a:lnTo>
                    <a:pt x="16136" y="11649"/>
                  </a:lnTo>
                  <a:lnTo>
                    <a:pt x="16190" y="11595"/>
                  </a:lnTo>
                  <a:lnTo>
                    <a:pt x="16248" y="11535"/>
                  </a:lnTo>
                  <a:lnTo>
                    <a:pt x="16311" y="11470"/>
                  </a:lnTo>
                  <a:lnTo>
                    <a:pt x="16377" y="11403"/>
                  </a:lnTo>
                  <a:lnTo>
                    <a:pt x="16443" y="11335"/>
                  </a:lnTo>
                  <a:lnTo>
                    <a:pt x="16508" y="11268"/>
                  </a:lnTo>
                  <a:lnTo>
                    <a:pt x="16571" y="11202"/>
                  </a:lnTo>
                  <a:lnTo>
                    <a:pt x="16629" y="11140"/>
                  </a:lnTo>
                  <a:lnTo>
                    <a:pt x="16681" y="11084"/>
                  </a:lnTo>
                  <a:lnTo>
                    <a:pt x="16726" y="11036"/>
                  </a:lnTo>
                  <a:lnTo>
                    <a:pt x="16761" y="10997"/>
                  </a:lnTo>
                  <a:lnTo>
                    <a:pt x="16786" y="10969"/>
                  </a:lnTo>
                  <a:lnTo>
                    <a:pt x="16797" y="10953"/>
                  </a:lnTo>
                  <a:lnTo>
                    <a:pt x="16818" y="10935"/>
                  </a:lnTo>
                  <a:lnTo>
                    <a:pt x="16837" y="10915"/>
                  </a:lnTo>
                  <a:lnTo>
                    <a:pt x="16856" y="10896"/>
                  </a:lnTo>
                  <a:lnTo>
                    <a:pt x="16874" y="10875"/>
                  </a:lnTo>
                  <a:lnTo>
                    <a:pt x="16908" y="10833"/>
                  </a:lnTo>
                  <a:lnTo>
                    <a:pt x="16943" y="10789"/>
                  </a:lnTo>
                  <a:lnTo>
                    <a:pt x="17006" y="10707"/>
                  </a:lnTo>
                  <a:lnTo>
                    <a:pt x="17067" y="10626"/>
                  </a:lnTo>
                  <a:lnTo>
                    <a:pt x="17128" y="10543"/>
                  </a:lnTo>
                  <a:lnTo>
                    <a:pt x="17185" y="10462"/>
                  </a:lnTo>
                  <a:lnTo>
                    <a:pt x="17214" y="10421"/>
                  </a:lnTo>
                  <a:lnTo>
                    <a:pt x="17241" y="10379"/>
                  </a:lnTo>
                  <a:lnTo>
                    <a:pt x="17269" y="10337"/>
                  </a:lnTo>
                  <a:lnTo>
                    <a:pt x="17295" y="10296"/>
                  </a:lnTo>
                  <a:lnTo>
                    <a:pt x="17321" y="10254"/>
                  </a:lnTo>
                  <a:lnTo>
                    <a:pt x="17347" y="10211"/>
                  </a:lnTo>
                  <a:lnTo>
                    <a:pt x="17372" y="10169"/>
                  </a:lnTo>
                  <a:lnTo>
                    <a:pt x="17396" y="10125"/>
                  </a:lnTo>
                  <a:lnTo>
                    <a:pt x="17419" y="10081"/>
                  </a:lnTo>
                  <a:lnTo>
                    <a:pt x="17442" y="10037"/>
                  </a:lnTo>
                  <a:lnTo>
                    <a:pt x="17463" y="9992"/>
                  </a:lnTo>
                  <a:lnTo>
                    <a:pt x="17485" y="9946"/>
                  </a:lnTo>
                  <a:lnTo>
                    <a:pt x="17505" y="9900"/>
                  </a:lnTo>
                  <a:lnTo>
                    <a:pt x="17524" y="9853"/>
                  </a:lnTo>
                  <a:lnTo>
                    <a:pt x="17543" y="9805"/>
                  </a:lnTo>
                  <a:lnTo>
                    <a:pt x="17561" y="9757"/>
                  </a:lnTo>
                  <a:lnTo>
                    <a:pt x="17578" y="9708"/>
                  </a:lnTo>
                  <a:lnTo>
                    <a:pt x="17594" y="9657"/>
                  </a:lnTo>
                  <a:lnTo>
                    <a:pt x="17609" y="9606"/>
                  </a:lnTo>
                  <a:lnTo>
                    <a:pt x="17622" y="9553"/>
                  </a:lnTo>
                  <a:lnTo>
                    <a:pt x="17636" y="9501"/>
                  </a:lnTo>
                  <a:lnTo>
                    <a:pt x="17648" y="9446"/>
                  </a:lnTo>
                  <a:lnTo>
                    <a:pt x="17659" y="9391"/>
                  </a:lnTo>
                  <a:lnTo>
                    <a:pt x="17669" y="9334"/>
                  </a:lnTo>
                  <a:lnTo>
                    <a:pt x="17673" y="9309"/>
                  </a:lnTo>
                  <a:lnTo>
                    <a:pt x="17675" y="9283"/>
                  </a:lnTo>
                  <a:lnTo>
                    <a:pt x="17675" y="9255"/>
                  </a:lnTo>
                  <a:lnTo>
                    <a:pt x="17674" y="9226"/>
                  </a:lnTo>
                  <a:lnTo>
                    <a:pt x="17672" y="9196"/>
                  </a:lnTo>
                  <a:lnTo>
                    <a:pt x="17669" y="9165"/>
                  </a:lnTo>
                  <a:lnTo>
                    <a:pt x="17665" y="9133"/>
                  </a:lnTo>
                  <a:lnTo>
                    <a:pt x="17659" y="9101"/>
                  </a:lnTo>
                  <a:lnTo>
                    <a:pt x="17653" y="9068"/>
                  </a:lnTo>
                  <a:lnTo>
                    <a:pt x="17645" y="9034"/>
                  </a:lnTo>
                  <a:lnTo>
                    <a:pt x="17637" y="8999"/>
                  </a:lnTo>
                  <a:lnTo>
                    <a:pt x="17629" y="8965"/>
                  </a:lnTo>
                  <a:lnTo>
                    <a:pt x="17609" y="8895"/>
                  </a:lnTo>
                  <a:lnTo>
                    <a:pt x="17587" y="8825"/>
                  </a:lnTo>
                  <a:lnTo>
                    <a:pt x="17563" y="8757"/>
                  </a:lnTo>
                  <a:lnTo>
                    <a:pt x="17539" y="8689"/>
                  </a:lnTo>
                  <a:lnTo>
                    <a:pt x="17513" y="8624"/>
                  </a:lnTo>
                  <a:lnTo>
                    <a:pt x="17487" y="8563"/>
                  </a:lnTo>
                  <a:lnTo>
                    <a:pt x="17462" y="8506"/>
                  </a:lnTo>
                  <a:lnTo>
                    <a:pt x="17437" y="8455"/>
                  </a:lnTo>
                  <a:lnTo>
                    <a:pt x="17415" y="8408"/>
                  </a:lnTo>
                  <a:lnTo>
                    <a:pt x="17394" y="8369"/>
                  </a:lnTo>
                  <a:lnTo>
                    <a:pt x="17360" y="8310"/>
                  </a:lnTo>
                  <a:lnTo>
                    <a:pt x="17328" y="8254"/>
                  </a:lnTo>
                  <a:lnTo>
                    <a:pt x="17297" y="8203"/>
                  </a:lnTo>
                  <a:lnTo>
                    <a:pt x="17268" y="8155"/>
                  </a:lnTo>
                  <a:lnTo>
                    <a:pt x="17239" y="8109"/>
                  </a:lnTo>
                  <a:lnTo>
                    <a:pt x="17210" y="8066"/>
                  </a:lnTo>
                  <a:lnTo>
                    <a:pt x="17182" y="8023"/>
                  </a:lnTo>
                  <a:lnTo>
                    <a:pt x="17153" y="7981"/>
                  </a:lnTo>
                  <a:lnTo>
                    <a:pt x="17123" y="7941"/>
                  </a:lnTo>
                  <a:lnTo>
                    <a:pt x="17093" y="7900"/>
                  </a:lnTo>
                  <a:lnTo>
                    <a:pt x="17062" y="7858"/>
                  </a:lnTo>
                  <a:lnTo>
                    <a:pt x="17029" y="7816"/>
                  </a:lnTo>
                  <a:lnTo>
                    <a:pt x="16958" y="7727"/>
                  </a:lnTo>
                  <a:lnTo>
                    <a:pt x="16877" y="7627"/>
                  </a:lnTo>
                  <a:lnTo>
                    <a:pt x="16843" y="7585"/>
                  </a:lnTo>
                  <a:lnTo>
                    <a:pt x="16805" y="7540"/>
                  </a:lnTo>
                  <a:lnTo>
                    <a:pt x="16766" y="7493"/>
                  </a:lnTo>
                  <a:lnTo>
                    <a:pt x="16725" y="7446"/>
                  </a:lnTo>
                  <a:lnTo>
                    <a:pt x="16641" y="7350"/>
                  </a:lnTo>
                  <a:lnTo>
                    <a:pt x="16551" y="7253"/>
                  </a:lnTo>
                  <a:lnTo>
                    <a:pt x="16462" y="7157"/>
                  </a:lnTo>
                  <a:lnTo>
                    <a:pt x="16373" y="7065"/>
                  </a:lnTo>
                  <a:lnTo>
                    <a:pt x="16287" y="6978"/>
                  </a:lnTo>
                  <a:lnTo>
                    <a:pt x="16207" y="6899"/>
                  </a:lnTo>
                  <a:lnTo>
                    <a:pt x="16179" y="6872"/>
                  </a:lnTo>
                  <a:lnTo>
                    <a:pt x="16153" y="6842"/>
                  </a:lnTo>
                  <a:lnTo>
                    <a:pt x="16127" y="6811"/>
                  </a:lnTo>
                  <a:lnTo>
                    <a:pt x="16099" y="6779"/>
                  </a:lnTo>
                  <a:lnTo>
                    <a:pt x="16071" y="6747"/>
                  </a:lnTo>
                  <a:lnTo>
                    <a:pt x="16042" y="6715"/>
                  </a:lnTo>
                  <a:lnTo>
                    <a:pt x="16011" y="6683"/>
                  </a:lnTo>
                  <a:lnTo>
                    <a:pt x="15979" y="6652"/>
                  </a:lnTo>
                  <a:lnTo>
                    <a:pt x="14313" y="5186"/>
                  </a:lnTo>
                  <a:lnTo>
                    <a:pt x="14230" y="5121"/>
                  </a:lnTo>
                  <a:lnTo>
                    <a:pt x="14144" y="5052"/>
                  </a:lnTo>
                  <a:lnTo>
                    <a:pt x="14058" y="4981"/>
                  </a:lnTo>
                  <a:lnTo>
                    <a:pt x="13972" y="4911"/>
                  </a:lnTo>
                  <a:lnTo>
                    <a:pt x="13885" y="4840"/>
                  </a:lnTo>
                  <a:lnTo>
                    <a:pt x="13797" y="4769"/>
                  </a:lnTo>
                  <a:lnTo>
                    <a:pt x="13709" y="4700"/>
                  </a:lnTo>
                  <a:lnTo>
                    <a:pt x="13622" y="4634"/>
                  </a:lnTo>
                  <a:lnTo>
                    <a:pt x="13528" y="4565"/>
                  </a:lnTo>
                  <a:lnTo>
                    <a:pt x="13437" y="4496"/>
                  </a:lnTo>
                  <a:lnTo>
                    <a:pt x="13348" y="4430"/>
                  </a:lnTo>
                  <a:lnTo>
                    <a:pt x="13259" y="4364"/>
                  </a:lnTo>
                  <a:lnTo>
                    <a:pt x="13172" y="4299"/>
                  </a:lnTo>
                  <a:lnTo>
                    <a:pt x="13085" y="4234"/>
                  </a:lnTo>
                  <a:lnTo>
                    <a:pt x="12999" y="4170"/>
                  </a:lnTo>
                  <a:lnTo>
                    <a:pt x="12913" y="4107"/>
                  </a:lnTo>
                  <a:lnTo>
                    <a:pt x="12826" y="4043"/>
                  </a:lnTo>
                  <a:lnTo>
                    <a:pt x="12738" y="3980"/>
                  </a:lnTo>
                  <a:lnTo>
                    <a:pt x="12650" y="3916"/>
                  </a:lnTo>
                  <a:lnTo>
                    <a:pt x="12559" y="3852"/>
                  </a:lnTo>
                  <a:lnTo>
                    <a:pt x="12468" y="3787"/>
                  </a:lnTo>
                  <a:lnTo>
                    <a:pt x="12373" y="3722"/>
                  </a:lnTo>
                  <a:lnTo>
                    <a:pt x="12276" y="3655"/>
                  </a:lnTo>
                  <a:lnTo>
                    <a:pt x="12177" y="3589"/>
                  </a:lnTo>
                  <a:lnTo>
                    <a:pt x="12083" y="3525"/>
                  </a:lnTo>
                  <a:lnTo>
                    <a:pt x="11988" y="3463"/>
                  </a:lnTo>
                  <a:lnTo>
                    <a:pt x="11893" y="3402"/>
                  </a:lnTo>
                  <a:lnTo>
                    <a:pt x="11798" y="3340"/>
                  </a:lnTo>
                  <a:lnTo>
                    <a:pt x="11702" y="3280"/>
                  </a:lnTo>
                  <a:lnTo>
                    <a:pt x="11606" y="3219"/>
                  </a:lnTo>
                  <a:lnTo>
                    <a:pt x="11509" y="3158"/>
                  </a:lnTo>
                  <a:lnTo>
                    <a:pt x="11411" y="3097"/>
                  </a:lnTo>
                  <a:lnTo>
                    <a:pt x="11318" y="3037"/>
                  </a:lnTo>
                  <a:lnTo>
                    <a:pt x="11222" y="2979"/>
                  </a:lnTo>
                  <a:lnTo>
                    <a:pt x="11125" y="2920"/>
                  </a:lnTo>
                  <a:lnTo>
                    <a:pt x="11028" y="2863"/>
                  </a:lnTo>
                  <a:lnTo>
                    <a:pt x="10930" y="2806"/>
                  </a:lnTo>
                  <a:lnTo>
                    <a:pt x="10831" y="2749"/>
                  </a:lnTo>
                  <a:lnTo>
                    <a:pt x="10732" y="2692"/>
                  </a:lnTo>
                  <a:lnTo>
                    <a:pt x="10631" y="2635"/>
                  </a:lnTo>
                  <a:lnTo>
                    <a:pt x="10529" y="2579"/>
                  </a:lnTo>
                  <a:lnTo>
                    <a:pt x="10427" y="2523"/>
                  </a:lnTo>
                  <a:lnTo>
                    <a:pt x="10326" y="2468"/>
                  </a:lnTo>
                  <a:lnTo>
                    <a:pt x="10223" y="2413"/>
                  </a:lnTo>
                  <a:lnTo>
                    <a:pt x="10120" y="2359"/>
                  </a:lnTo>
                  <a:lnTo>
                    <a:pt x="10015" y="2305"/>
                  </a:lnTo>
                  <a:lnTo>
                    <a:pt x="9911" y="2251"/>
                  </a:lnTo>
                  <a:lnTo>
                    <a:pt x="9807" y="2198"/>
                  </a:lnTo>
                  <a:lnTo>
                    <a:pt x="9735" y="2162"/>
                  </a:lnTo>
                  <a:lnTo>
                    <a:pt x="9660" y="2124"/>
                  </a:lnTo>
                  <a:lnTo>
                    <a:pt x="9583" y="2086"/>
                  </a:lnTo>
                  <a:lnTo>
                    <a:pt x="9504" y="2047"/>
                  </a:lnTo>
                  <a:lnTo>
                    <a:pt x="9423" y="2010"/>
                  </a:lnTo>
                  <a:lnTo>
                    <a:pt x="9340" y="1971"/>
                  </a:lnTo>
                  <a:lnTo>
                    <a:pt x="9258" y="1932"/>
                  </a:lnTo>
                  <a:lnTo>
                    <a:pt x="9174" y="1893"/>
                  </a:lnTo>
                  <a:lnTo>
                    <a:pt x="9091" y="1855"/>
                  </a:lnTo>
                  <a:lnTo>
                    <a:pt x="9006" y="1816"/>
                  </a:lnTo>
                  <a:lnTo>
                    <a:pt x="8923" y="1780"/>
                  </a:lnTo>
                  <a:lnTo>
                    <a:pt x="8840" y="1743"/>
                  </a:lnTo>
                  <a:lnTo>
                    <a:pt x="8759" y="1707"/>
                  </a:lnTo>
                  <a:lnTo>
                    <a:pt x="8679" y="1673"/>
                  </a:lnTo>
                  <a:lnTo>
                    <a:pt x="8600" y="1640"/>
                  </a:lnTo>
                  <a:lnTo>
                    <a:pt x="8523" y="1608"/>
                  </a:lnTo>
                  <a:lnTo>
                    <a:pt x="8472" y="1587"/>
                  </a:lnTo>
                  <a:lnTo>
                    <a:pt x="8417" y="1562"/>
                  </a:lnTo>
                  <a:lnTo>
                    <a:pt x="8360" y="1537"/>
                  </a:lnTo>
                  <a:lnTo>
                    <a:pt x="8300" y="1511"/>
                  </a:lnTo>
                  <a:lnTo>
                    <a:pt x="8242" y="1485"/>
                  </a:lnTo>
                  <a:lnTo>
                    <a:pt x="8184" y="1461"/>
                  </a:lnTo>
                  <a:lnTo>
                    <a:pt x="8156" y="1451"/>
                  </a:lnTo>
                  <a:lnTo>
                    <a:pt x="8129" y="1442"/>
                  </a:lnTo>
                  <a:lnTo>
                    <a:pt x="8102" y="1433"/>
                  </a:lnTo>
                  <a:lnTo>
                    <a:pt x="8078" y="1426"/>
                  </a:lnTo>
                  <a:close/>
                </a:path>
              </a:pathLst>
            </a:custGeom>
            <a:solidFill>
              <a:schemeClr val="tx1">
                <a:lumMod val="50000"/>
                <a:lumOff val="50000"/>
                <a:alpha val="8000"/>
              </a:schemeClr>
            </a:solidFill>
            <a:ln>
              <a:noFill/>
            </a:ln>
          </p:spPr>
          <p:txBody>
            <a:bodyPr vert="horz" wrap="square" lIns="91440" tIns="45720" rIns="91440" bIns="45720" numCol="1" anchor="t" anchorCtr="0" compatLnSpc="1">
              <a:prstTxWarp prst="textNoShape">
                <a:avLst/>
              </a:prstTxWarp>
            </a:bodyPr>
            <a:lstStyle/>
            <a:p>
              <a:pPr algn="ctr"/>
              <a:endParaRPr lang="en-US" sz="1350"/>
            </a:p>
          </p:txBody>
        </p:sp>
        <p:sp>
          <p:nvSpPr>
            <p:cNvPr id="7" name="Freeform 5"/>
            <p:cNvSpPr>
              <a:spLocks/>
            </p:cNvSpPr>
            <p:nvPr/>
          </p:nvSpPr>
          <p:spPr bwMode="auto">
            <a:xfrm>
              <a:off x="1197064" y="3421099"/>
              <a:ext cx="263057" cy="272508"/>
            </a:xfrm>
            <a:custGeom>
              <a:avLst/>
              <a:gdLst>
                <a:gd name="T0" fmla="*/ 7371 w 17675"/>
                <a:gd name="T1" fmla="*/ 1125 h 18310"/>
                <a:gd name="T2" fmla="*/ 5959 w 17675"/>
                <a:gd name="T3" fmla="*/ 593 h 18310"/>
                <a:gd name="T4" fmla="*/ 4735 w 17675"/>
                <a:gd name="T5" fmla="*/ 240 h 18310"/>
                <a:gd name="T6" fmla="*/ 3627 w 17675"/>
                <a:gd name="T7" fmla="*/ 54 h 18310"/>
                <a:gd name="T8" fmla="*/ 2806 w 17675"/>
                <a:gd name="T9" fmla="*/ 7 h 18310"/>
                <a:gd name="T10" fmla="*/ 2454 w 17675"/>
                <a:gd name="T11" fmla="*/ 85 h 18310"/>
                <a:gd name="T12" fmla="*/ 2132 w 17675"/>
                <a:gd name="T13" fmla="*/ 262 h 18310"/>
                <a:gd name="T14" fmla="*/ 1838 w 17675"/>
                <a:gd name="T15" fmla="*/ 533 h 18310"/>
                <a:gd name="T16" fmla="*/ 1454 w 17675"/>
                <a:gd name="T17" fmla="*/ 1111 h 18310"/>
                <a:gd name="T18" fmla="*/ 1261 w 17675"/>
                <a:gd name="T19" fmla="*/ 1545 h 18310"/>
                <a:gd name="T20" fmla="*/ 1008 w 17675"/>
                <a:gd name="T21" fmla="*/ 2315 h 18310"/>
                <a:gd name="T22" fmla="*/ 836 w 17675"/>
                <a:gd name="T23" fmla="*/ 2906 h 18310"/>
                <a:gd name="T24" fmla="*/ 683 w 17675"/>
                <a:gd name="T25" fmla="*/ 3519 h 18310"/>
                <a:gd name="T26" fmla="*/ 506 w 17675"/>
                <a:gd name="T27" fmla="*/ 4330 h 18310"/>
                <a:gd name="T28" fmla="*/ 356 w 17675"/>
                <a:gd name="T29" fmla="*/ 5177 h 18310"/>
                <a:gd name="T30" fmla="*/ 199 w 17675"/>
                <a:gd name="T31" fmla="*/ 6352 h 18310"/>
                <a:gd name="T32" fmla="*/ 65 w 17675"/>
                <a:gd name="T33" fmla="*/ 7805 h 18310"/>
                <a:gd name="T34" fmla="*/ 1 w 17675"/>
                <a:gd name="T35" fmla="*/ 9354 h 18310"/>
                <a:gd name="T36" fmla="*/ 54 w 17675"/>
                <a:gd name="T37" fmla="*/ 10490 h 18310"/>
                <a:gd name="T38" fmla="*/ 149 w 17675"/>
                <a:gd name="T39" fmla="*/ 11811 h 18310"/>
                <a:gd name="T40" fmla="*/ 298 w 17675"/>
                <a:gd name="T41" fmla="*/ 13066 h 18310"/>
                <a:gd name="T42" fmla="*/ 650 w 17675"/>
                <a:gd name="T43" fmla="*/ 14979 h 18310"/>
                <a:gd name="T44" fmla="*/ 991 w 17675"/>
                <a:gd name="T45" fmla="*/ 16266 h 18310"/>
                <a:gd name="T46" fmla="*/ 1332 w 17675"/>
                <a:gd name="T47" fmla="*/ 17156 h 18310"/>
                <a:gd name="T48" fmla="*/ 1598 w 17675"/>
                <a:gd name="T49" fmla="*/ 17614 h 18310"/>
                <a:gd name="T50" fmla="*/ 1917 w 17675"/>
                <a:gd name="T51" fmla="*/ 17970 h 18310"/>
                <a:gd name="T52" fmla="*/ 2349 w 17675"/>
                <a:gd name="T53" fmla="*/ 18232 h 18310"/>
                <a:gd name="T54" fmla="*/ 2745 w 17675"/>
                <a:gd name="T55" fmla="*/ 18309 h 18310"/>
                <a:gd name="T56" fmla="*/ 3384 w 17675"/>
                <a:gd name="T57" fmla="*/ 18287 h 18310"/>
                <a:gd name="T58" fmla="*/ 4157 w 17675"/>
                <a:gd name="T59" fmla="*/ 18192 h 18310"/>
                <a:gd name="T60" fmla="*/ 5006 w 17675"/>
                <a:gd name="T61" fmla="*/ 18009 h 18310"/>
                <a:gd name="T62" fmla="*/ 6483 w 17675"/>
                <a:gd name="T63" fmla="*/ 17544 h 18310"/>
                <a:gd name="T64" fmla="*/ 7200 w 17675"/>
                <a:gd name="T65" fmla="*/ 17277 h 18310"/>
                <a:gd name="T66" fmla="*/ 8295 w 17675"/>
                <a:gd name="T67" fmla="*/ 16841 h 18310"/>
                <a:gd name="T68" fmla="*/ 8872 w 17675"/>
                <a:gd name="T69" fmla="*/ 16605 h 18310"/>
                <a:gd name="T70" fmla="*/ 9346 w 17675"/>
                <a:gd name="T71" fmla="*/ 16391 h 18310"/>
                <a:gd name="T72" fmla="*/ 10057 w 17675"/>
                <a:gd name="T73" fmla="*/ 16048 h 18310"/>
                <a:gd name="T74" fmla="*/ 10903 w 17675"/>
                <a:gd name="T75" fmla="*/ 15584 h 18310"/>
                <a:gd name="T76" fmla="*/ 11867 w 17675"/>
                <a:gd name="T77" fmla="*/ 14997 h 18310"/>
                <a:gd name="T78" fmla="*/ 12590 w 17675"/>
                <a:gd name="T79" fmla="*/ 14528 h 18310"/>
                <a:gd name="T80" fmla="*/ 13212 w 17675"/>
                <a:gd name="T81" fmla="*/ 14088 h 18310"/>
                <a:gd name="T82" fmla="*/ 14481 w 17675"/>
                <a:gd name="T83" fmla="*/ 13112 h 18310"/>
                <a:gd name="T84" fmla="*/ 14802 w 17675"/>
                <a:gd name="T85" fmla="*/ 12854 h 18310"/>
                <a:gd name="T86" fmla="*/ 15451 w 17675"/>
                <a:gd name="T87" fmla="*/ 12291 h 18310"/>
                <a:gd name="T88" fmla="*/ 15927 w 17675"/>
                <a:gd name="T89" fmla="*/ 11853 h 18310"/>
                <a:gd name="T90" fmla="*/ 16443 w 17675"/>
                <a:gd name="T91" fmla="*/ 11335 h 18310"/>
                <a:gd name="T92" fmla="*/ 16856 w 17675"/>
                <a:gd name="T93" fmla="*/ 10896 h 18310"/>
                <a:gd name="T94" fmla="*/ 17295 w 17675"/>
                <a:gd name="T95" fmla="*/ 10296 h 18310"/>
                <a:gd name="T96" fmla="*/ 17543 w 17675"/>
                <a:gd name="T97" fmla="*/ 9805 h 18310"/>
                <a:gd name="T98" fmla="*/ 17675 w 17675"/>
                <a:gd name="T99" fmla="*/ 9283 h 18310"/>
                <a:gd name="T100" fmla="*/ 17609 w 17675"/>
                <a:gd name="T101" fmla="*/ 8895 h 18310"/>
                <a:gd name="T102" fmla="*/ 17328 w 17675"/>
                <a:gd name="T103" fmla="*/ 8254 h 18310"/>
                <a:gd name="T104" fmla="*/ 16958 w 17675"/>
                <a:gd name="T105" fmla="*/ 7727 h 18310"/>
                <a:gd name="T106" fmla="*/ 16207 w 17675"/>
                <a:gd name="T107" fmla="*/ 6899 h 18310"/>
                <a:gd name="T108" fmla="*/ 14144 w 17675"/>
                <a:gd name="T109" fmla="*/ 5052 h 18310"/>
                <a:gd name="T110" fmla="*/ 13172 w 17675"/>
                <a:gd name="T111" fmla="*/ 4299 h 18310"/>
                <a:gd name="T112" fmla="*/ 12177 w 17675"/>
                <a:gd name="T113" fmla="*/ 3589 h 18310"/>
                <a:gd name="T114" fmla="*/ 11125 w 17675"/>
                <a:gd name="T115" fmla="*/ 2920 h 18310"/>
                <a:gd name="T116" fmla="*/ 10015 w 17675"/>
                <a:gd name="T117" fmla="*/ 2305 h 18310"/>
                <a:gd name="T118" fmla="*/ 9091 w 17675"/>
                <a:gd name="T119" fmla="*/ 1855 h 18310"/>
                <a:gd name="T120" fmla="*/ 8300 w 17675"/>
                <a:gd name="T121" fmla="*/ 1511 h 18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75" h="18310">
                  <a:moveTo>
                    <a:pt x="8078" y="1426"/>
                  </a:moveTo>
                  <a:lnTo>
                    <a:pt x="8047" y="1409"/>
                  </a:lnTo>
                  <a:lnTo>
                    <a:pt x="8014" y="1392"/>
                  </a:lnTo>
                  <a:lnTo>
                    <a:pt x="7978" y="1376"/>
                  </a:lnTo>
                  <a:lnTo>
                    <a:pt x="7940" y="1360"/>
                  </a:lnTo>
                  <a:lnTo>
                    <a:pt x="7901" y="1345"/>
                  </a:lnTo>
                  <a:lnTo>
                    <a:pt x="7862" y="1330"/>
                  </a:lnTo>
                  <a:lnTo>
                    <a:pt x="7825" y="1315"/>
                  </a:lnTo>
                  <a:lnTo>
                    <a:pt x="7791" y="1301"/>
                  </a:lnTo>
                  <a:lnTo>
                    <a:pt x="7583" y="1213"/>
                  </a:lnTo>
                  <a:lnTo>
                    <a:pt x="7371" y="1125"/>
                  </a:lnTo>
                  <a:lnTo>
                    <a:pt x="7158" y="1038"/>
                  </a:lnTo>
                  <a:lnTo>
                    <a:pt x="6943" y="953"/>
                  </a:lnTo>
                  <a:lnTo>
                    <a:pt x="6836" y="911"/>
                  </a:lnTo>
                  <a:lnTo>
                    <a:pt x="6727" y="869"/>
                  </a:lnTo>
                  <a:lnTo>
                    <a:pt x="6618" y="827"/>
                  </a:lnTo>
                  <a:lnTo>
                    <a:pt x="6508" y="787"/>
                  </a:lnTo>
                  <a:lnTo>
                    <a:pt x="6400" y="747"/>
                  </a:lnTo>
                  <a:lnTo>
                    <a:pt x="6290" y="707"/>
                  </a:lnTo>
                  <a:lnTo>
                    <a:pt x="6180" y="668"/>
                  </a:lnTo>
                  <a:lnTo>
                    <a:pt x="6070" y="631"/>
                  </a:lnTo>
                  <a:lnTo>
                    <a:pt x="5959" y="593"/>
                  </a:lnTo>
                  <a:lnTo>
                    <a:pt x="5848" y="556"/>
                  </a:lnTo>
                  <a:lnTo>
                    <a:pt x="5737" y="521"/>
                  </a:lnTo>
                  <a:lnTo>
                    <a:pt x="5626" y="485"/>
                  </a:lnTo>
                  <a:lnTo>
                    <a:pt x="5515" y="451"/>
                  </a:lnTo>
                  <a:lnTo>
                    <a:pt x="5404" y="418"/>
                  </a:lnTo>
                  <a:lnTo>
                    <a:pt x="5292" y="386"/>
                  </a:lnTo>
                  <a:lnTo>
                    <a:pt x="5181" y="355"/>
                  </a:lnTo>
                  <a:lnTo>
                    <a:pt x="5069" y="324"/>
                  </a:lnTo>
                  <a:lnTo>
                    <a:pt x="4958" y="295"/>
                  </a:lnTo>
                  <a:lnTo>
                    <a:pt x="4846" y="267"/>
                  </a:lnTo>
                  <a:lnTo>
                    <a:pt x="4735" y="240"/>
                  </a:lnTo>
                  <a:lnTo>
                    <a:pt x="4623" y="215"/>
                  </a:lnTo>
                  <a:lnTo>
                    <a:pt x="4511" y="191"/>
                  </a:lnTo>
                  <a:lnTo>
                    <a:pt x="4400" y="168"/>
                  </a:lnTo>
                  <a:lnTo>
                    <a:pt x="4287" y="146"/>
                  </a:lnTo>
                  <a:lnTo>
                    <a:pt x="4234" y="136"/>
                  </a:lnTo>
                  <a:lnTo>
                    <a:pt x="4162" y="125"/>
                  </a:lnTo>
                  <a:lnTo>
                    <a:pt x="4075" y="112"/>
                  </a:lnTo>
                  <a:lnTo>
                    <a:pt x="3975" y="98"/>
                  </a:lnTo>
                  <a:lnTo>
                    <a:pt x="3865" y="84"/>
                  </a:lnTo>
                  <a:lnTo>
                    <a:pt x="3749" y="69"/>
                  </a:lnTo>
                  <a:lnTo>
                    <a:pt x="3627" y="54"/>
                  </a:lnTo>
                  <a:lnTo>
                    <a:pt x="3504" y="40"/>
                  </a:lnTo>
                  <a:lnTo>
                    <a:pt x="3381" y="27"/>
                  </a:lnTo>
                  <a:lnTo>
                    <a:pt x="3262" y="17"/>
                  </a:lnTo>
                  <a:lnTo>
                    <a:pt x="3148" y="8"/>
                  </a:lnTo>
                  <a:lnTo>
                    <a:pt x="3043" y="2"/>
                  </a:lnTo>
                  <a:lnTo>
                    <a:pt x="2994" y="1"/>
                  </a:lnTo>
                  <a:lnTo>
                    <a:pt x="2949" y="0"/>
                  </a:lnTo>
                  <a:lnTo>
                    <a:pt x="2908" y="0"/>
                  </a:lnTo>
                  <a:lnTo>
                    <a:pt x="2869" y="1"/>
                  </a:lnTo>
                  <a:lnTo>
                    <a:pt x="2834" y="3"/>
                  </a:lnTo>
                  <a:lnTo>
                    <a:pt x="2806" y="7"/>
                  </a:lnTo>
                  <a:lnTo>
                    <a:pt x="2780" y="11"/>
                  </a:lnTo>
                  <a:lnTo>
                    <a:pt x="2761" y="17"/>
                  </a:lnTo>
                  <a:lnTo>
                    <a:pt x="2724" y="19"/>
                  </a:lnTo>
                  <a:lnTo>
                    <a:pt x="2689" y="24"/>
                  </a:lnTo>
                  <a:lnTo>
                    <a:pt x="2655" y="29"/>
                  </a:lnTo>
                  <a:lnTo>
                    <a:pt x="2620" y="35"/>
                  </a:lnTo>
                  <a:lnTo>
                    <a:pt x="2586" y="43"/>
                  </a:lnTo>
                  <a:lnTo>
                    <a:pt x="2552" y="53"/>
                  </a:lnTo>
                  <a:lnTo>
                    <a:pt x="2518" y="63"/>
                  </a:lnTo>
                  <a:lnTo>
                    <a:pt x="2486" y="73"/>
                  </a:lnTo>
                  <a:lnTo>
                    <a:pt x="2454" y="85"/>
                  </a:lnTo>
                  <a:lnTo>
                    <a:pt x="2423" y="97"/>
                  </a:lnTo>
                  <a:lnTo>
                    <a:pt x="2393" y="111"/>
                  </a:lnTo>
                  <a:lnTo>
                    <a:pt x="2363" y="125"/>
                  </a:lnTo>
                  <a:lnTo>
                    <a:pt x="2333" y="138"/>
                  </a:lnTo>
                  <a:lnTo>
                    <a:pt x="2306" y="153"/>
                  </a:lnTo>
                  <a:lnTo>
                    <a:pt x="2278" y="169"/>
                  </a:lnTo>
                  <a:lnTo>
                    <a:pt x="2252" y="184"/>
                  </a:lnTo>
                  <a:lnTo>
                    <a:pt x="2218" y="205"/>
                  </a:lnTo>
                  <a:lnTo>
                    <a:pt x="2187" y="224"/>
                  </a:lnTo>
                  <a:lnTo>
                    <a:pt x="2158" y="244"/>
                  </a:lnTo>
                  <a:lnTo>
                    <a:pt x="2132" y="262"/>
                  </a:lnTo>
                  <a:lnTo>
                    <a:pt x="2108" y="280"/>
                  </a:lnTo>
                  <a:lnTo>
                    <a:pt x="2086" y="298"/>
                  </a:lnTo>
                  <a:lnTo>
                    <a:pt x="2065" y="315"/>
                  </a:lnTo>
                  <a:lnTo>
                    <a:pt x="2046" y="332"/>
                  </a:lnTo>
                  <a:lnTo>
                    <a:pt x="2007" y="367"/>
                  </a:lnTo>
                  <a:lnTo>
                    <a:pt x="1968" y="405"/>
                  </a:lnTo>
                  <a:lnTo>
                    <a:pt x="1927" y="446"/>
                  </a:lnTo>
                  <a:lnTo>
                    <a:pt x="1878" y="491"/>
                  </a:lnTo>
                  <a:lnTo>
                    <a:pt x="1866" y="504"/>
                  </a:lnTo>
                  <a:lnTo>
                    <a:pt x="1853" y="517"/>
                  </a:lnTo>
                  <a:lnTo>
                    <a:pt x="1838" y="533"/>
                  </a:lnTo>
                  <a:lnTo>
                    <a:pt x="1823" y="550"/>
                  </a:lnTo>
                  <a:lnTo>
                    <a:pt x="1790" y="592"/>
                  </a:lnTo>
                  <a:lnTo>
                    <a:pt x="1754" y="637"/>
                  </a:lnTo>
                  <a:lnTo>
                    <a:pt x="1717" y="689"/>
                  </a:lnTo>
                  <a:lnTo>
                    <a:pt x="1679" y="744"/>
                  </a:lnTo>
                  <a:lnTo>
                    <a:pt x="1639" y="802"/>
                  </a:lnTo>
                  <a:lnTo>
                    <a:pt x="1600" y="863"/>
                  </a:lnTo>
                  <a:lnTo>
                    <a:pt x="1561" y="926"/>
                  </a:lnTo>
                  <a:lnTo>
                    <a:pt x="1524" y="988"/>
                  </a:lnTo>
                  <a:lnTo>
                    <a:pt x="1488" y="1051"/>
                  </a:lnTo>
                  <a:lnTo>
                    <a:pt x="1454" y="1111"/>
                  </a:lnTo>
                  <a:lnTo>
                    <a:pt x="1425" y="1170"/>
                  </a:lnTo>
                  <a:lnTo>
                    <a:pt x="1398" y="1226"/>
                  </a:lnTo>
                  <a:lnTo>
                    <a:pt x="1387" y="1252"/>
                  </a:lnTo>
                  <a:lnTo>
                    <a:pt x="1377" y="1277"/>
                  </a:lnTo>
                  <a:lnTo>
                    <a:pt x="1367" y="1301"/>
                  </a:lnTo>
                  <a:lnTo>
                    <a:pt x="1359" y="1323"/>
                  </a:lnTo>
                  <a:lnTo>
                    <a:pt x="1340" y="1362"/>
                  </a:lnTo>
                  <a:lnTo>
                    <a:pt x="1320" y="1404"/>
                  </a:lnTo>
                  <a:lnTo>
                    <a:pt x="1300" y="1449"/>
                  </a:lnTo>
                  <a:lnTo>
                    <a:pt x="1280" y="1496"/>
                  </a:lnTo>
                  <a:lnTo>
                    <a:pt x="1261" y="1545"/>
                  </a:lnTo>
                  <a:lnTo>
                    <a:pt x="1241" y="1596"/>
                  </a:lnTo>
                  <a:lnTo>
                    <a:pt x="1222" y="1648"/>
                  </a:lnTo>
                  <a:lnTo>
                    <a:pt x="1204" y="1702"/>
                  </a:lnTo>
                  <a:lnTo>
                    <a:pt x="1167" y="1808"/>
                  </a:lnTo>
                  <a:lnTo>
                    <a:pt x="1133" y="1915"/>
                  </a:lnTo>
                  <a:lnTo>
                    <a:pt x="1101" y="2016"/>
                  </a:lnTo>
                  <a:lnTo>
                    <a:pt x="1071" y="2110"/>
                  </a:lnTo>
                  <a:lnTo>
                    <a:pt x="1055" y="2162"/>
                  </a:lnTo>
                  <a:lnTo>
                    <a:pt x="1039" y="2213"/>
                  </a:lnTo>
                  <a:lnTo>
                    <a:pt x="1023" y="2264"/>
                  </a:lnTo>
                  <a:lnTo>
                    <a:pt x="1008" y="2315"/>
                  </a:lnTo>
                  <a:lnTo>
                    <a:pt x="992" y="2367"/>
                  </a:lnTo>
                  <a:lnTo>
                    <a:pt x="976" y="2418"/>
                  </a:lnTo>
                  <a:lnTo>
                    <a:pt x="960" y="2471"/>
                  </a:lnTo>
                  <a:lnTo>
                    <a:pt x="944" y="2523"/>
                  </a:lnTo>
                  <a:lnTo>
                    <a:pt x="929" y="2573"/>
                  </a:lnTo>
                  <a:lnTo>
                    <a:pt x="913" y="2626"/>
                  </a:lnTo>
                  <a:lnTo>
                    <a:pt x="896" y="2682"/>
                  </a:lnTo>
                  <a:lnTo>
                    <a:pt x="880" y="2740"/>
                  </a:lnTo>
                  <a:lnTo>
                    <a:pt x="864" y="2797"/>
                  </a:lnTo>
                  <a:lnTo>
                    <a:pt x="849" y="2852"/>
                  </a:lnTo>
                  <a:lnTo>
                    <a:pt x="836" y="2906"/>
                  </a:lnTo>
                  <a:lnTo>
                    <a:pt x="827" y="2955"/>
                  </a:lnTo>
                  <a:lnTo>
                    <a:pt x="818" y="2977"/>
                  </a:lnTo>
                  <a:lnTo>
                    <a:pt x="809" y="3003"/>
                  </a:lnTo>
                  <a:lnTo>
                    <a:pt x="800" y="3033"/>
                  </a:lnTo>
                  <a:lnTo>
                    <a:pt x="790" y="3067"/>
                  </a:lnTo>
                  <a:lnTo>
                    <a:pt x="770" y="3142"/>
                  </a:lnTo>
                  <a:lnTo>
                    <a:pt x="749" y="3225"/>
                  </a:lnTo>
                  <a:lnTo>
                    <a:pt x="730" y="3310"/>
                  </a:lnTo>
                  <a:lnTo>
                    <a:pt x="712" y="3390"/>
                  </a:lnTo>
                  <a:lnTo>
                    <a:pt x="696" y="3461"/>
                  </a:lnTo>
                  <a:lnTo>
                    <a:pt x="683" y="3519"/>
                  </a:lnTo>
                  <a:lnTo>
                    <a:pt x="666" y="3593"/>
                  </a:lnTo>
                  <a:lnTo>
                    <a:pt x="649" y="3667"/>
                  </a:lnTo>
                  <a:lnTo>
                    <a:pt x="633" y="3740"/>
                  </a:lnTo>
                  <a:lnTo>
                    <a:pt x="617" y="3813"/>
                  </a:lnTo>
                  <a:lnTo>
                    <a:pt x="601" y="3886"/>
                  </a:lnTo>
                  <a:lnTo>
                    <a:pt x="585" y="3960"/>
                  </a:lnTo>
                  <a:lnTo>
                    <a:pt x="569" y="4033"/>
                  </a:lnTo>
                  <a:lnTo>
                    <a:pt x="553" y="4108"/>
                  </a:lnTo>
                  <a:lnTo>
                    <a:pt x="537" y="4182"/>
                  </a:lnTo>
                  <a:lnTo>
                    <a:pt x="522" y="4256"/>
                  </a:lnTo>
                  <a:lnTo>
                    <a:pt x="506" y="4330"/>
                  </a:lnTo>
                  <a:lnTo>
                    <a:pt x="491" y="4406"/>
                  </a:lnTo>
                  <a:lnTo>
                    <a:pt x="476" y="4483"/>
                  </a:lnTo>
                  <a:lnTo>
                    <a:pt x="461" y="4559"/>
                  </a:lnTo>
                  <a:lnTo>
                    <a:pt x="447" y="4636"/>
                  </a:lnTo>
                  <a:lnTo>
                    <a:pt x="433" y="4714"/>
                  </a:lnTo>
                  <a:lnTo>
                    <a:pt x="419" y="4791"/>
                  </a:lnTo>
                  <a:lnTo>
                    <a:pt x="405" y="4868"/>
                  </a:lnTo>
                  <a:lnTo>
                    <a:pt x="392" y="4946"/>
                  </a:lnTo>
                  <a:lnTo>
                    <a:pt x="380" y="5024"/>
                  </a:lnTo>
                  <a:lnTo>
                    <a:pt x="367" y="5100"/>
                  </a:lnTo>
                  <a:lnTo>
                    <a:pt x="356" y="5177"/>
                  </a:lnTo>
                  <a:lnTo>
                    <a:pt x="346" y="5253"/>
                  </a:lnTo>
                  <a:lnTo>
                    <a:pt x="335" y="5328"/>
                  </a:lnTo>
                  <a:lnTo>
                    <a:pt x="320" y="5442"/>
                  </a:lnTo>
                  <a:lnTo>
                    <a:pt x="304" y="5555"/>
                  </a:lnTo>
                  <a:lnTo>
                    <a:pt x="289" y="5668"/>
                  </a:lnTo>
                  <a:lnTo>
                    <a:pt x="275" y="5781"/>
                  </a:lnTo>
                  <a:lnTo>
                    <a:pt x="259" y="5896"/>
                  </a:lnTo>
                  <a:lnTo>
                    <a:pt x="244" y="6009"/>
                  </a:lnTo>
                  <a:lnTo>
                    <a:pt x="229" y="6124"/>
                  </a:lnTo>
                  <a:lnTo>
                    <a:pt x="214" y="6238"/>
                  </a:lnTo>
                  <a:lnTo>
                    <a:pt x="199" y="6352"/>
                  </a:lnTo>
                  <a:lnTo>
                    <a:pt x="185" y="6467"/>
                  </a:lnTo>
                  <a:lnTo>
                    <a:pt x="173" y="6581"/>
                  </a:lnTo>
                  <a:lnTo>
                    <a:pt x="160" y="6697"/>
                  </a:lnTo>
                  <a:lnTo>
                    <a:pt x="148" y="6811"/>
                  </a:lnTo>
                  <a:lnTo>
                    <a:pt x="137" y="6927"/>
                  </a:lnTo>
                  <a:lnTo>
                    <a:pt x="127" y="7042"/>
                  </a:lnTo>
                  <a:lnTo>
                    <a:pt x="119" y="7158"/>
                  </a:lnTo>
                  <a:lnTo>
                    <a:pt x="105" y="7319"/>
                  </a:lnTo>
                  <a:lnTo>
                    <a:pt x="92" y="7481"/>
                  </a:lnTo>
                  <a:lnTo>
                    <a:pt x="79" y="7643"/>
                  </a:lnTo>
                  <a:lnTo>
                    <a:pt x="65" y="7805"/>
                  </a:lnTo>
                  <a:lnTo>
                    <a:pt x="54" y="7967"/>
                  </a:lnTo>
                  <a:lnTo>
                    <a:pt x="42" y="8130"/>
                  </a:lnTo>
                  <a:lnTo>
                    <a:pt x="31" y="8293"/>
                  </a:lnTo>
                  <a:lnTo>
                    <a:pt x="22" y="8456"/>
                  </a:lnTo>
                  <a:lnTo>
                    <a:pt x="14" y="8619"/>
                  </a:lnTo>
                  <a:lnTo>
                    <a:pt x="8" y="8782"/>
                  </a:lnTo>
                  <a:lnTo>
                    <a:pt x="3" y="8946"/>
                  </a:lnTo>
                  <a:lnTo>
                    <a:pt x="0" y="9109"/>
                  </a:lnTo>
                  <a:lnTo>
                    <a:pt x="0" y="9190"/>
                  </a:lnTo>
                  <a:lnTo>
                    <a:pt x="0" y="9273"/>
                  </a:lnTo>
                  <a:lnTo>
                    <a:pt x="1" y="9354"/>
                  </a:lnTo>
                  <a:lnTo>
                    <a:pt x="2" y="9437"/>
                  </a:lnTo>
                  <a:lnTo>
                    <a:pt x="3" y="9518"/>
                  </a:lnTo>
                  <a:lnTo>
                    <a:pt x="7" y="9599"/>
                  </a:lnTo>
                  <a:lnTo>
                    <a:pt x="10" y="9681"/>
                  </a:lnTo>
                  <a:lnTo>
                    <a:pt x="14" y="9763"/>
                  </a:lnTo>
                  <a:lnTo>
                    <a:pt x="21" y="9885"/>
                  </a:lnTo>
                  <a:lnTo>
                    <a:pt x="27" y="10006"/>
                  </a:lnTo>
                  <a:lnTo>
                    <a:pt x="34" y="10128"/>
                  </a:lnTo>
                  <a:lnTo>
                    <a:pt x="41" y="10249"/>
                  </a:lnTo>
                  <a:lnTo>
                    <a:pt x="47" y="10369"/>
                  </a:lnTo>
                  <a:lnTo>
                    <a:pt x="54" y="10490"/>
                  </a:lnTo>
                  <a:lnTo>
                    <a:pt x="61" y="10611"/>
                  </a:lnTo>
                  <a:lnTo>
                    <a:pt x="68" y="10731"/>
                  </a:lnTo>
                  <a:lnTo>
                    <a:pt x="74" y="10851"/>
                  </a:lnTo>
                  <a:lnTo>
                    <a:pt x="82" y="10971"/>
                  </a:lnTo>
                  <a:lnTo>
                    <a:pt x="90" y="11091"/>
                  </a:lnTo>
                  <a:lnTo>
                    <a:pt x="98" y="11213"/>
                  </a:lnTo>
                  <a:lnTo>
                    <a:pt x="108" y="11333"/>
                  </a:lnTo>
                  <a:lnTo>
                    <a:pt x="117" y="11454"/>
                  </a:lnTo>
                  <a:lnTo>
                    <a:pt x="127" y="11575"/>
                  </a:lnTo>
                  <a:lnTo>
                    <a:pt x="138" y="11697"/>
                  </a:lnTo>
                  <a:lnTo>
                    <a:pt x="149" y="11811"/>
                  </a:lnTo>
                  <a:lnTo>
                    <a:pt x="160" y="11926"/>
                  </a:lnTo>
                  <a:lnTo>
                    <a:pt x="172" y="12040"/>
                  </a:lnTo>
                  <a:lnTo>
                    <a:pt x="184" y="12154"/>
                  </a:lnTo>
                  <a:lnTo>
                    <a:pt x="197" y="12269"/>
                  </a:lnTo>
                  <a:lnTo>
                    <a:pt x="209" y="12383"/>
                  </a:lnTo>
                  <a:lnTo>
                    <a:pt x="223" y="12498"/>
                  </a:lnTo>
                  <a:lnTo>
                    <a:pt x="237" y="12611"/>
                  </a:lnTo>
                  <a:lnTo>
                    <a:pt x="252" y="12725"/>
                  </a:lnTo>
                  <a:lnTo>
                    <a:pt x="267" y="12839"/>
                  </a:lnTo>
                  <a:lnTo>
                    <a:pt x="281" y="12953"/>
                  </a:lnTo>
                  <a:lnTo>
                    <a:pt x="298" y="13066"/>
                  </a:lnTo>
                  <a:lnTo>
                    <a:pt x="314" y="13180"/>
                  </a:lnTo>
                  <a:lnTo>
                    <a:pt x="331" y="13293"/>
                  </a:lnTo>
                  <a:lnTo>
                    <a:pt x="349" y="13406"/>
                  </a:lnTo>
                  <a:lnTo>
                    <a:pt x="366" y="13519"/>
                  </a:lnTo>
                  <a:lnTo>
                    <a:pt x="398" y="13707"/>
                  </a:lnTo>
                  <a:lnTo>
                    <a:pt x="433" y="13905"/>
                  </a:lnTo>
                  <a:lnTo>
                    <a:pt x="470" y="14110"/>
                  </a:lnTo>
                  <a:lnTo>
                    <a:pt x="511" y="14322"/>
                  </a:lnTo>
                  <a:lnTo>
                    <a:pt x="555" y="14538"/>
                  </a:lnTo>
                  <a:lnTo>
                    <a:pt x="602" y="14757"/>
                  </a:lnTo>
                  <a:lnTo>
                    <a:pt x="650" y="14979"/>
                  </a:lnTo>
                  <a:lnTo>
                    <a:pt x="701" y="15200"/>
                  </a:lnTo>
                  <a:lnTo>
                    <a:pt x="729" y="15311"/>
                  </a:lnTo>
                  <a:lnTo>
                    <a:pt x="755" y="15420"/>
                  </a:lnTo>
                  <a:lnTo>
                    <a:pt x="784" y="15530"/>
                  </a:lnTo>
                  <a:lnTo>
                    <a:pt x="811" y="15639"/>
                  </a:lnTo>
                  <a:lnTo>
                    <a:pt x="840" y="15747"/>
                  </a:lnTo>
                  <a:lnTo>
                    <a:pt x="870" y="15854"/>
                  </a:lnTo>
                  <a:lnTo>
                    <a:pt x="899" y="15959"/>
                  </a:lnTo>
                  <a:lnTo>
                    <a:pt x="929" y="16064"/>
                  </a:lnTo>
                  <a:lnTo>
                    <a:pt x="960" y="16165"/>
                  </a:lnTo>
                  <a:lnTo>
                    <a:pt x="991" y="16266"/>
                  </a:lnTo>
                  <a:lnTo>
                    <a:pt x="1022" y="16365"/>
                  </a:lnTo>
                  <a:lnTo>
                    <a:pt x="1054" y="16461"/>
                  </a:lnTo>
                  <a:lnTo>
                    <a:pt x="1086" y="16556"/>
                  </a:lnTo>
                  <a:lnTo>
                    <a:pt x="1119" y="16646"/>
                  </a:lnTo>
                  <a:lnTo>
                    <a:pt x="1152" y="16735"/>
                  </a:lnTo>
                  <a:lnTo>
                    <a:pt x="1185" y="16821"/>
                  </a:lnTo>
                  <a:lnTo>
                    <a:pt x="1225" y="16920"/>
                  </a:lnTo>
                  <a:lnTo>
                    <a:pt x="1267" y="17017"/>
                  </a:lnTo>
                  <a:lnTo>
                    <a:pt x="1288" y="17064"/>
                  </a:lnTo>
                  <a:lnTo>
                    <a:pt x="1310" y="17111"/>
                  </a:lnTo>
                  <a:lnTo>
                    <a:pt x="1332" y="17156"/>
                  </a:lnTo>
                  <a:lnTo>
                    <a:pt x="1354" y="17202"/>
                  </a:lnTo>
                  <a:lnTo>
                    <a:pt x="1377" y="17247"/>
                  </a:lnTo>
                  <a:lnTo>
                    <a:pt x="1399" y="17290"/>
                  </a:lnTo>
                  <a:lnTo>
                    <a:pt x="1423" y="17334"/>
                  </a:lnTo>
                  <a:lnTo>
                    <a:pt x="1447" y="17376"/>
                  </a:lnTo>
                  <a:lnTo>
                    <a:pt x="1471" y="17417"/>
                  </a:lnTo>
                  <a:lnTo>
                    <a:pt x="1496" y="17459"/>
                  </a:lnTo>
                  <a:lnTo>
                    <a:pt x="1521" y="17499"/>
                  </a:lnTo>
                  <a:lnTo>
                    <a:pt x="1546" y="17538"/>
                  </a:lnTo>
                  <a:lnTo>
                    <a:pt x="1572" y="17576"/>
                  </a:lnTo>
                  <a:lnTo>
                    <a:pt x="1598" y="17614"/>
                  </a:lnTo>
                  <a:lnTo>
                    <a:pt x="1625" y="17651"/>
                  </a:lnTo>
                  <a:lnTo>
                    <a:pt x="1652" y="17687"/>
                  </a:lnTo>
                  <a:lnTo>
                    <a:pt x="1680" y="17722"/>
                  </a:lnTo>
                  <a:lnTo>
                    <a:pt x="1707" y="17756"/>
                  </a:lnTo>
                  <a:lnTo>
                    <a:pt x="1736" y="17789"/>
                  </a:lnTo>
                  <a:lnTo>
                    <a:pt x="1764" y="17822"/>
                  </a:lnTo>
                  <a:lnTo>
                    <a:pt x="1794" y="17853"/>
                  </a:lnTo>
                  <a:lnTo>
                    <a:pt x="1824" y="17884"/>
                  </a:lnTo>
                  <a:lnTo>
                    <a:pt x="1854" y="17914"/>
                  </a:lnTo>
                  <a:lnTo>
                    <a:pt x="1885" y="17943"/>
                  </a:lnTo>
                  <a:lnTo>
                    <a:pt x="1917" y="17970"/>
                  </a:lnTo>
                  <a:lnTo>
                    <a:pt x="1947" y="17998"/>
                  </a:lnTo>
                  <a:lnTo>
                    <a:pt x="1980" y="18023"/>
                  </a:lnTo>
                  <a:lnTo>
                    <a:pt x="2013" y="18048"/>
                  </a:lnTo>
                  <a:lnTo>
                    <a:pt x="2052" y="18075"/>
                  </a:lnTo>
                  <a:lnTo>
                    <a:pt x="2091" y="18102"/>
                  </a:lnTo>
                  <a:lnTo>
                    <a:pt x="2132" y="18127"/>
                  </a:lnTo>
                  <a:lnTo>
                    <a:pt x="2173" y="18151"/>
                  </a:lnTo>
                  <a:lnTo>
                    <a:pt x="2215" y="18174"/>
                  </a:lnTo>
                  <a:lnTo>
                    <a:pt x="2259" y="18194"/>
                  </a:lnTo>
                  <a:lnTo>
                    <a:pt x="2303" y="18214"/>
                  </a:lnTo>
                  <a:lnTo>
                    <a:pt x="2349" y="18232"/>
                  </a:lnTo>
                  <a:lnTo>
                    <a:pt x="2397" y="18249"/>
                  </a:lnTo>
                  <a:lnTo>
                    <a:pt x="2446" y="18264"/>
                  </a:lnTo>
                  <a:lnTo>
                    <a:pt x="2497" y="18277"/>
                  </a:lnTo>
                  <a:lnTo>
                    <a:pt x="2549" y="18287"/>
                  </a:lnTo>
                  <a:lnTo>
                    <a:pt x="2576" y="18292"/>
                  </a:lnTo>
                  <a:lnTo>
                    <a:pt x="2603" y="18296"/>
                  </a:lnTo>
                  <a:lnTo>
                    <a:pt x="2631" y="18300"/>
                  </a:lnTo>
                  <a:lnTo>
                    <a:pt x="2658" y="18303"/>
                  </a:lnTo>
                  <a:lnTo>
                    <a:pt x="2687" y="18305"/>
                  </a:lnTo>
                  <a:lnTo>
                    <a:pt x="2716" y="18308"/>
                  </a:lnTo>
                  <a:lnTo>
                    <a:pt x="2745" y="18309"/>
                  </a:lnTo>
                  <a:lnTo>
                    <a:pt x="2776" y="18309"/>
                  </a:lnTo>
                  <a:lnTo>
                    <a:pt x="2835" y="18310"/>
                  </a:lnTo>
                  <a:lnTo>
                    <a:pt x="2896" y="18310"/>
                  </a:lnTo>
                  <a:lnTo>
                    <a:pt x="2957" y="18309"/>
                  </a:lnTo>
                  <a:lnTo>
                    <a:pt x="3017" y="18308"/>
                  </a:lnTo>
                  <a:lnTo>
                    <a:pt x="3079" y="18305"/>
                  </a:lnTo>
                  <a:lnTo>
                    <a:pt x="3140" y="18303"/>
                  </a:lnTo>
                  <a:lnTo>
                    <a:pt x="3200" y="18300"/>
                  </a:lnTo>
                  <a:lnTo>
                    <a:pt x="3262" y="18296"/>
                  </a:lnTo>
                  <a:lnTo>
                    <a:pt x="3323" y="18292"/>
                  </a:lnTo>
                  <a:lnTo>
                    <a:pt x="3384" y="18287"/>
                  </a:lnTo>
                  <a:lnTo>
                    <a:pt x="3444" y="18283"/>
                  </a:lnTo>
                  <a:lnTo>
                    <a:pt x="3505" y="18277"/>
                  </a:lnTo>
                  <a:lnTo>
                    <a:pt x="3565" y="18271"/>
                  </a:lnTo>
                  <a:lnTo>
                    <a:pt x="3625" y="18264"/>
                  </a:lnTo>
                  <a:lnTo>
                    <a:pt x="3686" y="18257"/>
                  </a:lnTo>
                  <a:lnTo>
                    <a:pt x="3745" y="18250"/>
                  </a:lnTo>
                  <a:lnTo>
                    <a:pt x="3829" y="18240"/>
                  </a:lnTo>
                  <a:lnTo>
                    <a:pt x="3912" y="18230"/>
                  </a:lnTo>
                  <a:lnTo>
                    <a:pt x="3995" y="18218"/>
                  </a:lnTo>
                  <a:lnTo>
                    <a:pt x="4076" y="18206"/>
                  </a:lnTo>
                  <a:lnTo>
                    <a:pt x="4157" y="18192"/>
                  </a:lnTo>
                  <a:lnTo>
                    <a:pt x="4236" y="18178"/>
                  </a:lnTo>
                  <a:lnTo>
                    <a:pt x="4316" y="18165"/>
                  </a:lnTo>
                  <a:lnTo>
                    <a:pt x="4395" y="18150"/>
                  </a:lnTo>
                  <a:lnTo>
                    <a:pt x="4473" y="18134"/>
                  </a:lnTo>
                  <a:lnTo>
                    <a:pt x="4549" y="18118"/>
                  </a:lnTo>
                  <a:lnTo>
                    <a:pt x="4627" y="18101"/>
                  </a:lnTo>
                  <a:lnTo>
                    <a:pt x="4704" y="18083"/>
                  </a:lnTo>
                  <a:lnTo>
                    <a:pt x="4779" y="18066"/>
                  </a:lnTo>
                  <a:lnTo>
                    <a:pt x="4855" y="18048"/>
                  </a:lnTo>
                  <a:lnTo>
                    <a:pt x="4931" y="18028"/>
                  </a:lnTo>
                  <a:lnTo>
                    <a:pt x="5006" y="18009"/>
                  </a:lnTo>
                  <a:lnTo>
                    <a:pt x="5156" y="17969"/>
                  </a:lnTo>
                  <a:lnTo>
                    <a:pt x="5305" y="17927"/>
                  </a:lnTo>
                  <a:lnTo>
                    <a:pt x="5455" y="17882"/>
                  </a:lnTo>
                  <a:lnTo>
                    <a:pt x="5603" y="17836"/>
                  </a:lnTo>
                  <a:lnTo>
                    <a:pt x="5753" y="17789"/>
                  </a:lnTo>
                  <a:lnTo>
                    <a:pt x="5904" y="17741"/>
                  </a:lnTo>
                  <a:lnTo>
                    <a:pt x="6056" y="17691"/>
                  </a:lnTo>
                  <a:lnTo>
                    <a:pt x="6211" y="17639"/>
                  </a:lnTo>
                  <a:lnTo>
                    <a:pt x="6273" y="17619"/>
                  </a:lnTo>
                  <a:lnTo>
                    <a:pt x="6368" y="17586"/>
                  </a:lnTo>
                  <a:lnTo>
                    <a:pt x="6483" y="17544"/>
                  </a:lnTo>
                  <a:lnTo>
                    <a:pt x="6608" y="17501"/>
                  </a:lnTo>
                  <a:lnTo>
                    <a:pt x="6729" y="17456"/>
                  </a:lnTo>
                  <a:lnTo>
                    <a:pt x="6837" y="17415"/>
                  </a:lnTo>
                  <a:lnTo>
                    <a:pt x="6881" y="17398"/>
                  </a:lnTo>
                  <a:lnTo>
                    <a:pt x="6917" y="17382"/>
                  </a:lnTo>
                  <a:lnTo>
                    <a:pt x="6943" y="17369"/>
                  </a:lnTo>
                  <a:lnTo>
                    <a:pt x="6959" y="17361"/>
                  </a:lnTo>
                  <a:lnTo>
                    <a:pt x="6994" y="17351"/>
                  </a:lnTo>
                  <a:lnTo>
                    <a:pt x="7046" y="17333"/>
                  </a:lnTo>
                  <a:lnTo>
                    <a:pt x="7116" y="17308"/>
                  </a:lnTo>
                  <a:lnTo>
                    <a:pt x="7200" y="17277"/>
                  </a:lnTo>
                  <a:lnTo>
                    <a:pt x="7294" y="17240"/>
                  </a:lnTo>
                  <a:lnTo>
                    <a:pt x="7397" y="17200"/>
                  </a:lnTo>
                  <a:lnTo>
                    <a:pt x="7507" y="17156"/>
                  </a:lnTo>
                  <a:lnTo>
                    <a:pt x="7621" y="17112"/>
                  </a:lnTo>
                  <a:lnTo>
                    <a:pt x="7734" y="17066"/>
                  </a:lnTo>
                  <a:lnTo>
                    <a:pt x="7846" y="17021"/>
                  </a:lnTo>
                  <a:lnTo>
                    <a:pt x="7955" y="16977"/>
                  </a:lnTo>
                  <a:lnTo>
                    <a:pt x="8057" y="16937"/>
                  </a:lnTo>
                  <a:lnTo>
                    <a:pt x="8148" y="16899"/>
                  </a:lnTo>
                  <a:lnTo>
                    <a:pt x="8228" y="16867"/>
                  </a:lnTo>
                  <a:lnTo>
                    <a:pt x="8295" y="16841"/>
                  </a:lnTo>
                  <a:lnTo>
                    <a:pt x="8344" y="16821"/>
                  </a:lnTo>
                  <a:lnTo>
                    <a:pt x="8396" y="16799"/>
                  </a:lnTo>
                  <a:lnTo>
                    <a:pt x="8454" y="16778"/>
                  </a:lnTo>
                  <a:lnTo>
                    <a:pt x="8513" y="16755"/>
                  </a:lnTo>
                  <a:lnTo>
                    <a:pt x="8574" y="16731"/>
                  </a:lnTo>
                  <a:lnTo>
                    <a:pt x="8633" y="16707"/>
                  </a:lnTo>
                  <a:lnTo>
                    <a:pt x="8690" y="16682"/>
                  </a:lnTo>
                  <a:lnTo>
                    <a:pt x="8744" y="16658"/>
                  </a:lnTo>
                  <a:lnTo>
                    <a:pt x="8792" y="16633"/>
                  </a:lnTo>
                  <a:lnTo>
                    <a:pt x="8829" y="16621"/>
                  </a:lnTo>
                  <a:lnTo>
                    <a:pt x="8872" y="16605"/>
                  </a:lnTo>
                  <a:lnTo>
                    <a:pt x="8918" y="16587"/>
                  </a:lnTo>
                  <a:lnTo>
                    <a:pt x="8965" y="16565"/>
                  </a:lnTo>
                  <a:lnTo>
                    <a:pt x="9013" y="16543"/>
                  </a:lnTo>
                  <a:lnTo>
                    <a:pt x="9059" y="16522"/>
                  </a:lnTo>
                  <a:lnTo>
                    <a:pt x="9100" y="16502"/>
                  </a:lnTo>
                  <a:lnTo>
                    <a:pt x="9137" y="16485"/>
                  </a:lnTo>
                  <a:lnTo>
                    <a:pt x="9178" y="16465"/>
                  </a:lnTo>
                  <a:lnTo>
                    <a:pt x="9220" y="16447"/>
                  </a:lnTo>
                  <a:lnTo>
                    <a:pt x="9263" y="16429"/>
                  </a:lnTo>
                  <a:lnTo>
                    <a:pt x="9304" y="16409"/>
                  </a:lnTo>
                  <a:lnTo>
                    <a:pt x="9346" y="16391"/>
                  </a:lnTo>
                  <a:lnTo>
                    <a:pt x="9388" y="16371"/>
                  </a:lnTo>
                  <a:lnTo>
                    <a:pt x="9430" y="16352"/>
                  </a:lnTo>
                  <a:lnTo>
                    <a:pt x="9471" y="16331"/>
                  </a:lnTo>
                  <a:lnTo>
                    <a:pt x="9550" y="16292"/>
                  </a:lnTo>
                  <a:lnTo>
                    <a:pt x="9633" y="16254"/>
                  </a:lnTo>
                  <a:lnTo>
                    <a:pt x="9720" y="16214"/>
                  </a:lnTo>
                  <a:lnTo>
                    <a:pt x="9807" y="16173"/>
                  </a:lnTo>
                  <a:lnTo>
                    <a:pt x="9894" y="16132"/>
                  </a:lnTo>
                  <a:lnTo>
                    <a:pt x="9978" y="16091"/>
                  </a:lnTo>
                  <a:lnTo>
                    <a:pt x="10018" y="16069"/>
                  </a:lnTo>
                  <a:lnTo>
                    <a:pt x="10057" y="16048"/>
                  </a:lnTo>
                  <a:lnTo>
                    <a:pt x="10093" y="16026"/>
                  </a:lnTo>
                  <a:lnTo>
                    <a:pt x="10129" y="16004"/>
                  </a:lnTo>
                  <a:lnTo>
                    <a:pt x="10153" y="15994"/>
                  </a:lnTo>
                  <a:lnTo>
                    <a:pt x="10184" y="15979"/>
                  </a:lnTo>
                  <a:lnTo>
                    <a:pt x="10220" y="15962"/>
                  </a:lnTo>
                  <a:lnTo>
                    <a:pt x="10263" y="15939"/>
                  </a:lnTo>
                  <a:lnTo>
                    <a:pt x="10363" y="15886"/>
                  </a:lnTo>
                  <a:lnTo>
                    <a:pt x="10482" y="15821"/>
                  </a:lnTo>
                  <a:lnTo>
                    <a:pt x="10614" y="15748"/>
                  </a:lnTo>
                  <a:lnTo>
                    <a:pt x="10756" y="15669"/>
                  </a:lnTo>
                  <a:lnTo>
                    <a:pt x="10903" y="15584"/>
                  </a:lnTo>
                  <a:lnTo>
                    <a:pt x="11053" y="15498"/>
                  </a:lnTo>
                  <a:lnTo>
                    <a:pt x="11202" y="15411"/>
                  </a:lnTo>
                  <a:lnTo>
                    <a:pt x="11344" y="15328"/>
                  </a:lnTo>
                  <a:lnTo>
                    <a:pt x="11477" y="15249"/>
                  </a:lnTo>
                  <a:lnTo>
                    <a:pt x="11597" y="15176"/>
                  </a:lnTo>
                  <a:lnTo>
                    <a:pt x="11700" y="15111"/>
                  </a:lnTo>
                  <a:lnTo>
                    <a:pt x="11781" y="15060"/>
                  </a:lnTo>
                  <a:lnTo>
                    <a:pt x="11813" y="15038"/>
                  </a:lnTo>
                  <a:lnTo>
                    <a:pt x="11838" y="15021"/>
                  </a:lnTo>
                  <a:lnTo>
                    <a:pt x="11857" y="15007"/>
                  </a:lnTo>
                  <a:lnTo>
                    <a:pt x="11867" y="14997"/>
                  </a:lnTo>
                  <a:lnTo>
                    <a:pt x="11879" y="14991"/>
                  </a:lnTo>
                  <a:lnTo>
                    <a:pt x="11898" y="14982"/>
                  </a:lnTo>
                  <a:lnTo>
                    <a:pt x="11919" y="14970"/>
                  </a:lnTo>
                  <a:lnTo>
                    <a:pt x="11947" y="14954"/>
                  </a:lnTo>
                  <a:lnTo>
                    <a:pt x="12012" y="14913"/>
                  </a:lnTo>
                  <a:lnTo>
                    <a:pt x="12090" y="14864"/>
                  </a:lnTo>
                  <a:lnTo>
                    <a:pt x="12179" y="14806"/>
                  </a:lnTo>
                  <a:lnTo>
                    <a:pt x="12276" y="14741"/>
                  </a:lnTo>
                  <a:lnTo>
                    <a:pt x="12379" y="14672"/>
                  </a:lnTo>
                  <a:lnTo>
                    <a:pt x="12485" y="14600"/>
                  </a:lnTo>
                  <a:lnTo>
                    <a:pt x="12590" y="14528"/>
                  </a:lnTo>
                  <a:lnTo>
                    <a:pt x="12694" y="14457"/>
                  </a:lnTo>
                  <a:lnTo>
                    <a:pt x="12791" y="14388"/>
                  </a:lnTo>
                  <a:lnTo>
                    <a:pt x="12883" y="14324"/>
                  </a:lnTo>
                  <a:lnTo>
                    <a:pt x="12963" y="14267"/>
                  </a:lnTo>
                  <a:lnTo>
                    <a:pt x="13031" y="14218"/>
                  </a:lnTo>
                  <a:lnTo>
                    <a:pt x="13083" y="14179"/>
                  </a:lnTo>
                  <a:lnTo>
                    <a:pt x="13116" y="14152"/>
                  </a:lnTo>
                  <a:lnTo>
                    <a:pt x="13131" y="14143"/>
                  </a:lnTo>
                  <a:lnTo>
                    <a:pt x="13152" y="14131"/>
                  </a:lnTo>
                  <a:lnTo>
                    <a:pt x="13179" y="14112"/>
                  </a:lnTo>
                  <a:lnTo>
                    <a:pt x="13212" y="14088"/>
                  </a:lnTo>
                  <a:lnTo>
                    <a:pt x="13294" y="14030"/>
                  </a:lnTo>
                  <a:lnTo>
                    <a:pt x="13392" y="13958"/>
                  </a:lnTo>
                  <a:lnTo>
                    <a:pt x="13505" y="13873"/>
                  </a:lnTo>
                  <a:lnTo>
                    <a:pt x="13628" y="13779"/>
                  </a:lnTo>
                  <a:lnTo>
                    <a:pt x="13758" y="13680"/>
                  </a:lnTo>
                  <a:lnTo>
                    <a:pt x="13891" y="13578"/>
                  </a:lnTo>
                  <a:lnTo>
                    <a:pt x="14024" y="13475"/>
                  </a:lnTo>
                  <a:lnTo>
                    <a:pt x="14153" y="13374"/>
                  </a:lnTo>
                  <a:lnTo>
                    <a:pt x="14274" y="13278"/>
                  </a:lnTo>
                  <a:lnTo>
                    <a:pt x="14385" y="13190"/>
                  </a:lnTo>
                  <a:lnTo>
                    <a:pt x="14481" y="13112"/>
                  </a:lnTo>
                  <a:lnTo>
                    <a:pt x="14559" y="13048"/>
                  </a:lnTo>
                  <a:lnTo>
                    <a:pt x="14590" y="13022"/>
                  </a:lnTo>
                  <a:lnTo>
                    <a:pt x="14615" y="13000"/>
                  </a:lnTo>
                  <a:lnTo>
                    <a:pt x="14634" y="12982"/>
                  </a:lnTo>
                  <a:lnTo>
                    <a:pt x="14645" y="12970"/>
                  </a:lnTo>
                  <a:lnTo>
                    <a:pt x="14658" y="12963"/>
                  </a:lnTo>
                  <a:lnTo>
                    <a:pt x="14673" y="12954"/>
                  </a:lnTo>
                  <a:lnTo>
                    <a:pt x="14690" y="12942"/>
                  </a:lnTo>
                  <a:lnTo>
                    <a:pt x="14708" y="12928"/>
                  </a:lnTo>
                  <a:lnTo>
                    <a:pt x="14751" y="12895"/>
                  </a:lnTo>
                  <a:lnTo>
                    <a:pt x="14802" y="12854"/>
                  </a:lnTo>
                  <a:lnTo>
                    <a:pt x="14857" y="12807"/>
                  </a:lnTo>
                  <a:lnTo>
                    <a:pt x="14917" y="12756"/>
                  </a:lnTo>
                  <a:lnTo>
                    <a:pt x="14979" y="12701"/>
                  </a:lnTo>
                  <a:lnTo>
                    <a:pt x="15044" y="12645"/>
                  </a:lnTo>
                  <a:lnTo>
                    <a:pt x="15110" y="12587"/>
                  </a:lnTo>
                  <a:lnTo>
                    <a:pt x="15175" y="12530"/>
                  </a:lnTo>
                  <a:lnTo>
                    <a:pt x="15238" y="12475"/>
                  </a:lnTo>
                  <a:lnTo>
                    <a:pt x="15298" y="12421"/>
                  </a:lnTo>
                  <a:lnTo>
                    <a:pt x="15354" y="12372"/>
                  </a:lnTo>
                  <a:lnTo>
                    <a:pt x="15405" y="12328"/>
                  </a:lnTo>
                  <a:lnTo>
                    <a:pt x="15451" y="12291"/>
                  </a:lnTo>
                  <a:lnTo>
                    <a:pt x="15487" y="12261"/>
                  </a:lnTo>
                  <a:lnTo>
                    <a:pt x="15508" y="12245"/>
                  </a:lnTo>
                  <a:lnTo>
                    <a:pt x="15520" y="12233"/>
                  </a:lnTo>
                  <a:lnTo>
                    <a:pt x="15534" y="12220"/>
                  </a:lnTo>
                  <a:lnTo>
                    <a:pt x="15555" y="12200"/>
                  </a:lnTo>
                  <a:lnTo>
                    <a:pt x="15765" y="12013"/>
                  </a:lnTo>
                  <a:lnTo>
                    <a:pt x="15798" y="11979"/>
                  </a:lnTo>
                  <a:lnTo>
                    <a:pt x="15830" y="11947"/>
                  </a:lnTo>
                  <a:lnTo>
                    <a:pt x="15863" y="11915"/>
                  </a:lnTo>
                  <a:lnTo>
                    <a:pt x="15895" y="11884"/>
                  </a:lnTo>
                  <a:lnTo>
                    <a:pt x="15927" y="11853"/>
                  </a:lnTo>
                  <a:lnTo>
                    <a:pt x="15959" y="11823"/>
                  </a:lnTo>
                  <a:lnTo>
                    <a:pt x="15992" y="11790"/>
                  </a:lnTo>
                  <a:lnTo>
                    <a:pt x="16025" y="11758"/>
                  </a:lnTo>
                  <a:lnTo>
                    <a:pt x="16052" y="11733"/>
                  </a:lnTo>
                  <a:lnTo>
                    <a:pt x="16089" y="11696"/>
                  </a:lnTo>
                  <a:lnTo>
                    <a:pt x="16136" y="11649"/>
                  </a:lnTo>
                  <a:lnTo>
                    <a:pt x="16190" y="11595"/>
                  </a:lnTo>
                  <a:lnTo>
                    <a:pt x="16248" y="11535"/>
                  </a:lnTo>
                  <a:lnTo>
                    <a:pt x="16311" y="11470"/>
                  </a:lnTo>
                  <a:lnTo>
                    <a:pt x="16377" y="11403"/>
                  </a:lnTo>
                  <a:lnTo>
                    <a:pt x="16443" y="11335"/>
                  </a:lnTo>
                  <a:lnTo>
                    <a:pt x="16508" y="11268"/>
                  </a:lnTo>
                  <a:lnTo>
                    <a:pt x="16571" y="11202"/>
                  </a:lnTo>
                  <a:lnTo>
                    <a:pt x="16629" y="11140"/>
                  </a:lnTo>
                  <a:lnTo>
                    <a:pt x="16681" y="11084"/>
                  </a:lnTo>
                  <a:lnTo>
                    <a:pt x="16726" y="11036"/>
                  </a:lnTo>
                  <a:lnTo>
                    <a:pt x="16761" y="10997"/>
                  </a:lnTo>
                  <a:lnTo>
                    <a:pt x="16786" y="10969"/>
                  </a:lnTo>
                  <a:lnTo>
                    <a:pt x="16797" y="10953"/>
                  </a:lnTo>
                  <a:lnTo>
                    <a:pt x="16818" y="10935"/>
                  </a:lnTo>
                  <a:lnTo>
                    <a:pt x="16837" y="10915"/>
                  </a:lnTo>
                  <a:lnTo>
                    <a:pt x="16856" y="10896"/>
                  </a:lnTo>
                  <a:lnTo>
                    <a:pt x="16874" y="10875"/>
                  </a:lnTo>
                  <a:lnTo>
                    <a:pt x="16908" y="10833"/>
                  </a:lnTo>
                  <a:lnTo>
                    <a:pt x="16943" y="10789"/>
                  </a:lnTo>
                  <a:lnTo>
                    <a:pt x="17006" y="10707"/>
                  </a:lnTo>
                  <a:lnTo>
                    <a:pt x="17067" y="10626"/>
                  </a:lnTo>
                  <a:lnTo>
                    <a:pt x="17128" y="10543"/>
                  </a:lnTo>
                  <a:lnTo>
                    <a:pt x="17185" y="10462"/>
                  </a:lnTo>
                  <a:lnTo>
                    <a:pt x="17214" y="10421"/>
                  </a:lnTo>
                  <a:lnTo>
                    <a:pt x="17241" y="10379"/>
                  </a:lnTo>
                  <a:lnTo>
                    <a:pt x="17269" y="10337"/>
                  </a:lnTo>
                  <a:lnTo>
                    <a:pt x="17295" y="10296"/>
                  </a:lnTo>
                  <a:lnTo>
                    <a:pt x="17321" y="10254"/>
                  </a:lnTo>
                  <a:lnTo>
                    <a:pt x="17347" y="10211"/>
                  </a:lnTo>
                  <a:lnTo>
                    <a:pt x="17372" y="10169"/>
                  </a:lnTo>
                  <a:lnTo>
                    <a:pt x="17396" y="10125"/>
                  </a:lnTo>
                  <a:lnTo>
                    <a:pt x="17419" y="10081"/>
                  </a:lnTo>
                  <a:lnTo>
                    <a:pt x="17442" y="10037"/>
                  </a:lnTo>
                  <a:lnTo>
                    <a:pt x="17463" y="9992"/>
                  </a:lnTo>
                  <a:lnTo>
                    <a:pt x="17485" y="9946"/>
                  </a:lnTo>
                  <a:lnTo>
                    <a:pt x="17505" y="9900"/>
                  </a:lnTo>
                  <a:lnTo>
                    <a:pt x="17524" y="9853"/>
                  </a:lnTo>
                  <a:lnTo>
                    <a:pt x="17543" y="9805"/>
                  </a:lnTo>
                  <a:lnTo>
                    <a:pt x="17561" y="9757"/>
                  </a:lnTo>
                  <a:lnTo>
                    <a:pt x="17578" y="9708"/>
                  </a:lnTo>
                  <a:lnTo>
                    <a:pt x="17594" y="9657"/>
                  </a:lnTo>
                  <a:lnTo>
                    <a:pt x="17609" y="9606"/>
                  </a:lnTo>
                  <a:lnTo>
                    <a:pt x="17622" y="9553"/>
                  </a:lnTo>
                  <a:lnTo>
                    <a:pt x="17636" y="9501"/>
                  </a:lnTo>
                  <a:lnTo>
                    <a:pt x="17648" y="9446"/>
                  </a:lnTo>
                  <a:lnTo>
                    <a:pt x="17659" y="9391"/>
                  </a:lnTo>
                  <a:lnTo>
                    <a:pt x="17669" y="9334"/>
                  </a:lnTo>
                  <a:lnTo>
                    <a:pt x="17673" y="9309"/>
                  </a:lnTo>
                  <a:lnTo>
                    <a:pt x="17675" y="9283"/>
                  </a:lnTo>
                  <a:lnTo>
                    <a:pt x="17675" y="9255"/>
                  </a:lnTo>
                  <a:lnTo>
                    <a:pt x="17674" y="9226"/>
                  </a:lnTo>
                  <a:lnTo>
                    <a:pt x="17672" y="9196"/>
                  </a:lnTo>
                  <a:lnTo>
                    <a:pt x="17669" y="9165"/>
                  </a:lnTo>
                  <a:lnTo>
                    <a:pt x="17665" y="9133"/>
                  </a:lnTo>
                  <a:lnTo>
                    <a:pt x="17659" y="9101"/>
                  </a:lnTo>
                  <a:lnTo>
                    <a:pt x="17653" y="9068"/>
                  </a:lnTo>
                  <a:lnTo>
                    <a:pt x="17645" y="9034"/>
                  </a:lnTo>
                  <a:lnTo>
                    <a:pt x="17637" y="8999"/>
                  </a:lnTo>
                  <a:lnTo>
                    <a:pt x="17629" y="8965"/>
                  </a:lnTo>
                  <a:lnTo>
                    <a:pt x="17609" y="8895"/>
                  </a:lnTo>
                  <a:lnTo>
                    <a:pt x="17587" y="8825"/>
                  </a:lnTo>
                  <a:lnTo>
                    <a:pt x="17563" y="8757"/>
                  </a:lnTo>
                  <a:lnTo>
                    <a:pt x="17539" y="8689"/>
                  </a:lnTo>
                  <a:lnTo>
                    <a:pt x="17513" y="8624"/>
                  </a:lnTo>
                  <a:lnTo>
                    <a:pt x="17487" y="8563"/>
                  </a:lnTo>
                  <a:lnTo>
                    <a:pt x="17462" y="8506"/>
                  </a:lnTo>
                  <a:lnTo>
                    <a:pt x="17437" y="8455"/>
                  </a:lnTo>
                  <a:lnTo>
                    <a:pt x="17415" y="8408"/>
                  </a:lnTo>
                  <a:lnTo>
                    <a:pt x="17394" y="8369"/>
                  </a:lnTo>
                  <a:lnTo>
                    <a:pt x="17360" y="8310"/>
                  </a:lnTo>
                  <a:lnTo>
                    <a:pt x="17328" y="8254"/>
                  </a:lnTo>
                  <a:lnTo>
                    <a:pt x="17297" y="8203"/>
                  </a:lnTo>
                  <a:lnTo>
                    <a:pt x="17268" y="8155"/>
                  </a:lnTo>
                  <a:lnTo>
                    <a:pt x="17239" y="8109"/>
                  </a:lnTo>
                  <a:lnTo>
                    <a:pt x="17210" y="8066"/>
                  </a:lnTo>
                  <a:lnTo>
                    <a:pt x="17182" y="8023"/>
                  </a:lnTo>
                  <a:lnTo>
                    <a:pt x="17153" y="7981"/>
                  </a:lnTo>
                  <a:lnTo>
                    <a:pt x="17123" y="7941"/>
                  </a:lnTo>
                  <a:lnTo>
                    <a:pt x="17093" y="7900"/>
                  </a:lnTo>
                  <a:lnTo>
                    <a:pt x="17062" y="7858"/>
                  </a:lnTo>
                  <a:lnTo>
                    <a:pt x="17029" y="7816"/>
                  </a:lnTo>
                  <a:lnTo>
                    <a:pt x="16958" y="7727"/>
                  </a:lnTo>
                  <a:lnTo>
                    <a:pt x="16877" y="7627"/>
                  </a:lnTo>
                  <a:lnTo>
                    <a:pt x="16843" y="7585"/>
                  </a:lnTo>
                  <a:lnTo>
                    <a:pt x="16805" y="7540"/>
                  </a:lnTo>
                  <a:lnTo>
                    <a:pt x="16766" y="7493"/>
                  </a:lnTo>
                  <a:lnTo>
                    <a:pt x="16725" y="7446"/>
                  </a:lnTo>
                  <a:lnTo>
                    <a:pt x="16641" y="7350"/>
                  </a:lnTo>
                  <a:lnTo>
                    <a:pt x="16551" y="7253"/>
                  </a:lnTo>
                  <a:lnTo>
                    <a:pt x="16462" y="7157"/>
                  </a:lnTo>
                  <a:lnTo>
                    <a:pt x="16373" y="7065"/>
                  </a:lnTo>
                  <a:lnTo>
                    <a:pt x="16287" y="6978"/>
                  </a:lnTo>
                  <a:lnTo>
                    <a:pt x="16207" y="6899"/>
                  </a:lnTo>
                  <a:lnTo>
                    <a:pt x="16179" y="6872"/>
                  </a:lnTo>
                  <a:lnTo>
                    <a:pt x="16153" y="6842"/>
                  </a:lnTo>
                  <a:lnTo>
                    <a:pt x="16127" y="6811"/>
                  </a:lnTo>
                  <a:lnTo>
                    <a:pt x="16099" y="6779"/>
                  </a:lnTo>
                  <a:lnTo>
                    <a:pt x="16071" y="6747"/>
                  </a:lnTo>
                  <a:lnTo>
                    <a:pt x="16042" y="6715"/>
                  </a:lnTo>
                  <a:lnTo>
                    <a:pt x="16011" y="6683"/>
                  </a:lnTo>
                  <a:lnTo>
                    <a:pt x="15979" y="6652"/>
                  </a:lnTo>
                  <a:lnTo>
                    <a:pt x="14313" y="5186"/>
                  </a:lnTo>
                  <a:lnTo>
                    <a:pt x="14230" y="5121"/>
                  </a:lnTo>
                  <a:lnTo>
                    <a:pt x="14144" y="5052"/>
                  </a:lnTo>
                  <a:lnTo>
                    <a:pt x="14058" y="4981"/>
                  </a:lnTo>
                  <a:lnTo>
                    <a:pt x="13972" y="4911"/>
                  </a:lnTo>
                  <a:lnTo>
                    <a:pt x="13885" y="4840"/>
                  </a:lnTo>
                  <a:lnTo>
                    <a:pt x="13797" y="4769"/>
                  </a:lnTo>
                  <a:lnTo>
                    <a:pt x="13709" y="4700"/>
                  </a:lnTo>
                  <a:lnTo>
                    <a:pt x="13622" y="4634"/>
                  </a:lnTo>
                  <a:lnTo>
                    <a:pt x="13528" y="4565"/>
                  </a:lnTo>
                  <a:lnTo>
                    <a:pt x="13437" y="4496"/>
                  </a:lnTo>
                  <a:lnTo>
                    <a:pt x="13348" y="4430"/>
                  </a:lnTo>
                  <a:lnTo>
                    <a:pt x="13259" y="4364"/>
                  </a:lnTo>
                  <a:lnTo>
                    <a:pt x="13172" y="4299"/>
                  </a:lnTo>
                  <a:lnTo>
                    <a:pt x="13085" y="4234"/>
                  </a:lnTo>
                  <a:lnTo>
                    <a:pt x="12999" y="4170"/>
                  </a:lnTo>
                  <a:lnTo>
                    <a:pt x="12913" y="4107"/>
                  </a:lnTo>
                  <a:lnTo>
                    <a:pt x="12826" y="4043"/>
                  </a:lnTo>
                  <a:lnTo>
                    <a:pt x="12738" y="3980"/>
                  </a:lnTo>
                  <a:lnTo>
                    <a:pt x="12650" y="3916"/>
                  </a:lnTo>
                  <a:lnTo>
                    <a:pt x="12559" y="3852"/>
                  </a:lnTo>
                  <a:lnTo>
                    <a:pt x="12468" y="3787"/>
                  </a:lnTo>
                  <a:lnTo>
                    <a:pt x="12373" y="3722"/>
                  </a:lnTo>
                  <a:lnTo>
                    <a:pt x="12276" y="3655"/>
                  </a:lnTo>
                  <a:lnTo>
                    <a:pt x="12177" y="3589"/>
                  </a:lnTo>
                  <a:lnTo>
                    <a:pt x="12083" y="3525"/>
                  </a:lnTo>
                  <a:lnTo>
                    <a:pt x="11988" y="3463"/>
                  </a:lnTo>
                  <a:lnTo>
                    <a:pt x="11893" y="3402"/>
                  </a:lnTo>
                  <a:lnTo>
                    <a:pt x="11798" y="3340"/>
                  </a:lnTo>
                  <a:lnTo>
                    <a:pt x="11702" y="3280"/>
                  </a:lnTo>
                  <a:lnTo>
                    <a:pt x="11606" y="3219"/>
                  </a:lnTo>
                  <a:lnTo>
                    <a:pt x="11509" y="3158"/>
                  </a:lnTo>
                  <a:lnTo>
                    <a:pt x="11411" y="3097"/>
                  </a:lnTo>
                  <a:lnTo>
                    <a:pt x="11318" y="3037"/>
                  </a:lnTo>
                  <a:lnTo>
                    <a:pt x="11222" y="2979"/>
                  </a:lnTo>
                  <a:lnTo>
                    <a:pt x="11125" y="2920"/>
                  </a:lnTo>
                  <a:lnTo>
                    <a:pt x="11028" y="2863"/>
                  </a:lnTo>
                  <a:lnTo>
                    <a:pt x="10930" y="2806"/>
                  </a:lnTo>
                  <a:lnTo>
                    <a:pt x="10831" y="2749"/>
                  </a:lnTo>
                  <a:lnTo>
                    <a:pt x="10732" y="2692"/>
                  </a:lnTo>
                  <a:lnTo>
                    <a:pt x="10631" y="2635"/>
                  </a:lnTo>
                  <a:lnTo>
                    <a:pt x="10529" y="2579"/>
                  </a:lnTo>
                  <a:lnTo>
                    <a:pt x="10427" y="2523"/>
                  </a:lnTo>
                  <a:lnTo>
                    <a:pt x="10326" y="2468"/>
                  </a:lnTo>
                  <a:lnTo>
                    <a:pt x="10223" y="2413"/>
                  </a:lnTo>
                  <a:lnTo>
                    <a:pt x="10120" y="2359"/>
                  </a:lnTo>
                  <a:lnTo>
                    <a:pt x="10015" y="2305"/>
                  </a:lnTo>
                  <a:lnTo>
                    <a:pt x="9911" y="2251"/>
                  </a:lnTo>
                  <a:lnTo>
                    <a:pt x="9807" y="2198"/>
                  </a:lnTo>
                  <a:lnTo>
                    <a:pt x="9735" y="2162"/>
                  </a:lnTo>
                  <a:lnTo>
                    <a:pt x="9660" y="2124"/>
                  </a:lnTo>
                  <a:lnTo>
                    <a:pt x="9583" y="2086"/>
                  </a:lnTo>
                  <a:lnTo>
                    <a:pt x="9504" y="2047"/>
                  </a:lnTo>
                  <a:lnTo>
                    <a:pt x="9423" y="2010"/>
                  </a:lnTo>
                  <a:lnTo>
                    <a:pt x="9340" y="1971"/>
                  </a:lnTo>
                  <a:lnTo>
                    <a:pt x="9258" y="1932"/>
                  </a:lnTo>
                  <a:lnTo>
                    <a:pt x="9174" y="1893"/>
                  </a:lnTo>
                  <a:lnTo>
                    <a:pt x="9091" y="1855"/>
                  </a:lnTo>
                  <a:lnTo>
                    <a:pt x="9006" y="1816"/>
                  </a:lnTo>
                  <a:lnTo>
                    <a:pt x="8923" y="1780"/>
                  </a:lnTo>
                  <a:lnTo>
                    <a:pt x="8840" y="1743"/>
                  </a:lnTo>
                  <a:lnTo>
                    <a:pt x="8759" y="1707"/>
                  </a:lnTo>
                  <a:lnTo>
                    <a:pt x="8679" y="1673"/>
                  </a:lnTo>
                  <a:lnTo>
                    <a:pt x="8600" y="1640"/>
                  </a:lnTo>
                  <a:lnTo>
                    <a:pt x="8523" y="1608"/>
                  </a:lnTo>
                  <a:lnTo>
                    <a:pt x="8472" y="1587"/>
                  </a:lnTo>
                  <a:lnTo>
                    <a:pt x="8417" y="1562"/>
                  </a:lnTo>
                  <a:lnTo>
                    <a:pt x="8360" y="1537"/>
                  </a:lnTo>
                  <a:lnTo>
                    <a:pt x="8300" y="1511"/>
                  </a:lnTo>
                  <a:lnTo>
                    <a:pt x="8242" y="1485"/>
                  </a:lnTo>
                  <a:lnTo>
                    <a:pt x="8184" y="1461"/>
                  </a:lnTo>
                  <a:lnTo>
                    <a:pt x="8156" y="1451"/>
                  </a:lnTo>
                  <a:lnTo>
                    <a:pt x="8129" y="1442"/>
                  </a:lnTo>
                  <a:lnTo>
                    <a:pt x="8102" y="1433"/>
                  </a:lnTo>
                  <a:lnTo>
                    <a:pt x="8078" y="1426"/>
                  </a:lnTo>
                  <a:close/>
                </a:path>
              </a:pathLst>
            </a:custGeom>
            <a:solidFill>
              <a:schemeClr val="tx1">
                <a:lumMod val="50000"/>
                <a:lumOff val="50000"/>
                <a:alpha val="20000"/>
              </a:schemeClr>
            </a:solidFill>
            <a:ln>
              <a:noFill/>
            </a:ln>
          </p:spPr>
          <p:txBody>
            <a:bodyPr vert="horz" wrap="square" lIns="91440" tIns="45720" rIns="91440" bIns="45720" numCol="1" anchor="t" anchorCtr="0" compatLnSpc="1">
              <a:prstTxWarp prst="textNoShape">
                <a:avLst/>
              </a:prstTxWarp>
            </a:bodyPr>
            <a:lstStyle/>
            <a:p>
              <a:pPr algn="ctr"/>
              <a:endParaRPr lang="en-US" sz="1350"/>
            </a:p>
          </p:txBody>
        </p:sp>
        <p:sp>
          <p:nvSpPr>
            <p:cNvPr id="8" name="Freeform 5"/>
            <p:cNvSpPr>
              <a:spLocks/>
            </p:cNvSpPr>
            <p:nvPr/>
          </p:nvSpPr>
          <p:spPr bwMode="auto">
            <a:xfrm>
              <a:off x="1598543" y="3421099"/>
              <a:ext cx="263057" cy="272508"/>
            </a:xfrm>
            <a:custGeom>
              <a:avLst/>
              <a:gdLst>
                <a:gd name="T0" fmla="*/ 7371 w 17675"/>
                <a:gd name="T1" fmla="*/ 1125 h 18310"/>
                <a:gd name="T2" fmla="*/ 5959 w 17675"/>
                <a:gd name="T3" fmla="*/ 593 h 18310"/>
                <a:gd name="T4" fmla="*/ 4735 w 17675"/>
                <a:gd name="T5" fmla="*/ 240 h 18310"/>
                <a:gd name="T6" fmla="*/ 3627 w 17675"/>
                <a:gd name="T7" fmla="*/ 54 h 18310"/>
                <a:gd name="T8" fmla="*/ 2806 w 17675"/>
                <a:gd name="T9" fmla="*/ 7 h 18310"/>
                <a:gd name="T10" fmla="*/ 2454 w 17675"/>
                <a:gd name="T11" fmla="*/ 85 h 18310"/>
                <a:gd name="T12" fmla="*/ 2132 w 17675"/>
                <a:gd name="T13" fmla="*/ 262 h 18310"/>
                <a:gd name="T14" fmla="*/ 1838 w 17675"/>
                <a:gd name="T15" fmla="*/ 533 h 18310"/>
                <a:gd name="T16" fmla="*/ 1454 w 17675"/>
                <a:gd name="T17" fmla="*/ 1111 h 18310"/>
                <a:gd name="T18" fmla="*/ 1261 w 17675"/>
                <a:gd name="T19" fmla="*/ 1545 h 18310"/>
                <a:gd name="T20" fmla="*/ 1008 w 17675"/>
                <a:gd name="T21" fmla="*/ 2315 h 18310"/>
                <a:gd name="T22" fmla="*/ 836 w 17675"/>
                <a:gd name="T23" fmla="*/ 2906 h 18310"/>
                <a:gd name="T24" fmla="*/ 683 w 17675"/>
                <a:gd name="T25" fmla="*/ 3519 h 18310"/>
                <a:gd name="T26" fmla="*/ 506 w 17675"/>
                <a:gd name="T27" fmla="*/ 4330 h 18310"/>
                <a:gd name="T28" fmla="*/ 356 w 17675"/>
                <a:gd name="T29" fmla="*/ 5177 h 18310"/>
                <a:gd name="T30" fmla="*/ 199 w 17675"/>
                <a:gd name="T31" fmla="*/ 6352 h 18310"/>
                <a:gd name="T32" fmla="*/ 65 w 17675"/>
                <a:gd name="T33" fmla="*/ 7805 h 18310"/>
                <a:gd name="T34" fmla="*/ 1 w 17675"/>
                <a:gd name="T35" fmla="*/ 9354 h 18310"/>
                <a:gd name="T36" fmla="*/ 54 w 17675"/>
                <a:gd name="T37" fmla="*/ 10490 h 18310"/>
                <a:gd name="T38" fmla="*/ 149 w 17675"/>
                <a:gd name="T39" fmla="*/ 11811 h 18310"/>
                <a:gd name="T40" fmla="*/ 298 w 17675"/>
                <a:gd name="T41" fmla="*/ 13066 h 18310"/>
                <a:gd name="T42" fmla="*/ 650 w 17675"/>
                <a:gd name="T43" fmla="*/ 14979 h 18310"/>
                <a:gd name="T44" fmla="*/ 991 w 17675"/>
                <a:gd name="T45" fmla="*/ 16266 h 18310"/>
                <a:gd name="T46" fmla="*/ 1332 w 17675"/>
                <a:gd name="T47" fmla="*/ 17156 h 18310"/>
                <a:gd name="T48" fmla="*/ 1598 w 17675"/>
                <a:gd name="T49" fmla="*/ 17614 h 18310"/>
                <a:gd name="T50" fmla="*/ 1917 w 17675"/>
                <a:gd name="T51" fmla="*/ 17970 h 18310"/>
                <a:gd name="T52" fmla="*/ 2349 w 17675"/>
                <a:gd name="T53" fmla="*/ 18232 h 18310"/>
                <a:gd name="T54" fmla="*/ 2745 w 17675"/>
                <a:gd name="T55" fmla="*/ 18309 h 18310"/>
                <a:gd name="T56" fmla="*/ 3384 w 17675"/>
                <a:gd name="T57" fmla="*/ 18287 h 18310"/>
                <a:gd name="T58" fmla="*/ 4157 w 17675"/>
                <a:gd name="T59" fmla="*/ 18192 h 18310"/>
                <a:gd name="T60" fmla="*/ 5006 w 17675"/>
                <a:gd name="T61" fmla="*/ 18009 h 18310"/>
                <a:gd name="T62" fmla="*/ 6483 w 17675"/>
                <a:gd name="T63" fmla="*/ 17544 h 18310"/>
                <a:gd name="T64" fmla="*/ 7200 w 17675"/>
                <a:gd name="T65" fmla="*/ 17277 h 18310"/>
                <a:gd name="T66" fmla="*/ 8295 w 17675"/>
                <a:gd name="T67" fmla="*/ 16841 h 18310"/>
                <a:gd name="T68" fmla="*/ 8872 w 17675"/>
                <a:gd name="T69" fmla="*/ 16605 h 18310"/>
                <a:gd name="T70" fmla="*/ 9346 w 17675"/>
                <a:gd name="T71" fmla="*/ 16391 h 18310"/>
                <a:gd name="T72" fmla="*/ 10057 w 17675"/>
                <a:gd name="T73" fmla="*/ 16048 h 18310"/>
                <a:gd name="T74" fmla="*/ 10903 w 17675"/>
                <a:gd name="T75" fmla="*/ 15584 h 18310"/>
                <a:gd name="T76" fmla="*/ 11867 w 17675"/>
                <a:gd name="T77" fmla="*/ 14997 h 18310"/>
                <a:gd name="T78" fmla="*/ 12590 w 17675"/>
                <a:gd name="T79" fmla="*/ 14528 h 18310"/>
                <a:gd name="T80" fmla="*/ 13212 w 17675"/>
                <a:gd name="T81" fmla="*/ 14088 h 18310"/>
                <a:gd name="T82" fmla="*/ 14481 w 17675"/>
                <a:gd name="T83" fmla="*/ 13112 h 18310"/>
                <a:gd name="T84" fmla="*/ 14802 w 17675"/>
                <a:gd name="T85" fmla="*/ 12854 h 18310"/>
                <a:gd name="T86" fmla="*/ 15451 w 17675"/>
                <a:gd name="T87" fmla="*/ 12291 h 18310"/>
                <a:gd name="T88" fmla="*/ 15927 w 17675"/>
                <a:gd name="T89" fmla="*/ 11853 h 18310"/>
                <a:gd name="T90" fmla="*/ 16443 w 17675"/>
                <a:gd name="T91" fmla="*/ 11335 h 18310"/>
                <a:gd name="T92" fmla="*/ 16856 w 17675"/>
                <a:gd name="T93" fmla="*/ 10896 h 18310"/>
                <a:gd name="T94" fmla="*/ 17295 w 17675"/>
                <a:gd name="T95" fmla="*/ 10296 h 18310"/>
                <a:gd name="T96" fmla="*/ 17543 w 17675"/>
                <a:gd name="T97" fmla="*/ 9805 h 18310"/>
                <a:gd name="T98" fmla="*/ 17675 w 17675"/>
                <a:gd name="T99" fmla="*/ 9283 h 18310"/>
                <a:gd name="T100" fmla="*/ 17609 w 17675"/>
                <a:gd name="T101" fmla="*/ 8895 h 18310"/>
                <a:gd name="T102" fmla="*/ 17328 w 17675"/>
                <a:gd name="T103" fmla="*/ 8254 h 18310"/>
                <a:gd name="T104" fmla="*/ 16958 w 17675"/>
                <a:gd name="T105" fmla="*/ 7727 h 18310"/>
                <a:gd name="T106" fmla="*/ 16207 w 17675"/>
                <a:gd name="T107" fmla="*/ 6899 h 18310"/>
                <a:gd name="T108" fmla="*/ 14144 w 17675"/>
                <a:gd name="T109" fmla="*/ 5052 h 18310"/>
                <a:gd name="T110" fmla="*/ 13172 w 17675"/>
                <a:gd name="T111" fmla="*/ 4299 h 18310"/>
                <a:gd name="T112" fmla="*/ 12177 w 17675"/>
                <a:gd name="T113" fmla="*/ 3589 h 18310"/>
                <a:gd name="T114" fmla="*/ 11125 w 17675"/>
                <a:gd name="T115" fmla="*/ 2920 h 18310"/>
                <a:gd name="T116" fmla="*/ 10015 w 17675"/>
                <a:gd name="T117" fmla="*/ 2305 h 18310"/>
                <a:gd name="T118" fmla="*/ 9091 w 17675"/>
                <a:gd name="T119" fmla="*/ 1855 h 18310"/>
                <a:gd name="T120" fmla="*/ 8300 w 17675"/>
                <a:gd name="T121" fmla="*/ 1511 h 18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75" h="18310">
                  <a:moveTo>
                    <a:pt x="8078" y="1426"/>
                  </a:moveTo>
                  <a:lnTo>
                    <a:pt x="8047" y="1409"/>
                  </a:lnTo>
                  <a:lnTo>
                    <a:pt x="8014" y="1392"/>
                  </a:lnTo>
                  <a:lnTo>
                    <a:pt x="7978" y="1376"/>
                  </a:lnTo>
                  <a:lnTo>
                    <a:pt x="7940" y="1360"/>
                  </a:lnTo>
                  <a:lnTo>
                    <a:pt x="7901" y="1345"/>
                  </a:lnTo>
                  <a:lnTo>
                    <a:pt x="7862" y="1330"/>
                  </a:lnTo>
                  <a:lnTo>
                    <a:pt x="7825" y="1315"/>
                  </a:lnTo>
                  <a:lnTo>
                    <a:pt x="7791" y="1301"/>
                  </a:lnTo>
                  <a:lnTo>
                    <a:pt x="7583" y="1213"/>
                  </a:lnTo>
                  <a:lnTo>
                    <a:pt x="7371" y="1125"/>
                  </a:lnTo>
                  <a:lnTo>
                    <a:pt x="7158" y="1038"/>
                  </a:lnTo>
                  <a:lnTo>
                    <a:pt x="6943" y="953"/>
                  </a:lnTo>
                  <a:lnTo>
                    <a:pt x="6836" y="911"/>
                  </a:lnTo>
                  <a:lnTo>
                    <a:pt x="6727" y="869"/>
                  </a:lnTo>
                  <a:lnTo>
                    <a:pt x="6618" y="827"/>
                  </a:lnTo>
                  <a:lnTo>
                    <a:pt x="6508" y="787"/>
                  </a:lnTo>
                  <a:lnTo>
                    <a:pt x="6400" y="747"/>
                  </a:lnTo>
                  <a:lnTo>
                    <a:pt x="6290" y="707"/>
                  </a:lnTo>
                  <a:lnTo>
                    <a:pt x="6180" y="668"/>
                  </a:lnTo>
                  <a:lnTo>
                    <a:pt x="6070" y="631"/>
                  </a:lnTo>
                  <a:lnTo>
                    <a:pt x="5959" y="593"/>
                  </a:lnTo>
                  <a:lnTo>
                    <a:pt x="5848" y="556"/>
                  </a:lnTo>
                  <a:lnTo>
                    <a:pt x="5737" y="521"/>
                  </a:lnTo>
                  <a:lnTo>
                    <a:pt x="5626" y="485"/>
                  </a:lnTo>
                  <a:lnTo>
                    <a:pt x="5515" y="451"/>
                  </a:lnTo>
                  <a:lnTo>
                    <a:pt x="5404" y="418"/>
                  </a:lnTo>
                  <a:lnTo>
                    <a:pt x="5292" y="386"/>
                  </a:lnTo>
                  <a:lnTo>
                    <a:pt x="5181" y="355"/>
                  </a:lnTo>
                  <a:lnTo>
                    <a:pt x="5069" y="324"/>
                  </a:lnTo>
                  <a:lnTo>
                    <a:pt x="4958" y="295"/>
                  </a:lnTo>
                  <a:lnTo>
                    <a:pt x="4846" y="267"/>
                  </a:lnTo>
                  <a:lnTo>
                    <a:pt x="4735" y="240"/>
                  </a:lnTo>
                  <a:lnTo>
                    <a:pt x="4623" y="215"/>
                  </a:lnTo>
                  <a:lnTo>
                    <a:pt x="4511" y="191"/>
                  </a:lnTo>
                  <a:lnTo>
                    <a:pt x="4400" y="168"/>
                  </a:lnTo>
                  <a:lnTo>
                    <a:pt x="4287" y="146"/>
                  </a:lnTo>
                  <a:lnTo>
                    <a:pt x="4234" y="136"/>
                  </a:lnTo>
                  <a:lnTo>
                    <a:pt x="4162" y="125"/>
                  </a:lnTo>
                  <a:lnTo>
                    <a:pt x="4075" y="112"/>
                  </a:lnTo>
                  <a:lnTo>
                    <a:pt x="3975" y="98"/>
                  </a:lnTo>
                  <a:lnTo>
                    <a:pt x="3865" y="84"/>
                  </a:lnTo>
                  <a:lnTo>
                    <a:pt x="3749" y="69"/>
                  </a:lnTo>
                  <a:lnTo>
                    <a:pt x="3627" y="54"/>
                  </a:lnTo>
                  <a:lnTo>
                    <a:pt x="3504" y="40"/>
                  </a:lnTo>
                  <a:lnTo>
                    <a:pt x="3381" y="27"/>
                  </a:lnTo>
                  <a:lnTo>
                    <a:pt x="3262" y="17"/>
                  </a:lnTo>
                  <a:lnTo>
                    <a:pt x="3148" y="8"/>
                  </a:lnTo>
                  <a:lnTo>
                    <a:pt x="3043" y="2"/>
                  </a:lnTo>
                  <a:lnTo>
                    <a:pt x="2994" y="1"/>
                  </a:lnTo>
                  <a:lnTo>
                    <a:pt x="2949" y="0"/>
                  </a:lnTo>
                  <a:lnTo>
                    <a:pt x="2908" y="0"/>
                  </a:lnTo>
                  <a:lnTo>
                    <a:pt x="2869" y="1"/>
                  </a:lnTo>
                  <a:lnTo>
                    <a:pt x="2834" y="3"/>
                  </a:lnTo>
                  <a:lnTo>
                    <a:pt x="2806" y="7"/>
                  </a:lnTo>
                  <a:lnTo>
                    <a:pt x="2780" y="11"/>
                  </a:lnTo>
                  <a:lnTo>
                    <a:pt x="2761" y="17"/>
                  </a:lnTo>
                  <a:lnTo>
                    <a:pt x="2724" y="19"/>
                  </a:lnTo>
                  <a:lnTo>
                    <a:pt x="2689" y="24"/>
                  </a:lnTo>
                  <a:lnTo>
                    <a:pt x="2655" y="29"/>
                  </a:lnTo>
                  <a:lnTo>
                    <a:pt x="2620" y="35"/>
                  </a:lnTo>
                  <a:lnTo>
                    <a:pt x="2586" y="43"/>
                  </a:lnTo>
                  <a:lnTo>
                    <a:pt x="2552" y="53"/>
                  </a:lnTo>
                  <a:lnTo>
                    <a:pt x="2518" y="63"/>
                  </a:lnTo>
                  <a:lnTo>
                    <a:pt x="2486" y="73"/>
                  </a:lnTo>
                  <a:lnTo>
                    <a:pt x="2454" y="85"/>
                  </a:lnTo>
                  <a:lnTo>
                    <a:pt x="2423" y="97"/>
                  </a:lnTo>
                  <a:lnTo>
                    <a:pt x="2393" y="111"/>
                  </a:lnTo>
                  <a:lnTo>
                    <a:pt x="2363" y="125"/>
                  </a:lnTo>
                  <a:lnTo>
                    <a:pt x="2333" y="138"/>
                  </a:lnTo>
                  <a:lnTo>
                    <a:pt x="2306" y="153"/>
                  </a:lnTo>
                  <a:lnTo>
                    <a:pt x="2278" y="169"/>
                  </a:lnTo>
                  <a:lnTo>
                    <a:pt x="2252" y="184"/>
                  </a:lnTo>
                  <a:lnTo>
                    <a:pt x="2218" y="205"/>
                  </a:lnTo>
                  <a:lnTo>
                    <a:pt x="2187" y="224"/>
                  </a:lnTo>
                  <a:lnTo>
                    <a:pt x="2158" y="244"/>
                  </a:lnTo>
                  <a:lnTo>
                    <a:pt x="2132" y="262"/>
                  </a:lnTo>
                  <a:lnTo>
                    <a:pt x="2108" y="280"/>
                  </a:lnTo>
                  <a:lnTo>
                    <a:pt x="2086" y="298"/>
                  </a:lnTo>
                  <a:lnTo>
                    <a:pt x="2065" y="315"/>
                  </a:lnTo>
                  <a:lnTo>
                    <a:pt x="2046" y="332"/>
                  </a:lnTo>
                  <a:lnTo>
                    <a:pt x="2007" y="367"/>
                  </a:lnTo>
                  <a:lnTo>
                    <a:pt x="1968" y="405"/>
                  </a:lnTo>
                  <a:lnTo>
                    <a:pt x="1927" y="446"/>
                  </a:lnTo>
                  <a:lnTo>
                    <a:pt x="1878" y="491"/>
                  </a:lnTo>
                  <a:lnTo>
                    <a:pt x="1866" y="504"/>
                  </a:lnTo>
                  <a:lnTo>
                    <a:pt x="1853" y="517"/>
                  </a:lnTo>
                  <a:lnTo>
                    <a:pt x="1838" y="533"/>
                  </a:lnTo>
                  <a:lnTo>
                    <a:pt x="1823" y="550"/>
                  </a:lnTo>
                  <a:lnTo>
                    <a:pt x="1790" y="592"/>
                  </a:lnTo>
                  <a:lnTo>
                    <a:pt x="1754" y="637"/>
                  </a:lnTo>
                  <a:lnTo>
                    <a:pt x="1717" y="689"/>
                  </a:lnTo>
                  <a:lnTo>
                    <a:pt x="1679" y="744"/>
                  </a:lnTo>
                  <a:lnTo>
                    <a:pt x="1639" y="802"/>
                  </a:lnTo>
                  <a:lnTo>
                    <a:pt x="1600" y="863"/>
                  </a:lnTo>
                  <a:lnTo>
                    <a:pt x="1561" y="926"/>
                  </a:lnTo>
                  <a:lnTo>
                    <a:pt x="1524" y="988"/>
                  </a:lnTo>
                  <a:lnTo>
                    <a:pt x="1488" y="1051"/>
                  </a:lnTo>
                  <a:lnTo>
                    <a:pt x="1454" y="1111"/>
                  </a:lnTo>
                  <a:lnTo>
                    <a:pt x="1425" y="1170"/>
                  </a:lnTo>
                  <a:lnTo>
                    <a:pt x="1398" y="1226"/>
                  </a:lnTo>
                  <a:lnTo>
                    <a:pt x="1387" y="1252"/>
                  </a:lnTo>
                  <a:lnTo>
                    <a:pt x="1377" y="1277"/>
                  </a:lnTo>
                  <a:lnTo>
                    <a:pt x="1367" y="1301"/>
                  </a:lnTo>
                  <a:lnTo>
                    <a:pt x="1359" y="1323"/>
                  </a:lnTo>
                  <a:lnTo>
                    <a:pt x="1340" y="1362"/>
                  </a:lnTo>
                  <a:lnTo>
                    <a:pt x="1320" y="1404"/>
                  </a:lnTo>
                  <a:lnTo>
                    <a:pt x="1300" y="1449"/>
                  </a:lnTo>
                  <a:lnTo>
                    <a:pt x="1280" y="1496"/>
                  </a:lnTo>
                  <a:lnTo>
                    <a:pt x="1261" y="1545"/>
                  </a:lnTo>
                  <a:lnTo>
                    <a:pt x="1241" y="1596"/>
                  </a:lnTo>
                  <a:lnTo>
                    <a:pt x="1222" y="1648"/>
                  </a:lnTo>
                  <a:lnTo>
                    <a:pt x="1204" y="1702"/>
                  </a:lnTo>
                  <a:lnTo>
                    <a:pt x="1167" y="1808"/>
                  </a:lnTo>
                  <a:lnTo>
                    <a:pt x="1133" y="1915"/>
                  </a:lnTo>
                  <a:lnTo>
                    <a:pt x="1101" y="2016"/>
                  </a:lnTo>
                  <a:lnTo>
                    <a:pt x="1071" y="2110"/>
                  </a:lnTo>
                  <a:lnTo>
                    <a:pt x="1055" y="2162"/>
                  </a:lnTo>
                  <a:lnTo>
                    <a:pt x="1039" y="2213"/>
                  </a:lnTo>
                  <a:lnTo>
                    <a:pt x="1023" y="2264"/>
                  </a:lnTo>
                  <a:lnTo>
                    <a:pt x="1008" y="2315"/>
                  </a:lnTo>
                  <a:lnTo>
                    <a:pt x="992" y="2367"/>
                  </a:lnTo>
                  <a:lnTo>
                    <a:pt x="976" y="2418"/>
                  </a:lnTo>
                  <a:lnTo>
                    <a:pt x="960" y="2471"/>
                  </a:lnTo>
                  <a:lnTo>
                    <a:pt x="944" y="2523"/>
                  </a:lnTo>
                  <a:lnTo>
                    <a:pt x="929" y="2573"/>
                  </a:lnTo>
                  <a:lnTo>
                    <a:pt x="913" y="2626"/>
                  </a:lnTo>
                  <a:lnTo>
                    <a:pt x="896" y="2682"/>
                  </a:lnTo>
                  <a:lnTo>
                    <a:pt x="880" y="2740"/>
                  </a:lnTo>
                  <a:lnTo>
                    <a:pt x="864" y="2797"/>
                  </a:lnTo>
                  <a:lnTo>
                    <a:pt x="849" y="2852"/>
                  </a:lnTo>
                  <a:lnTo>
                    <a:pt x="836" y="2906"/>
                  </a:lnTo>
                  <a:lnTo>
                    <a:pt x="827" y="2955"/>
                  </a:lnTo>
                  <a:lnTo>
                    <a:pt x="818" y="2977"/>
                  </a:lnTo>
                  <a:lnTo>
                    <a:pt x="809" y="3003"/>
                  </a:lnTo>
                  <a:lnTo>
                    <a:pt x="800" y="3033"/>
                  </a:lnTo>
                  <a:lnTo>
                    <a:pt x="790" y="3067"/>
                  </a:lnTo>
                  <a:lnTo>
                    <a:pt x="770" y="3142"/>
                  </a:lnTo>
                  <a:lnTo>
                    <a:pt x="749" y="3225"/>
                  </a:lnTo>
                  <a:lnTo>
                    <a:pt x="730" y="3310"/>
                  </a:lnTo>
                  <a:lnTo>
                    <a:pt x="712" y="3390"/>
                  </a:lnTo>
                  <a:lnTo>
                    <a:pt x="696" y="3461"/>
                  </a:lnTo>
                  <a:lnTo>
                    <a:pt x="683" y="3519"/>
                  </a:lnTo>
                  <a:lnTo>
                    <a:pt x="666" y="3593"/>
                  </a:lnTo>
                  <a:lnTo>
                    <a:pt x="649" y="3667"/>
                  </a:lnTo>
                  <a:lnTo>
                    <a:pt x="633" y="3740"/>
                  </a:lnTo>
                  <a:lnTo>
                    <a:pt x="617" y="3813"/>
                  </a:lnTo>
                  <a:lnTo>
                    <a:pt x="601" y="3886"/>
                  </a:lnTo>
                  <a:lnTo>
                    <a:pt x="585" y="3960"/>
                  </a:lnTo>
                  <a:lnTo>
                    <a:pt x="569" y="4033"/>
                  </a:lnTo>
                  <a:lnTo>
                    <a:pt x="553" y="4108"/>
                  </a:lnTo>
                  <a:lnTo>
                    <a:pt x="537" y="4182"/>
                  </a:lnTo>
                  <a:lnTo>
                    <a:pt x="522" y="4256"/>
                  </a:lnTo>
                  <a:lnTo>
                    <a:pt x="506" y="4330"/>
                  </a:lnTo>
                  <a:lnTo>
                    <a:pt x="491" y="4406"/>
                  </a:lnTo>
                  <a:lnTo>
                    <a:pt x="476" y="4483"/>
                  </a:lnTo>
                  <a:lnTo>
                    <a:pt x="461" y="4559"/>
                  </a:lnTo>
                  <a:lnTo>
                    <a:pt x="447" y="4636"/>
                  </a:lnTo>
                  <a:lnTo>
                    <a:pt x="433" y="4714"/>
                  </a:lnTo>
                  <a:lnTo>
                    <a:pt x="419" y="4791"/>
                  </a:lnTo>
                  <a:lnTo>
                    <a:pt x="405" y="4868"/>
                  </a:lnTo>
                  <a:lnTo>
                    <a:pt x="392" y="4946"/>
                  </a:lnTo>
                  <a:lnTo>
                    <a:pt x="380" y="5024"/>
                  </a:lnTo>
                  <a:lnTo>
                    <a:pt x="367" y="5100"/>
                  </a:lnTo>
                  <a:lnTo>
                    <a:pt x="356" y="5177"/>
                  </a:lnTo>
                  <a:lnTo>
                    <a:pt x="346" y="5253"/>
                  </a:lnTo>
                  <a:lnTo>
                    <a:pt x="335" y="5328"/>
                  </a:lnTo>
                  <a:lnTo>
                    <a:pt x="320" y="5442"/>
                  </a:lnTo>
                  <a:lnTo>
                    <a:pt x="304" y="5555"/>
                  </a:lnTo>
                  <a:lnTo>
                    <a:pt x="289" y="5668"/>
                  </a:lnTo>
                  <a:lnTo>
                    <a:pt x="275" y="5781"/>
                  </a:lnTo>
                  <a:lnTo>
                    <a:pt x="259" y="5896"/>
                  </a:lnTo>
                  <a:lnTo>
                    <a:pt x="244" y="6009"/>
                  </a:lnTo>
                  <a:lnTo>
                    <a:pt x="229" y="6124"/>
                  </a:lnTo>
                  <a:lnTo>
                    <a:pt x="214" y="6238"/>
                  </a:lnTo>
                  <a:lnTo>
                    <a:pt x="199" y="6352"/>
                  </a:lnTo>
                  <a:lnTo>
                    <a:pt x="185" y="6467"/>
                  </a:lnTo>
                  <a:lnTo>
                    <a:pt x="173" y="6581"/>
                  </a:lnTo>
                  <a:lnTo>
                    <a:pt x="160" y="6697"/>
                  </a:lnTo>
                  <a:lnTo>
                    <a:pt x="148" y="6811"/>
                  </a:lnTo>
                  <a:lnTo>
                    <a:pt x="137" y="6927"/>
                  </a:lnTo>
                  <a:lnTo>
                    <a:pt x="127" y="7042"/>
                  </a:lnTo>
                  <a:lnTo>
                    <a:pt x="119" y="7158"/>
                  </a:lnTo>
                  <a:lnTo>
                    <a:pt x="105" y="7319"/>
                  </a:lnTo>
                  <a:lnTo>
                    <a:pt x="92" y="7481"/>
                  </a:lnTo>
                  <a:lnTo>
                    <a:pt x="79" y="7643"/>
                  </a:lnTo>
                  <a:lnTo>
                    <a:pt x="65" y="7805"/>
                  </a:lnTo>
                  <a:lnTo>
                    <a:pt x="54" y="7967"/>
                  </a:lnTo>
                  <a:lnTo>
                    <a:pt x="42" y="8130"/>
                  </a:lnTo>
                  <a:lnTo>
                    <a:pt x="31" y="8293"/>
                  </a:lnTo>
                  <a:lnTo>
                    <a:pt x="22" y="8456"/>
                  </a:lnTo>
                  <a:lnTo>
                    <a:pt x="14" y="8619"/>
                  </a:lnTo>
                  <a:lnTo>
                    <a:pt x="8" y="8782"/>
                  </a:lnTo>
                  <a:lnTo>
                    <a:pt x="3" y="8946"/>
                  </a:lnTo>
                  <a:lnTo>
                    <a:pt x="0" y="9109"/>
                  </a:lnTo>
                  <a:lnTo>
                    <a:pt x="0" y="9190"/>
                  </a:lnTo>
                  <a:lnTo>
                    <a:pt x="0" y="9273"/>
                  </a:lnTo>
                  <a:lnTo>
                    <a:pt x="1" y="9354"/>
                  </a:lnTo>
                  <a:lnTo>
                    <a:pt x="2" y="9437"/>
                  </a:lnTo>
                  <a:lnTo>
                    <a:pt x="3" y="9518"/>
                  </a:lnTo>
                  <a:lnTo>
                    <a:pt x="7" y="9599"/>
                  </a:lnTo>
                  <a:lnTo>
                    <a:pt x="10" y="9681"/>
                  </a:lnTo>
                  <a:lnTo>
                    <a:pt x="14" y="9763"/>
                  </a:lnTo>
                  <a:lnTo>
                    <a:pt x="21" y="9885"/>
                  </a:lnTo>
                  <a:lnTo>
                    <a:pt x="27" y="10006"/>
                  </a:lnTo>
                  <a:lnTo>
                    <a:pt x="34" y="10128"/>
                  </a:lnTo>
                  <a:lnTo>
                    <a:pt x="41" y="10249"/>
                  </a:lnTo>
                  <a:lnTo>
                    <a:pt x="47" y="10369"/>
                  </a:lnTo>
                  <a:lnTo>
                    <a:pt x="54" y="10490"/>
                  </a:lnTo>
                  <a:lnTo>
                    <a:pt x="61" y="10611"/>
                  </a:lnTo>
                  <a:lnTo>
                    <a:pt x="68" y="10731"/>
                  </a:lnTo>
                  <a:lnTo>
                    <a:pt x="74" y="10851"/>
                  </a:lnTo>
                  <a:lnTo>
                    <a:pt x="82" y="10971"/>
                  </a:lnTo>
                  <a:lnTo>
                    <a:pt x="90" y="11091"/>
                  </a:lnTo>
                  <a:lnTo>
                    <a:pt x="98" y="11213"/>
                  </a:lnTo>
                  <a:lnTo>
                    <a:pt x="108" y="11333"/>
                  </a:lnTo>
                  <a:lnTo>
                    <a:pt x="117" y="11454"/>
                  </a:lnTo>
                  <a:lnTo>
                    <a:pt x="127" y="11575"/>
                  </a:lnTo>
                  <a:lnTo>
                    <a:pt x="138" y="11697"/>
                  </a:lnTo>
                  <a:lnTo>
                    <a:pt x="149" y="11811"/>
                  </a:lnTo>
                  <a:lnTo>
                    <a:pt x="160" y="11926"/>
                  </a:lnTo>
                  <a:lnTo>
                    <a:pt x="172" y="12040"/>
                  </a:lnTo>
                  <a:lnTo>
                    <a:pt x="184" y="12154"/>
                  </a:lnTo>
                  <a:lnTo>
                    <a:pt x="197" y="12269"/>
                  </a:lnTo>
                  <a:lnTo>
                    <a:pt x="209" y="12383"/>
                  </a:lnTo>
                  <a:lnTo>
                    <a:pt x="223" y="12498"/>
                  </a:lnTo>
                  <a:lnTo>
                    <a:pt x="237" y="12611"/>
                  </a:lnTo>
                  <a:lnTo>
                    <a:pt x="252" y="12725"/>
                  </a:lnTo>
                  <a:lnTo>
                    <a:pt x="267" y="12839"/>
                  </a:lnTo>
                  <a:lnTo>
                    <a:pt x="281" y="12953"/>
                  </a:lnTo>
                  <a:lnTo>
                    <a:pt x="298" y="13066"/>
                  </a:lnTo>
                  <a:lnTo>
                    <a:pt x="314" y="13180"/>
                  </a:lnTo>
                  <a:lnTo>
                    <a:pt x="331" y="13293"/>
                  </a:lnTo>
                  <a:lnTo>
                    <a:pt x="349" y="13406"/>
                  </a:lnTo>
                  <a:lnTo>
                    <a:pt x="366" y="13519"/>
                  </a:lnTo>
                  <a:lnTo>
                    <a:pt x="398" y="13707"/>
                  </a:lnTo>
                  <a:lnTo>
                    <a:pt x="433" y="13905"/>
                  </a:lnTo>
                  <a:lnTo>
                    <a:pt x="470" y="14110"/>
                  </a:lnTo>
                  <a:lnTo>
                    <a:pt x="511" y="14322"/>
                  </a:lnTo>
                  <a:lnTo>
                    <a:pt x="555" y="14538"/>
                  </a:lnTo>
                  <a:lnTo>
                    <a:pt x="602" y="14757"/>
                  </a:lnTo>
                  <a:lnTo>
                    <a:pt x="650" y="14979"/>
                  </a:lnTo>
                  <a:lnTo>
                    <a:pt x="701" y="15200"/>
                  </a:lnTo>
                  <a:lnTo>
                    <a:pt x="729" y="15311"/>
                  </a:lnTo>
                  <a:lnTo>
                    <a:pt x="755" y="15420"/>
                  </a:lnTo>
                  <a:lnTo>
                    <a:pt x="784" y="15530"/>
                  </a:lnTo>
                  <a:lnTo>
                    <a:pt x="811" y="15639"/>
                  </a:lnTo>
                  <a:lnTo>
                    <a:pt x="840" y="15747"/>
                  </a:lnTo>
                  <a:lnTo>
                    <a:pt x="870" y="15854"/>
                  </a:lnTo>
                  <a:lnTo>
                    <a:pt x="899" y="15959"/>
                  </a:lnTo>
                  <a:lnTo>
                    <a:pt x="929" y="16064"/>
                  </a:lnTo>
                  <a:lnTo>
                    <a:pt x="960" y="16165"/>
                  </a:lnTo>
                  <a:lnTo>
                    <a:pt x="991" y="16266"/>
                  </a:lnTo>
                  <a:lnTo>
                    <a:pt x="1022" y="16365"/>
                  </a:lnTo>
                  <a:lnTo>
                    <a:pt x="1054" y="16461"/>
                  </a:lnTo>
                  <a:lnTo>
                    <a:pt x="1086" y="16556"/>
                  </a:lnTo>
                  <a:lnTo>
                    <a:pt x="1119" y="16646"/>
                  </a:lnTo>
                  <a:lnTo>
                    <a:pt x="1152" y="16735"/>
                  </a:lnTo>
                  <a:lnTo>
                    <a:pt x="1185" y="16821"/>
                  </a:lnTo>
                  <a:lnTo>
                    <a:pt x="1225" y="16920"/>
                  </a:lnTo>
                  <a:lnTo>
                    <a:pt x="1267" y="17017"/>
                  </a:lnTo>
                  <a:lnTo>
                    <a:pt x="1288" y="17064"/>
                  </a:lnTo>
                  <a:lnTo>
                    <a:pt x="1310" y="17111"/>
                  </a:lnTo>
                  <a:lnTo>
                    <a:pt x="1332" y="17156"/>
                  </a:lnTo>
                  <a:lnTo>
                    <a:pt x="1354" y="17202"/>
                  </a:lnTo>
                  <a:lnTo>
                    <a:pt x="1377" y="17247"/>
                  </a:lnTo>
                  <a:lnTo>
                    <a:pt x="1399" y="17290"/>
                  </a:lnTo>
                  <a:lnTo>
                    <a:pt x="1423" y="17334"/>
                  </a:lnTo>
                  <a:lnTo>
                    <a:pt x="1447" y="17376"/>
                  </a:lnTo>
                  <a:lnTo>
                    <a:pt x="1471" y="17417"/>
                  </a:lnTo>
                  <a:lnTo>
                    <a:pt x="1496" y="17459"/>
                  </a:lnTo>
                  <a:lnTo>
                    <a:pt x="1521" y="17499"/>
                  </a:lnTo>
                  <a:lnTo>
                    <a:pt x="1546" y="17538"/>
                  </a:lnTo>
                  <a:lnTo>
                    <a:pt x="1572" y="17576"/>
                  </a:lnTo>
                  <a:lnTo>
                    <a:pt x="1598" y="17614"/>
                  </a:lnTo>
                  <a:lnTo>
                    <a:pt x="1625" y="17651"/>
                  </a:lnTo>
                  <a:lnTo>
                    <a:pt x="1652" y="17687"/>
                  </a:lnTo>
                  <a:lnTo>
                    <a:pt x="1680" y="17722"/>
                  </a:lnTo>
                  <a:lnTo>
                    <a:pt x="1707" y="17756"/>
                  </a:lnTo>
                  <a:lnTo>
                    <a:pt x="1736" y="17789"/>
                  </a:lnTo>
                  <a:lnTo>
                    <a:pt x="1764" y="17822"/>
                  </a:lnTo>
                  <a:lnTo>
                    <a:pt x="1794" y="17853"/>
                  </a:lnTo>
                  <a:lnTo>
                    <a:pt x="1824" y="17884"/>
                  </a:lnTo>
                  <a:lnTo>
                    <a:pt x="1854" y="17914"/>
                  </a:lnTo>
                  <a:lnTo>
                    <a:pt x="1885" y="17943"/>
                  </a:lnTo>
                  <a:lnTo>
                    <a:pt x="1917" y="17970"/>
                  </a:lnTo>
                  <a:lnTo>
                    <a:pt x="1947" y="17998"/>
                  </a:lnTo>
                  <a:lnTo>
                    <a:pt x="1980" y="18023"/>
                  </a:lnTo>
                  <a:lnTo>
                    <a:pt x="2013" y="18048"/>
                  </a:lnTo>
                  <a:lnTo>
                    <a:pt x="2052" y="18075"/>
                  </a:lnTo>
                  <a:lnTo>
                    <a:pt x="2091" y="18102"/>
                  </a:lnTo>
                  <a:lnTo>
                    <a:pt x="2132" y="18127"/>
                  </a:lnTo>
                  <a:lnTo>
                    <a:pt x="2173" y="18151"/>
                  </a:lnTo>
                  <a:lnTo>
                    <a:pt x="2215" y="18174"/>
                  </a:lnTo>
                  <a:lnTo>
                    <a:pt x="2259" y="18194"/>
                  </a:lnTo>
                  <a:lnTo>
                    <a:pt x="2303" y="18214"/>
                  </a:lnTo>
                  <a:lnTo>
                    <a:pt x="2349" y="18232"/>
                  </a:lnTo>
                  <a:lnTo>
                    <a:pt x="2397" y="18249"/>
                  </a:lnTo>
                  <a:lnTo>
                    <a:pt x="2446" y="18264"/>
                  </a:lnTo>
                  <a:lnTo>
                    <a:pt x="2497" y="18277"/>
                  </a:lnTo>
                  <a:lnTo>
                    <a:pt x="2549" y="18287"/>
                  </a:lnTo>
                  <a:lnTo>
                    <a:pt x="2576" y="18292"/>
                  </a:lnTo>
                  <a:lnTo>
                    <a:pt x="2603" y="18296"/>
                  </a:lnTo>
                  <a:lnTo>
                    <a:pt x="2631" y="18300"/>
                  </a:lnTo>
                  <a:lnTo>
                    <a:pt x="2658" y="18303"/>
                  </a:lnTo>
                  <a:lnTo>
                    <a:pt x="2687" y="18305"/>
                  </a:lnTo>
                  <a:lnTo>
                    <a:pt x="2716" y="18308"/>
                  </a:lnTo>
                  <a:lnTo>
                    <a:pt x="2745" y="18309"/>
                  </a:lnTo>
                  <a:lnTo>
                    <a:pt x="2776" y="18309"/>
                  </a:lnTo>
                  <a:lnTo>
                    <a:pt x="2835" y="18310"/>
                  </a:lnTo>
                  <a:lnTo>
                    <a:pt x="2896" y="18310"/>
                  </a:lnTo>
                  <a:lnTo>
                    <a:pt x="2957" y="18309"/>
                  </a:lnTo>
                  <a:lnTo>
                    <a:pt x="3017" y="18308"/>
                  </a:lnTo>
                  <a:lnTo>
                    <a:pt x="3079" y="18305"/>
                  </a:lnTo>
                  <a:lnTo>
                    <a:pt x="3140" y="18303"/>
                  </a:lnTo>
                  <a:lnTo>
                    <a:pt x="3200" y="18300"/>
                  </a:lnTo>
                  <a:lnTo>
                    <a:pt x="3262" y="18296"/>
                  </a:lnTo>
                  <a:lnTo>
                    <a:pt x="3323" y="18292"/>
                  </a:lnTo>
                  <a:lnTo>
                    <a:pt x="3384" y="18287"/>
                  </a:lnTo>
                  <a:lnTo>
                    <a:pt x="3444" y="18283"/>
                  </a:lnTo>
                  <a:lnTo>
                    <a:pt x="3505" y="18277"/>
                  </a:lnTo>
                  <a:lnTo>
                    <a:pt x="3565" y="18271"/>
                  </a:lnTo>
                  <a:lnTo>
                    <a:pt x="3625" y="18264"/>
                  </a:lnTo>
                  <a:lnTo>
                    <a:pt x="3686" y="18257"/>
                  </a:lnTo>
                  <a:lnTo>
                    <a:pt x="3745" y="18250"/>
                  </a:lnTo>
                  <a:lnTo>
                    <a:pt x="3829" y="18240"/>
                  </a:lnTo>
                  <a:lnTo>
                    <a:pt x="3912" y="18230"/>
                  </a:lnTo>
                  <a:lnTo>
                    <a:pt x="3995" y="18218"/>
                  </a:lnTo>
                  <a:lnTo>
                    <a:pt x="4076" y="18206"/>
                  </a:lnTo>
                  <a:lnTo>
                    <a:pt x="4157" y="18192"/>
                  </a:lnTo>
                  <a:lnTo>
                    <a:pt x="4236" y="18178"/>
                  </a:lnTo>
                  <a:lnTo>
                    <a:pt x="4316" y="18165"/>
                  </a:lnTo>
                  <a:lnTo>
                    <a:pt x="4395" y="18150"/>
                  </a:lnTo>
                  <a:lnTo>
                    <a:pt x="4473" y="18134"/>
                  </a:lnTo>
                  <a:lnTo>
                    <a:pt x="4549" y="18118"/>
                  </a:lnTo>
                  <a:lnTo>
                    <a:pt x="4627" y="18101"/>
                  </a:lnTo>
                  <a:lnTo>
                    <a:pt x="4704" y="18083"/>
                  </a:lnTo>
                  <a:lnTo>
                    <a:pt x="4779" y="18066"/>
                  </a:lnTo>
                  <a:lnTo>
                    <a:pt x="4855" y="18048"/>
                  </a:lnTo>
                  <a:lnTo>
                    <a:pt x="4931" y="18028"/>
                  </a:lnTo>
                  <a:lnTo>
                    <a:pt x="5006" y="18009"/>
                  </a:lnTo>
                  <a:lnTo>
                    <a:pt x="5156" y="17969"/>
                  </a:lnTo>
                  <a:lnTo>
                    <a:pt x="5305" y="17927"/>
                  </a:lnTo>
                  <a:lnTo>
                    <a:pt x="5455" y="17882"/>
                  </a:lnTo>
                  <a:lnTo>
                    <a:pt x="5603" y="17836"/>
                  </a:lnTo>
                  <a:lnTo>
                    <a:pt x="5753" y="17789"/>
                  </a:lnTo>
                  <a:lnTo>
                    <a:pt x="5904" y="17741"/>
                  </a:lnTo>
                  <a:lnTo>
                    <a:pt x="6056" y="17691"/>
                  </a:lnTo>
                  <a:lnTo>
                    <a:pt x="6211" y="17639"/>
                  </a:lnTo>
                  <a:lnTo>
                    <a:pt x="6273" y="17619"/>
                  </a:lnTo>
                  <a:lnTo>
                    <a:pt x="6368" y="17586"/>
                  </a:lnTo>
                  <a:lnTo>
                    <a:pt x="6483" y="17544"/>
                  </a:lnTo>
                  <a:lnTo>
                    <a:pt x="6608" y="17501"/>
                  </a:lnTo>
                  <a:lnTo>
                    <a:pt x="6729" y="17456"/>
                  </a:lnTo>
                  <a:lnTo>
                    <a:pt x="6837" y="17415"/>
                  </a:lnTo>
                  <a:lnTo>
                    <a:pt x="6881" y="17398"/>
                  </a:lnTo>
                  <a:lnTo>
                    <a:pt x="6917" y="17382"/>
                  </a:lnTo>
                  <a:lnTo>
                    <a:pt x="6943" y="17369"/>
                  </a:lnTo>
                  <a:lnTo>
                    <a:pt x="6959" y="17361"/>
                  </a:lnTo>
                  <a:lnTo>
                    <a:pt x="6994" y="17351"/>
                  </a:lnTo>
                  <a:lnTo>
                    <a:pt x="7046" y="17333"/>
                  </a:lnTo>
                  <a:lnTo>
                    <a:pt x="7116" y="17308"/>
                  </a:lnTo>
                  <a:lnTo>
                    <a:pt x="7200" y="17277"/>
                  </a:lnTo>
                  <a:lnTo>
                    <a:pt x="7294" y="17240"/>
                  </a:lnTo>
                  <a:lnTo>
                    <a:pt x="7397" y="17200"/>
                  </a:lnTo>
                  <a:lnTo>
                    <a:pt x="7507" y="17156"/>
                  </a:lnTo>
                  <a:lnTo>
                    <a:pt x="7621" y="17112"/>
                  </a:lnTo>
                  <a:lnTo>
                    <a:pt x="7734" y="17066"/>
                  </a:lnTo>
                  <a:lnTo>
                    <a:pt x="7846" y="17021"/>
                  </a:lnTo>
                  <a:lnTo>
                    <a:pt x="7955" y="16977"/>
                  </a:lnTo>
                  <a:lnTo>
                    <a:pt x="8057" y="16937"/>
                  </a:lnTo>
                  <a:lnTo>
                    <a:pt x="8148" y="16899"/>
                  </a:lnTo>
                  <a:lnTo>
                    <a:pt x="8228" y="16867"/>
                  </a:lnTo>
                  <a:lnTo>
                    <a:pt x="8295" y="16841"/>
                  </a:lnTo>
                  <a:lnTo>
                    <a:pt x="8344" y="16821"/>
                  </a:lnTo>
                  <a:lnTo>
                    <a:pt x="8396" y="16799"/>
                  </a:lnTo>
                  <a:lnTo>
                    <a:pt x="8454" y="16778"/>
                  </a:lnTo>
                  <a:lnTo>
                    <a:pt x="8513" y="16755"/>
                  </a:lnTo>
                  <a:lnTo>
                    <a:pt x="8574" y="16731"/>
                  </a:lnTo>
                  <a:lnTo>
                    <a:pt x="8633" y="16707"/>
                  </a:lnTo>
                  <a:lnTo>
                    <a:pt x="8690" y="16682"/>
                  </a:lnTo>
                  <a:lnTo>
                    <a:pt x="8744" y="16658"/>
                  </a:lnTo>
                  <a:lnTo>
                    <a:pt x="8792" y="16633"/>
                  </a:lnTo>
                  <a:lnTo>
                    <a:pt x="8829" y="16621"/>
                  </a:lnTo>
                  <a:lnTo>
                    <a:pt x="8872" y="16605"/>
                  </a:lnTo>
                  <a:lnTo>
                    <a:pt x="8918" y="16587"/>
                  </a:lnTo>
                  <a:lnTo>
                    <a:pt x="8965" y="16565"/>
                  </a:lnTo>
                  <a:lnTo>
                    <a:pt x="9013" y="16543"/>
                  </a:lnTo>
                  <a:lnTo>
                    <a:pt x="9059" y="16522"/>
                  </a:lnTo>
                  <a:lnTo>
                    <a:pt x="9100" y="16502"/>
                  </a:lnTo>
                  <a:lnTo>
                    <a:pt x="9137" y="16485"/>
                  </a:lnTo>
                  <a:lnTo>
                    <a:pt x="9178" y="16465"/>
                  </a:lnTo>
                  <a:lnTo>
                    <a:pt x="9220" y="16447"/>
                  </a:lnTo>
                  <a:lnTo>
                    <a:pt x="9263" y="16429"/>
                  </a:lnTo>
                  <a:lnTo>
                    <a:pt x="9304" y="16409"/>
                  </a:lnTo>
                  <a:lnTo>
                    <a:pt x="9346" y="16391"/>
                  </a:lnTo>
                  <a:lnTo>
                    <a:pt x="9388" y="16371"/>
                  </a:lnTo>
                  <a:lnTo>
                    <a:pt x="9430" y="16352"/>
                  </a:lnTo>
                  <a:lnTo>
                    <a:pt x="9471" y="16331"/>
                  </a:lnTo>
                  <a:lnTo>
                    <a:pt x="9550" y="16292"/>
                  </a:lnTo>
                  <a:lnTo>
                    <a:pt x="9633" y="16254"/>
                  </a:lnTo>
                  <a:lnTo>
                    <a:pt x="9720" y="16214"/>
                  </a:lnTo>
                  <a:lnTo>
                    <a:pt x="9807" y="16173"/>
                  </a:lnTo>
                  <a:lnTo>
                    <a:pt x="9894" y="16132"/>
                  </a:lnTo>
                  <a:lnTo>
                    <a:pt x="9978" y="16091"/>
                  </a:lnTo>
                  <a:lnTo>
                    <a:pt x="10018" y="16069"/>
                  </a:lnTo>
                  <a:lnTo>
                    <a:pt x="10057" y="16048"/>
                  </a:lnTo>
                  <a:lnTo>
                    <a:pt x="10093" y="16026"/>
                  </a:lnTo>
                  <a:lnTo>
                    <a:pt x="10129" y="16004"/>
                  </a:lnTo>
                  <a:lnTo>
                    <a:pt x="10153" y="15994"/>
                  </a:lnTo>
                  <a:lnTo>
                    <a:pt x="10184" y="15979"/>
                  </a:lnTo>
                  <a:lnTo>
                    <a:pt x="10220" y="15962"/>
                  </a:lnTo>
                  <a:lnTo>
                    <a:pt x="10263" y="15939"/>
                  </a:lnTo>
                  <a:lnTo>
                    <a:pt x="10363" y="15886"/>
                  </a:lnTo>
                  <a:lnTo>
                    <a:pt x="10482" y="15821"/>
                  </a:lnTo>
                  <a:lnTo>
                    <a:pt x="10614" y="15748"/>
                  </a:lnTo>
                  <a:lnTo>
                    <a:pt x="10756" y="15669"/>
                  </a:lnTo>
                  <a:lnTo>
                    <a:pt x="10903" y="15584"/>
                  </a:lnTo>
                  <a:lnTo>
                    <a:pt x="11053" y="15498"/>
                  </a:lnTo>
                  <a:lnTo>
                    <a:pt x="11202" y="15411"/>
                  </a:lnTo>
                  <a:lnTo>
                    <a:pt x="11344" y="15328"/>
                  </a:lnTo>
                  <a:lnTo>
                    <a:pt x="11477" y="15249"/>
                  </a:lnTo>
                  <a:lnTo>
                    <a:pt x="11597" y="15176"/>
                  </a:lnTo>
                  <a:lnTo>
                    <a:pt x="11700" y="15111"/>
                  </a:lnTo>
                  <a:lnTo>
                    <a:pt x="11781" y="15060"/>
                  </a:lnTo>
                  <a:lnTo>
                    <a:pt x="11813" y="15038"/>
                  </a:lnTo>
                  <a:lnTo>
                    <a:pt x="11838" y="15021"/>
                  </a:lnTo>
                  <a:lnTo>
                    <a:pt x="11857" y="15007"/>
                  </a:lnTo>
                  <a:lnTo>
                    <a:pt x="11867" y="14997"/>
                  </a:lnTo>
                  <a:lnTo>
                    <a:pt x="11879" y="14991"/>
                  </a:lnTo>
                  <a:lnTo>
                    <a:pt x="11898" y="14982"/>
                  </a:lnTo>
                  <a:lnTo>
                    <a:pt x="11919" y="14970"/>
                  </a:lnTo>
                  <a:lnTo>
                    <a:pt x="11947" y="14954"/>
                  </a:lnTo>
                  <a:lnTo>
                    <a:pt x="12012" y="14913"/>
                  </a:lnTo>
                  <a:lnTo>
                    <a:pt x="12090" y="14864"/>
                  </a:lnTo>
                  <a:lnTo>
                    <a:pt x="12179" y="14806"/>
                  </a:lnTo>
                  <a:lnTo>
                    <a:pt x="12276" y="14741"/>
                  </a:lnTo>
                  <a:lnTo>
                    <a:pt x="12379" y="14672"/>
                  </a:lnTo>
                  <a:lnTo>
                    <a:pt x="12485" y="14600"/>
                  </a:lnTo>
                  <a:lnTo>
                    <a:pt x="12590" y="14528"/>
                  </a:lnTo>
                  <a:lnTo>
                    <a:pt x="12694" y="14457"/>
                  </a:lnTo>
                  <a:lnTo>
                    <a:pt x="12791" y="14388"/>
                  </a:lnTo>
                  <a:lnTo>
                    <a:pt x="12883" y="14324"/>
                  </a:lnTo>
                  <a:lnTo>
                    <a:pt x="12963" y="14267"/>
                  </a:lnTo>
                  <a:lnTo>
                    <a:pt x="13031" y="14218"/>
                  </a:lnTo>
                  <a:lnTo>
                    <a:pt x="13083" y="14179"/>
                  </a:lnTo>
                  <a:lnTo>
                    <a:pt x="13116" y="14152"/>
                  </a:lnTo>
                  <a:lnTo>
                    <a:pt x="13131" y="14143"/>
                  </a:lnTo>
                  <a:lnTo>
                    <a:pt x="13152" y="14131"/>
                  </a:lnTo>
                  <a:lnTo>
                    <a:pt x="13179" y="14112"/>
                  </a:lnTo>
                  <a:lnTo>
                    <a:pt x="13212" y="14088"/>
                  </a:lnTo>
                  <a:lnTo>
                    <a:pt x="13294" y="14030"/>
                  </a:lnTo>
                  <a:lnTo>
                    <a:pt x="13392" y="13958"/>
                  </a:lnTo>
                  <a:lnTo>
                    <a:pt x="13505" y="13873"/>
                  </a:lnTo>
                  <a:lnTo>
                    <a:pt x="13628" y="13779"/>
                  </a:lnTo>
                  <a:lnTo>
                    <a:pt x="13758" y="13680"/>
                  </a:lnTo>
                  <a:lnTo>
                    <a:pt x="13891" y="13578"/>
                  </a:lnTo>
                  <a:lnTo>
                    <a:pt x="14024" y="13475"/>
                  </a:lnTo>
                  <a:lnTo>
                    <a:pt x="14153" y="13374"/>
                  </a:lnTo>
                  <a:lnTo>
                    <a:pt x="14274" y="13278"/>
                  </a:lnTo>
                  <a:lnTo>
                    <a:pt x="14385" y="13190"/>
                  </a:lnTo>
                  <a:lnTo>
                    <a:pt x="14481" y="13112"/>
                  </a:lnTo>
                  <a:lnTo>
                    <a:pt x="14559" y="13048"/>
                  </a:lnTo>
                  <a:lnTo>
                    <a:pt x="14590" y="13022"/>
                  </a:lnTo>
                  <a:lnTo>
                    <a:pt x="14615" y="13000"/>
                  </a:lnTo>
                  <a:lnTo>
                    <a:pt x="14634" y="12982"/>
                  </a:lnTo>
                  <a:lnTo>
                    <a:pt x="14645" y="12970"/>
                  </a:lnTo>
                  <a:lnTo>
                    <a:pt x="14658" y="12963"/>
                  </a:lnTo>
                  <a:lnTo>
                    <a:pt x="14673" y="12954"/>
                  </a:lnTo>
                  <a:lnTo>
                    <a:pt x="14690" y="12942"/>
                  </a:lnTo>
                  <a:lnTo>
                    <a:pt x="14708" y="12928"/>
                  </a:lnTo>
                  <a:lnTo>
                    <a:pt x="14751" y="12895"/>
                  </a:lnTo>
                  <a:lnTo>
                    <a:pt x="14802" y="12854"/>
                  </a:lnTo>
                  <a:lnTo>
                    <a:pt x="14857" y="12807"/>
                  </a:lnTo>
                  <a:lnTo>
                    <a:pt x="14917" y="12756"/>
                  </a:lnTo>
                  <a:lnTo>
                    <a:pt x="14979" y="12701"/>
                  </a:lnTo>
                  <a:lnTo>
                    <a:pt x="15044" y="12645"/>
                  </a:lnTo>
                  <a:lnTo>
                    <a:pt x="15110" y="12587"/>
                  </a:lnTo>
                  <a:lnTo>
                    <a:pt x="15175" y="12530"/>
                  </a:lnTo>
                  <a:lnTo>
                    <a:pt x="15238" y="12475"/>
                  </a:lnTo>
                  <a:lnTo>
                    <a:pt x="15298" y="12421"/>
                  </a:lnTo>
                  <a:lnTo>
                    <a:pt x="15354" y="12372"/>
                  </a:lnTo>
                  <a:lnTo>
                    <a:pt x="15405" y="12328"/>
                  </a:lnTo>
                  <a:lnTo>
                    <a:pt x="15451" y="12291"/>
                  </a:lnTo>
                  <a:lnTo>
                    <a:pt x="15487" y="12261"/>
                  </a:lnTo>
                  <a:lnTo>
                    <a:pt x="15508" y="12245"/>
                  </a:lnTo>
                  <a:lnTo>
                    <a:pt x="15520" y="12233"/>
                  </a:lnTo>
                  <a:lnTo>
                    <a:pt x="15534" y="12220"/>
                  </a:lnTo>
                  <a:lnTo>
                    <a:pt x="15555" y="12200"/>
                  </a:lnTo>
                  <a:lnTo>
                    <a:pt x="15765" y="12013"/>
                  </a:lnTo>
                  <a:lnTo>
                    <a:pt x="15798" y="11979"/>
                  </a:lnTo>
                  <a:lnTo>
                    <a:pt x="15830" y="11947"/>
                  </a:lnTo>
                  <a:lnTo>
                    <a:pt x="15863" y="11915"/>
                  </a:lnTo>
                  <a:lnTo>
                    <a:pt x="15895" y="11884"/>
                  </a:lnTo>
                  <a:lnTo>
                    <a:pt x="15927" y="11853"/>
                  </a:lnTo>
                  <a:lnTo>
                    <a:pt x="15959" y="11823"/>
                  </a:lnTo>
                  <a:lnTo>
                    <a:pt x="15992" y="11790"/>
                  </a:lnTo>
                  <a:lnTo>
                    <a:pt x="16025" y="11758"/>
                  </a:lnTo>
                  <a:lnTo>
                    <a:pt x="16052" y="11733"/>
                  </a:lnTo>
                  <a:lnTo>
                    <a:pt x="16089" y="11696"/>
                  </a:lnTo>
                  <a:lnTo>
                    <a:pt x="16136" y="11649"/>
                  </a:lnTo>
                  <a:lnTo>
                    <a:pt x="16190" y="11595"/>
                  </a:lnTo>
                  <a:lnTo>
                    <a:pt x="16248" y="11535"/>
                  </a:lnTo>
                  <a:lnTo>
                    <a:pt x="16311" y="11470"/>
                  </a:lnTo>
                  <a:lnTo>
                    <a:pt x="16377" y="11403"/>
                  </a:lnTo>
                  <a:lnTo>
                    <a:pt x="16443" y="11335"/>
                  </a:lnTo>
                  <a:lnTo>
                    <a:pt x="16508" y="11268"/>
                  </a:lnTo>
                  <a:lnTo>
                    <a:pt x="16571" y="11202"/>
                  </a:lnTo>
                  <a:lnTo>
                    <a:pt x="16629" y="11140"/>
                  </a:lnTo>
                  <a:lnTo>
                    <a:pt x="16681" y="11084"/>
                  </a:lnTo>
                  <a:lnTo>
                    <a:pt x="16726" y="11036"/>
                  </a:lnTo>
                  <a:lnTo>
                    <a:pt x="16761" y="10997"/>
                  </a:lnTo>
                  <a:lnTo>
                    <a:pt x="16786" y="10969"/>
                  </a:lnTo>
                  <a:lnTo>
                    <a:pt x="16797" y="10953"/>
                  </a:lnTo>
                  <a:lnTo>
                    <a:pt x="16818" y="10935"/>
                  </a:lnTo>
                  <a:lnTo>
                    <a:pt x="16837" y="10915"/>
                  </a:lnTo>
                  <a:lnTo>
                    <a:pt x="16856" y="10896"/>
                  </a:lnTo>
                  <a:lnTo>
                    <a:pt x="16874" y="10875"/>
                  </a:lnTo>
                  <a:lnTo>
                    <a:pt x="16908" y="10833"/>
                  </a:lnTo>
                  <a:lnTo>
                    <a:pt x="16943" y="10789"/>
                  </a:lnTo>
                  <a:lnTo>
                    <a:pt x="17006" y="10707"/>
                  </a:lnTo>
                  <a:lnTo>
                    <a:pt x="17067" y="10626"/>
                  </a:lnTo>
                  <a:lnTo>
                    <a:pt x="17128" y="10543"/>
                  </a:lnTo>
                  <a:lnTo>
                    <a:pt x="17185" y="10462"/>
                  </a:lnTo>
                  <a:lnTo>
                    <a:pt x="17214" y="10421"/>
                  </a:lnTo>
                  <a:lnTo>
                    <a:pt x="17241" y="10379"/>
                  </a:lnTo>
                  <a:lnTo>
                    <a:pt x="17269" y="10337"/>
                  </a:lnTo>
                  <a:lnTo>
                    <a:pt x="17295" y="10296"/>
                  </a:lnTo>
                  <a:lnTo>
                    <a:pt x="17321" y="10254"/>
                  </a:lnTo>
                  <a:lnTo>
                    <a:pt x="17347" y="10211"/>
                  </a:lnTo>
                  <a:lnTo>
                    <a:pt x="17372" y="10169"/>
                  </a:lnTo>
                  <a:lnTo>
                    <a:pt x="17396" y="10125"/>
                  </a:lnTo>
                  <a:lnTo>
                    <a:pt x="17419" y="10081"/>
                  </a:lnTo>
                  <a:lnTo>
                    <a:pt x="17442" y="10037"/>
                  </a:lnTo>
                  <a:lnTo>
                    <a:pt x="17463" y="9992"/>
                  </a:lnTo>
                  <a:lnTo>
                    <a:pt x="17485" y="9946"/>
                  </a:lnTo>
                  <a:lnTo>
                    <a:pt x="17505" y="9900"/>
                  </a:lnTo>
                  <a:lnTo>
                    <a:pt x="17524" y="9853"/>
                  </a:lnTo>
                  <a:lnTo>
                    <a:pt x="17543" y="9805"/>
                  </a:lnTo>
                  <a:lnTo>
                    <a:pt x="17561" y="9757"/>
                  </a:lnTo>
                  <a:lnTo>
                    <a:pt x="17578" y="9708"/>
                  </a:lnTo>
                  <a:lnTo>
                    <a:pt x="17594" y="9657"/>
                  </a:lnTo>
                  <a:lnTo>
                    <a:pt x="17609" y="9606"/>
                  </a:lnTo>
                  <a:lnTo>
                    <a:pt x="17622" y="9553"/>
                  </a:lnTo>
                  <a:lnTo>
                    <a:pt x="17636" y="9501"/>
                  </a:lnTo>
                  <a:lnTo>
                    <a:pt x="17648" y="9446"/>
                  </a:lnTo>
                  <a:lnTo>
                    <a:pt x="17659" y="9391"/>
                  </a:lnTo>
                  <a:lnTo>
                    <a:pt x="17669" y="9334"/>
                  </a:lnTo>
                  <a:lnTo>
                    <a:pt x="17673" y="9309"/>
                  </a:lnTo>
                  <a:lnTo>
                    <a:pt x="17675" y="9283"/>
                  </a:lnTo>
                  <a:lnTo>
                    <a:pt x="17675" y="9255"/>
                  </a:lnTo>
                  <a:lnTo>
                    <a:pt x="17674" y="9226"/>
                  </a:lnTo>
                  <a:lnTo>
                    <a:pt x="17672" y="9196"/>
                  </a:lnTo>
                  <a:lnTo>
                    <a:pt x="17669" y="9165"/>
                  </a:lnTo>
                  <a:lnTo>
                    <a:pt x="17665" y="9133"/>
                  </a:lnTo>
                  <a:lnTo>
                    <a:pt x="17659" y="9101"/>
                  </a:lnTo>
                  <a:lnTo>
                    <a:pt x="17653" y="9068"/>
                  </a:lnTo>
                  <a:lnTo>
                    <a:pt x="17645" y="9034"/>
                  </a:lnTo>
                  <a:lnTo>
                    <a:pt x="17637" y="8999"/>
                  </a:lnTo>
                  <a:lnTo>
                    <a:pt x="17629" y="8965"/>
                  </a:lnTo>
                  <a:lnTo>
                    <a:pt x="17609" y="8895"/>
                  </a:lnTo>
                  <a:lnTo>
                    <a:pt x="17587" y="8825"/>
                  </a:lnTo>
                  <a:lnTo>
                    <a:pt x="17563" y="8757"/>
                  </a:lnTo>
                  <a:lnTo>
                    <a:pt x="17539" y="8689"/>
                  </a:lnTo>
                  <a:lnTo>
                    <a:pt x="17513" y="8624"/>
                  </a:lnTo>
                  <a:lnTo>
                    <a:pt x="17487" y="8563"/>
                  </a:lnTo>
                  <a:lnTo>
                    <a:pt x="17462" y="8506"/>
                  </a:lnTo>
                  <a:lnTo>
                    <a:pt x="17437" y="8455"/>
                  </a:lnTo>
                  <a:lnTo>
                    <a:pt x="17415" y="8408"/>
                  </a:lnTo>
                  <a:lnTo>
                    <a:pt x="17394" y="8369"/>
                  </a:lnTo>
                  <a:lnTo>
                    <a:pt x="17360" y="8310"/>
                  </a:lnTo>
                  <a:lnTo>
                    <a:pt x="17328" y="8254"/>
                  </a:lnTo>
                  <a:lnTo>
                    <a:pt x="17297" y="8203"/>
                  </a:lnTo>
                  <a:lnTo>
                    <a:pt x="17268" y="8155"/>
                  </a:lnTo>
                  <a:lnTo>
                    <a:pt x="17239" y="8109"/>
                  </a:lnTo>
                  <a:lnTo>
                    <a:pt x="17210" y="8066"/>
                  </a:lnTo>
                  <a:lnTo>
                    <a:pt x="17182" y="8023"/>
                  </a:lnTo>
                  <a:lnTo>
                    <a:pt x="17153" y="7981"/>
                  </a:lnTo>
                  <a:lnTo>
                    <a:pt x="17123" y="7941"/>
                  </a:lnTo>
                  <a:lnTo>
                    <a:pt x="17093" y="7900"/>
                  </a:lnTo>
                  <a:lnTo>
                    <a:pt x="17062" y="7858"/>
                  </a:lnTo>
                  <a:lnTo>
                    <a:pt x="17029" y="7816"/>
                  </a:lnTo>
                  <a:lnTo>
                    <a:pt x="16958" y="7727"/>
                  </a:lnTo>
                  <a:lnTo>
                    <a:pt x="16877" y="7627"/>
                  </a:lnTo>
                  <a:lnTo>
                    <a:pt x="16843" y="7585"/>
                  </a:lnTo>
                  <a:lnTo>
                    <a:pt x="16805" y="7540"/>
                  </a:lnTo>
                  <a:lnTo>
                    <a:pt x="16766" y="7493"/>
                  </a:lnTo>
                  <a:lnTo>
                    <a:pt x="16725" y="7446"/>
                  </a:lnTo>
                  <a:lnTo>
                    <a:pt x="16641" y="7350"/>
                  </a:lnTo>
                  <a:lnTo>
                    <a:pt x="16551" y="7253"/>
                  </a:lnTo>
                  <a:lnTo>
                    <a:pt x="16462" y="7157"/>
                  </a:lnTo>
                  <a:lnTo>
                    <a:pt x="16373" y="7065"/>
                  </a:lnTo>
                  <a:lnTo>
                    <a:pt x="16287" y="6978"/>
                  </a:lnTo>
                  <a:lnTo>
                    <a:pt x="16207" y="6899"/>
                  </a:lnTo>
                  <a:lnTo>
                    <a:pt x="16179" y="6872"/>
                  </a:lnTo>
                  <a:lnTo>
                    <a:pt x="16153" y="6842"/>
                  </a:lnTo>
                  <a:lnTo>
                    <a:pt x="16127" y="6811"/>
                  </a:lnTo>
                  <a:lnTo>
                    <a:pt x="16099" y="6779"/>
                  </a:lnTo>
                  <a:lnTo>
                    <a:pt x="16071" y="6747"/>
                  </a:lnTo>
                  <a:lnTo>
                    <a:pt x="16042" y="6715"/>
                  </a:lnTo>
                  <a:lnTo>
                    <a:pt x="16011" y="6683"/>
                  </a:lnTo>
                  <a:lnTo>
                    <a:pt x="15979" y="6652"/>
                  </a:lnTo>
                  <a:lnTo>
                    <a:pt x="14313" y="5186"/>
                  </a:lnTo>
                  <a:lnTo>
                    <a:pt x="14230" y="5121"/>
                  </a:lnTo>
                  <a:lnTo>
                    <a:pt x="14144" y="5052"/>
                  </a:lnTo>
                  <a:lnTo>
                    <a:pt x="14058" y="4981"/>
                  </a:lnTo>
                  <a:lnTo>
                    <a:pt x="13972" y="4911"/>
                  </a:lnTo>
                  <a:lnTo>
                    <a:pt x="13885" y="4840"/>
                  </a:lnTo>
                  <a:lnTo>
                    <a:pt x="13797" y="4769"/>
                  </a:lnTo>
                  <a:lnTo>
                    <a:pt x="13709" y="4700"/>
                  </a:lnTo>
                  <a:lnTo>
                    <a:pt x="13622" y="4634"/>
                  </a:lnTo>
                  <a:lnTo>
                    <a:pt x="13528" y="4565"/>
                  </a:lnTo>
                  <a:lnTo>
                    <a:pt x="13437" y="4496"/>
                  </a:lnTo>
                  <a:lnTo>
                    <a:pt x="13348" y="4430"/>
                  </a:lnTo>
                  <a:lnTo>
                    <a:pt x="13259" y="4364"/>
                  </a:lnTo>
                  <a:lnTo>
                    <a:pt x="13172" y="4299"/>
                  </a:lnTo>
                  <a:lnTo>
                    <a:pt x="13085" y="4234"/>
                  </a:lnTo>
                  <a:lnTo>
                    <a:pt x="12999" y="4170"/>
                  </a:lnTo>
                  <a:lnTo>
                    <a:pt x="12913" y="4107"/>
                  </a:lnTo>
                  <a:lnTo>
                    <a:pt x="12826" y="4043"/>
                  </a:lnTo>
                  <a:lnTo>
                    <a:pt x="12738" y="3980"/>
                  </a:lnTo>
                  <a:lnTo>
                    <a:pt x="12650" y="3916"/>
                  </a:lnTo>
                  <a:lnTo>
                    <a:pt x="12559" y="3852"/>
                  </a:lnTo>
                  <a:lnTo>
                    <a:pt x="12468" y="3787"/>
                  </a:lnTo>
                  <a:lnTo>
                    <a:pt x="12373" y="3722"/>
                  </a:lnTo>
                  <a:lnTo>
                    <a:pt x="12276" y="3655"/>
                  </a:lnTo>
                  <a:lnTo>
                    <a:pt x="12177" y="3589"/>
                  </a:lnTo>
                  <a:lnTo>
                    <a:pt x="12083" y="3525"/>
                  </a:lnTo>
                  <a:lnTo>
                    <a:pt x="11988" y="3463"/>
                  </a:lnTo>
                  <a:lnTo>
                    <a:pt x="11893" y="3402"/>
                  </a:lnTo>
                  <a:lnTo>
                    <a:pt x="11798" y="3340"/>
                  </a:lnTo>
                  <a:lnTo>
                    <a:pt x="11702" y="3280"/>
                  </a:lnTo>
                  <a:lnTo>
                    <a:pt x="11606" y="3219"/>
                  </a:lnTo>
                  <a:lnTo>
                    <a:pt x="11509" y="3158"/>
                  </a:lnTo>
                  <a:lnTo>
                    <a:pt x="11411" y="3097"/>
                  </a:lnTo>
                  <a:lnTo>
                    <a:pt x="11318" y="3037"/>
                  </a:lnTo>
                  <a:lnTo>
                    <a:pt x="11222" y="2979"/>
                  </a:lnTo>
                  <a:lnTo>
                    <a:pt x="11125" y="2920"/>
                  </a:lnTo>
                  <a:lnTo>
                    <a:pt x="11028" y="2863"/>
                  </a:lnTo>
                  <a:lnTo>
                    <a:pt x="10930" y="2806"/>
                  </a:lnTo>
                  <a:lnTo>
                    <a:pt x="10831" y="2749"/>
                  </a:lnTo>
                  <a:lnTo>
                    <a:pt x="10732" y="2692"/>
                  </a:lnTo>
                  <a:lnTo>
                    <a:pt x="10631" y="2635"/>
                  </a:lnTo>
                  <a:lnTo>
                    <a:pt x="10529" y="2579"/>
                  </a:lnTo>
                  <a:lnTo>
                    <a:pt x="10427" y="2523"/>
                  </a:lnTo>
                  <a:lnTo>
                    <a:pt x="10326" y="2468"/>
                  </a:lnTo>
                  <a:lnTo>
                    <a:pt x="10223" y="2413"/>
                  </a:lnTo>
                  <a:lnTo>
                    <a:pt x="10120" y="2359"/>
                  </a:lnTo>
                  <a:lnTo>
                    <a:pt x="10015" y="2305"/>
                  </a:lnTo>
                  <a:lnTo>
                    <a:pt x="9911" y="2251"/>
                  </a:lnTo>
                  <a:lnTo>
                    <a:pt x="9807" y="2198"/>
                  </a:lnTo>
                  <a:lnTo>
                    <a:pt x="9735" y="2162"/>
                  </a:lnTo>
                  <a:lnTo>
                    <a:pt x="9660" y="2124"/>
                  </a:lnTo>
                  <a:lnTo>
                    <a:pt x="9583" y="2086"/>
                  </a:lnTo>
                  <a:lnTo>
                    <a:pt x="9504" y="2047"/>
                  </a:lnTo>
                  <a:lnTo>
                    <a:pt x="9423" y="2010"/>
                  </a:lnTo>
                  <a:lnTo>
                    <a:pt x="9340" y="1971"/>
                  </a:lnTo>
                  <a:lnTo>
                    <a:pt x="9258" y="1932"/>
                  </a:lnTo>
                  <a:lnTo>
                    <a:pt x="9174" y="1893"/>
                  </a:lnTo>
                  <a:lnTo>
                    <a:pt x="9091" y="1855"/>
                  </a:lnTo>
                  <a:lnTo>
                    <a:pt x="9006" y="1816"/>
                  </a:lnTo>
                  <a:lnTo>
                    <a:pt x="8923" y="1780"/>
                  </a:lnTo>
                  <a:lnTo>
                    <a:pt x="8840" y="1743"/>
                  </a:lnTo>
                  <a:lnTo>
                    <a:pt x="8759" y="1707"/>
                  </a:lnTo>
                  <a:lnTo>
                    <a:pt x="8679" y="1673"/>
                  </a:lnTo>
                  <a:lnTo>
                    <a:pt x="8600" y="1640"/>
                  </a:lnTo>
                  <a:lnTo>
                    <a:pt x="8523" y="1608"/>
                  </a:lnTo>
                  <a:lnTo>
                    <a:pt x="8472" y="1587"/>
                  </a:lnTo>
                  <a:lnTo>
                    <a:pt x="8417" y="1562"/>
                  </a:lnTo>
                  <a:lnTo>
                    <a:pt x="8360" y="1537"/>
                  </a:lnTo>
                  <a:lnTo>
                    <a:pt x="8300" y="1511"/>
                  </a:lnTo>
                  <a:lnTo>
                    <a:pt x="8242" y="1485"/>
                  </a:lnTo>
                  <a:lnTo>
                    <a:pt x="8184" y="1461"/>
                  </a:lnTo>
                  <a:lnTo>
                    <a:pt x="8156" y="1451"/>
                  </a:lnTo>
                  <a:lnTo>
                    <a:pt x="8129" y="1442"/>
                  </a:lnTo>
                  <a:lnTo>
                    <a:pt x="8102" y="1433"/>
                  </a:lnTo>
                  <a:lnTo>
                    <a:pt x="8078" y="142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en-US" sz="1350"/>
            </a:p>
          </p:txBody>
        </p:sp>
      </p:grpSp>
    </p:spTree>
    <p:extLst>
      <p:ext uri="{BB962C8B-B14F-4D97-AF65-F5344CB8AC3E}">
        <p14:creationId xmlns:p14="http://schemas.microsoft.com/office/powerpoint/2010/main" val="19941446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9144000" cy="5143501"/>
          </a:xfrm>
          <a:prstGeom prst="rect">
            <a:avLst/>
          </a:prstGeom>
        </p:spPr>
      </p:pic>
      <p:sp>
        <p:nvSpPr>
          <p:cNvPr id="7" name="Title 3"/>
          <p:cNvSpPr>
            <a:spLocks noGrp="1"/>
          </p:cNvSpPr>
          <p:nvPr>
            <p:ph type="title"/>
          </p:nvPr>
        </p:nvSpPr>
        <p:spPr>
          <a:xfrm>
            <a:off x="228599" y="203781"/>
            <a:ext cx="4114801" cy="4479344"/>
          </a:xfrm>
        </p:spPr>
        <p:txBody>
          <a:bodyPr/>
          <a:lstStyle>
            <a:lvl1pPr>
              <a:lnSpc>
                <a:spcPct val="90000"/>
              </a:lnSpc>
              <a:defRPr sz="2400" b="0" i="0">
                <a:solidFill>
                  <a:schemeClr val="tx1"/>
                </a:solidFill>
              </a:defRPr>
            </a:lvl1pPr>
          </a:lstStyle>
          <a:p>
            <a:r>
              <a:rPr lang="en-US" dirty="0"/>
              <a:t>Click to edit Master title style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74330" y="53645"/>
            <a:ext cx="1599819" cy="505235"/>
          </a:xfrm>
          <a:prstGeom prst="rect">
            <a:avLst/>
          </a:prstGeom>
        </p:spPr>
      </p:pic>
      <p:pic>
        <p:nvPicPr>
          <p:cNvPr id="9" name="Picture 8" descr="ibm_gry.png"/>
          <p:cNvPicPr>
            <a:picLocks noChangeAspect="1"/>
          </p:cNvPicPr>
          <p:nvPr userDrawn="1"/>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8393811" y="4709042"/>
            <a:ext cx="521589" cy="211471"/>
          </a:xfrm>
          <a:prstGeom prst="rect">
            <a:avLst/>
          </a:prstGeom>
        </p:spPr>
      </p:pic>
      <p:sp>
        <p:nvSpPr>
          <p:cNvPr id="8" name="Footer Placeholder 3"/>
          <p:cNvSpPr>
            <a:spLocks noGrp="1"/>
          </p:cNvSpPr>
          <p:nvPr>
            <p:ph type="ftr" sz="quarter" idx="11"/>
          </p:nvPr>
        </p:nvSpPr>
        <p:spPr>
          <a:xfrm>
            <a:off x="228600" y="4826480"/>
            <a:ext cx="6400800" cy="137160"/>
          </a:xfrm>
        </p:spPr>
        <p:txBody>
          <a:bodyPr/>
          <a:lstStyle>
            <a:lvl1pPr>
              <a:defRPr b="0" i="0">
                <a:solidFill>
                  <a:schemeClr val="tx1"/>
                </a:solidFill>
                <a:latin typeface="+mn-lt"/>
              </a:defRPr>
            </a:lvl1pPr>
          </a:lstStyle>
          <a:p>
            <a:r>
              <a:rPr lang="en-US" dirty="0"/>
              <a:t>Think 2019 / DOC ID / Month XX, 2019 / © 2019 IBM Corporation</a:t>
            </a:r>
          </a:p>
        </p:txBody>
      </p:sp>
    </p:spTree>
    <p:extLst>
      <p:ext uri="{BB962C8B-B14F-4D97-AF65-F5344CB8AC3E}">
        <p14:creationId xmlns:p14="http://schemas.microsoft.com/office/powerpoint/2010/main" val="41570023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over Slid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271" y="0"/>
            <a:ext cx="9145271" cy="5143500"/>
          </a:xfrm>
          <a:prstGeom prst="rect">
            <a:avLst/>
          </a:prstGeom>
        </p:spPr>
      </p:pic>
      <p:sp>
        <p:nvSpPr>
          <p:cNvPr id="7" name="Title 3"/>
          <p:cNvSpPr>
            <a:spLocks noGrp="1"/>
          </p:cNvSpPr>
          <p:nvPr>
            <p:ph type="title"/>
          </p:nvPr>
        </p:nvSpPr>
        <p:spPr>
          <a:xfrm>
            <a:off x="228599" y="203781"/>
            <a:ext cx="4114801" cy="4479344"/>
          </a:xfrm>
        </p:spPr>
        <p:txBody>
          <a:bodyPr/>
          <a:lstStyle>
            <a:lvl1pPr>
              <a:lnSpc>
                <a:spcPct val="90000"/>
              </a:lnSpc>
              <a:defRPr sz="2400" b="0" i="0">
                <a:solidFill>
                  <a:schemeClr val="tx1"/>
                </a:solidFill>
              </a:defRPr>
            </a:lvl1pPr>
          </a:lstStyle>
          <a:p>
            <a:r>
              <a:rPr lang="en-US" dirty="0"/>
              <a:t>Click to edit Master title style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74330" y="53645"/>
            <a:ext cx="1599819" cy="505235"/>
          </a:xfrm>
          <a:prstGeom prst="rect">
            <a:avLst/>
          </a:prstGeom>
        </p:spPr>
      </p:pic>
      <p:pic>
        <p:nvPicPr>
          <p:cNvPr id="19" name="Picture 18" descr="ibm_gry.png"/>
          <p:cNvPicPr>
            <a:picLocks noChangeAspect="1"/>
          </p:cNvPicPr>
          <p:nvPr userDrawn="1"/>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8393811" y="4709042"/>
            <a:ext cx="521589" cy="211471"/>
          </a:xfrm>
          <a:prstGeom prst="rect">
            <a:avLst/>
          </a:prstGeom>
        </p:spPr>
      </p:pic>
      <p:sp>
        <p:nvSpPr>
          <p:cNvPr id="8" name="Footer Placeholder 3"/>
          <p:cNvSpPr>
            <a:spLocks noGrp="1"/>
          </p:cNvSpPr>
          <p:nvPr>
            <p:ph type="ftr" sz="quarter" idx="11"/>
          </p:nvPr>
        </p:nvSpPr>
        <p:spPr>
          <a:xfrm>
            <a:off x="228600" y="4826480"/>
            <a:ext cx="6400800" cy="137160"/>
          </a:xfrm>
        </p:spPr>
        <p:txBody>
          <a:bodyPr/>
          <a:lstStyle>
            <a:lvl1pPr>
              <a:defRPr b="0" i="0">
                <a:solidFill>
                  <a:schemeClr val="tx1"/>
                </a:solidFill>
                <a:latin typeface="+mn-lt"/>
              </a:defRPr>
            </a:lvl1pPr>
          </a:lstStyle>
          <a:p>
            <a:r>
              <a:rPr lang="en-US" dirty="0"/>
              <a:t>Think 2019 / DOC ID / Month XX, 2019 / © 2019 IBM Corporation</a:t>
            </a:r>
          </a:p>
        </p:txBody>
      </p:sp>
    </p:spTree>
    <p:extLst>
      <p:ext uri="{BB962C8B-B14F-4D97-AF65-F5344CB8AC3E}">
        <p14:creationId xmlns:p14="http://schemas.microsoft.com/office/powerpoint/2010/main" val="31417540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b="0" i="0">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4" name="Title 3"/>
          <p:cNvSpPr>
            <a:spLocks noGrp="1"/>
          </p:cNvSpPr>
          <p:nvPr>
            <p:ph type="title"/>
          </p:nvPr>
        </p:nvSpPr>
        <p:spPr>
          <a:xfrm>
            <a:off x="228599" y="203781"/>
            <a:ext cx="4114801" cy="4479344"/>
          </a:xfrm>
        </p:spPr>
        <p:txBody>
          <a:bodyPr/>
          <a:lstStyle>
            <a:lvl1pPr>
              <a:lnSpc>
                <a:spcPct val="90000"/>
              </a:lnSpc>
              <a:defRPr sz="2400" b="0" i="0">
                <a:solidFill>
                  <a:schemeClr val="tx1"/>
                </a:solidFill>
              </a:defRPr>
            </a:lvl1pPr>
          </a:lstStyle>
          <a:p>
            <a:r>
              <a:rPr lang="en-US" dirty="0"/>
              <a:t>Click to edit Master title style</a:t>
            </a:r>
          </a:p>
        </p:txBody>
      </p:sp>
      <p:pic>
        <p:nvPicPr>
          <p:cNvPr id="8" name="Picture 7"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8156368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b="0" i="0">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4" name="Slide Number Placeholder 3"/>
          <p:cNvSpPr>
            <a:spLocks noGrp="1"/>
          </p:cNvSpPr>
          <p:nvPr>
            <p:ph type="sldNum" sz="quarter" idx="11"/>
          </p:nvPr>
        </p:nvSpPr>
        <p:spPr/>
        <p:txBody>
          <a:bodyPr/>
          <a:lstStyle>
            <a:lvl1pPr>
              <a:defRPr b="0" i="0">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228600" y="201168"/>
            <a:ext cx="4114800" cy="4493752"/>
          </a:xfrm>
        </p:spPr>
        <p:txBody>
          <a:bodyPr/>
          <a:lstStyle>
            <a:lvl1pPr>
              <a:lnSpc>
                <a:spcPct val="90000"/>
              </a:lnSpc>
              <a:defRPr b="0" i="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345516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b="0" i="0"/>
            </a:lvl1pPr>
            <a:lvl2pPr marL="173038" indent="-173038">
              <a:spcBef>
                <a:spcPts val="0"/>
              </a:spcBef>
              <a:tabLst/>
              <a:defRPr b="0" i="0"/>
            </a:lvl2pPr>
            <a:lvl3pPr>
              <a:spcBef>
                <a:spcPts val="0"/>
              </a:spcBef>
              <a:defRPr b="0" i="0"/>
            </a:lvl3pPr>
            <a:lvl4pPr>
              <a:spcBef>
                <a:spcPts val="0"/>
              </a:spcBef>
              <a:defRPr b="0" i="0"/>
            </a:lvl4pPr>
            <a:lvl5pPr>
              <a:spcBef>
                <a:spcPts val="0"/>
              </a:spcBef>
              <a:defRPr b="0" i="0"/>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b="0" i="0"/>
            </a:lvl1pPr>
            <a:lvl2pPr>
              <a:spcBef>
                <a:spcPts val="0"/>
              </a:spcBef>
              <a:defRPr b="0" i="0"/>
            </a:lvl2pPr>
            <a:lvl3pPr>
              <a:spcBef>
                <a:spcPts val="0"/>
              </a:spcBef>
              <a:defRPr b="0" i="0"/>
            </a:lvl3pPr>
            <a:lvl4pPr>
              <a:spcBef>
                <a:spcPts val="0"/>
              </a:spcBef>
              <a:defRPr b="0" i="0"/>
            </a:lvl4pPr>
            <a:lvl5pPr>
              <a:spcBef>
                <a:spcPts val="0"/>
              </a:spcBef>
              <a:defRPr b="0" i="0"/>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787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bg>
      <p:bgPr>
        <a:solidFill>
          <a:srgbClr val="003BC9"/>
        </a:solidFill>
        <a:effectLst/>
      </p:bgPr>
    </p:bg>
    <p:spTree>
      <p:nvGrpSpPr>
        <p:cNvPr id="1" name=""/>
        <p:cNvGrpSpPr/>
        <p:nvPr/>
      </p:nvGrpSpPr>
      <p:grpSpPr>
        <a:xfrm>
          <a:off x="0" y="0"/>
          <a:ext cx="0" cy="0"/>
          <a:chOff x="0" y="0"/>
          <a:chExt cx="0" cy="0"/>
        </a:xfrm>
      </p:grpSpPr>
      <p:sp>
        <p:nvSpPr>
          <p:cNvPr id="20" name="Rectangle 19"/>
          <p:cNvSpPr/>
          <p:nvPr userDrawn="1"/>
        </p:nvSpPr>
        <p:spPr>
          <a:xfrm>
            <a:off x="8524240" y="4523739"/>
            <a:ext cx="619760" cy="619760"/>
          </a:xfrm>
          <a:prstGeom prst="rect">
            <a:avLst/>
          </a:prstGeom>
          <a:solidFill>
            <a:srgbClr val="003BC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 Placeholder 7"/>
          <p:cNvSpPr>
            <a:spLocks noGrp="1"/>
          </p:cNvSpPr>
          <p:nvPr>
            <p:ph type="body" sz="quarter" idx="13" hasCustomPrompt="1"/>
          </p:nvPr>
        </p:nvSpPr>
        <p:spPr>
          <a:xfrm>
            <a:off x="125731" y="997370"/>
            <a:ext cx="7138422" cy="1807745"/>
          </a:xfrm>
        </p:spPr>
        <p:txBody>
          <a:bodyPr>
            <a:normAutofit/>
          </a:bodyPr>
          <a:lstStyle>
            <a:lvl1pPr marL="0" indent="0">
              <a:buNone/>
              <a:defRPr sz="3200" b="0">
                <a:ln>
                  <a:noFill/>
                </a:ln>
                <a:solidFill>
                  <a:schemeClr val="bg1"/>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Divider title</a:t>
            </a:r>
          </a:p>
        </p:txBody>
      </p:sp>
      <p:pic>
        <p:nvPicPr>
          <p:cNvPr id="2" name="Picture 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3" name="Picture 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8" name="Picture 7" descr="BLOCKCHAIN5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Tree>
    <p:extLst>
      <p:ext uri="{BB962C8B-B14F-4D97-AF65-F5344CB8AC3E}">
        <p14:creationId xmlns:p14="http://schemas.microsoft.com/office/powerpoint/2010/main" val="17887531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b="0" i="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0" i="0" baseline="0">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2710031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b="0" i="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solidFill>
                  <a:schemeClr val="tx1"/>
                </a:solidFill>
              </a:defRPr>
            </a:lvl1pPr>
          </a:lstStyle>
          <a:p>
            <a:r>
              <a:rPr lang="de-DE" dirty="0"/>
              <a:t>Think 2019 / DOC ID / </a:t>
            </a:r>
            <a:r>
              <a:rPr lang="de-DE" dirty="0" err="1"/>
              <a:t>Month</a:t>
            </a:r>
            <a:r>
              <a:rPr lang="de-DE" dirty="0"/>
              <a:t> XX, 2019 / © 2019 IBM Corporation</a:t>
            </a:r>
            <a:endParaRPr lang="en-US" dirty="0"/>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0" i="0" baseline="0">
                <a:solidFill>
                  <a:schemeClr val="tx1"/>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b="0" i="0">
                <a:solidFill>
                  <a:schemeClr val="tx1"/>
                </a:solidFill>
              </a:defRPr>
            </a:lvl1pPr>
          </a:lstStyle>
          <a:p>
            <a:r>
              <a:rPr lang="en-US" dirty="0"/>
              <a:t>Drag picture to placeholder or click icon to add</a:t>
            </a:r>
          </a:p>
        </p:txBody>
      </p:sp>
    </p:spTree>
    <p:extLst>
      <p:ext uri="{BB962C8B-B14F-4D97-AF65-F5344CB8AC3E}">
        <p14:creationId xmlns:p14="http://schemas.microsoft.com/office/powerpoint/2010/main" val="35124331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Tree>
    <p:extLst>
      <p:ext uri="{BB962C8B-B14F-4D97-AF65-F5344CB8AC3E}">
        <p14:creationId xmlns:p14="http://schemas.microsoft.com/office/powerpoint/2010/main" val="6648975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b="0" i="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solidFill>
                  <a:schemeClr val="tx1"/>
                </a:solidFill>
              </a:defRPr>
            </a:lvl1pPr>
          </a:lstStyle>
          <a:p>
            <a:r>
              <a:rPr lang="de-DE" dirty="0"/>
              <a:t>Think 2019 / DOC ID / </a:t>
            </a:r>
            <a:r>
              <a:rPr lang="de-DE" dirty="0" err="1"/>
              <a:t>Month</a:t>
            </a:r>
            <a:r>
              <a:rPr lang="de-DE" dirty="0"/>
              <a:t> XX, 2019 / © 2019 IBM Corporation</a:t>
            </a:r>
            <a:endParaRPr lang="en-US" dirty="0"/>
          </a:p>
        </p:txBody>
      </p:sp>
    </p:spTree>
    <p:extLst>
      <p:ext uri="{BB962C8B-B14F-4D97-AF65-F5344CB8AC3E}">
        <p14:creationId xmlns:p14="http://schemas.microsoft.com/office/powerpoint/2010/main" val="24705422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b="0" i="0"/>
            </a:lvl1pPr>
            <a:lvl2pPr>
              <a:spcBef>
                <a:spcPts val="1100"/>
              </a:spcBef>
              <a:defRPr b="0" i="0"/>
            </a:lvl2pPr>
            <a:lvl3pPr>
              <a:spcBef>
                <a:spcPts val="1100"/>
              </a:spcBef>
              <a:defRPr b="0" i="0"/>
            </a:lvl3pPr>
            <a:lvl4pPr>
              <a:spcBef>
                <a:spcPts val="1100"/>
              </a:spcBef>
              <a:defRPr b="0" i="0"/>
            </a:lvl4pPr>
            <a:lvl5pPr>
              <a:spcBef>
                <a:spcPts val="1100"/>
              </a:spcBef>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b="0" i="0"/>
            </a:lvl1pPr>
          </a:lstStyle>
          <a:p>
            <a:pPr lvl="0"/>
            <a:r>
              <a:rPr lang="en-US" dirty="0"/>
              <a:t>Click to edit Master text styles</a:t>
            </a:r>
          </a:p>
        </p:txBody>
      </p:sp>
    </p:spTree>
    <p:extLst>
      <p:ext uri="{BB962C8B-B14F-4D97-AF65-F5344CB8AC3E}">
        <p14:creationId xmlns:p14="http://schemas.microsoft.com/office/powerpoint/2010/main" val="40537204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37565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6" name="Text Placeholder 5"/>
          <p:cNvSpPr>
            <a:spLocks noGrp="1"/>
          </p:cNvSpPr>
          <p:nvPr>
            <p:ph type="body" sz="quarter" idx="12"/>
          </p:nvPr>
        </p:nvSpPr>
        <p:spPr>
          <a:xfrm>
            <a:off x="4800600" y="1093470"/>
            <a:ext cx="4114800" cy="3589656"/>
          </a:xfrm>
        </p:spPr>
        <p:txBody>
          <a:bodyPr/>
          <a:lstStyle>
            <a:lvl1pPr>
              <a:defRPr sz="1600"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b="0" i="0"/>
            </a:lvl1pPr>
          </a:lstStyle>
          <a:p>
            <a:pPr lvl="0"/>
            <a:r>
              <a:rPr lang="en-US" dirty="0"/>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95669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6" name="Content Placeholder 5"/>
          <p:cNvSpPr>
            <a:spLocks noGrp="1"/>
          </p:cNvSpPr>
          <p:nvPr>
            <p:ph sz="quarter" idx="12"/>
          </p:nvPr>
        </p:nvSpPr>
        <p:spPr>
          <a:xfrm>
            <a:off x="228600" y="995518"/>
            <a:ext cx="4114800" cy="3687607"/>
          </a:xfrm>
        </p:spPr>
        <p:txBody>
          <a:bodyPr/>
          <a:lstStyle>
            <a:lvl1pPr>
              <a:defRPr sz="2400" b="0" i="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b="0" i="0"/>
            </a:lvl1pPr>
            <a:lvl2pPr>
              <a:defRPr sz="1400" b="0" i="0"/>
            </a:lvl2pPr>
            <a:lvl3pPr>
              <a:defRPr sz="1400" b="0" i="0"/>
            </a:lvl3pPr>
            <a:lvl4pPr>
              <a:defRPr sz="1400" b="0" i="0"/>
            </a:lvl4pPr>
            <a:lvl5pPr>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46247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6" name="Text Placeholder 5"/>
          <p:cNvSpPr>
            <a:spLocks noGrp="1"/>
          </p:cNvSpPr>
          <p:nvPr>
            <p:ph type="body" sz="quarter" idx="12"/>
          </p:nvPr>
        </p:nvSpPr>
        <p:spPr>
          <a:xfrm>
            <a:off x="4800600" y="1093469"/>
            <a:ext cx="1828800" cy="3589655"/>
          </a:xfrm>
        </p:spPr>
        <p:txBody>
          <a:bodyPr/>
          <a:lstStyle>
            <a:lvl1pPr>
              <a:defRPr sz="1600" b="0" i="0"/>
            </a:lvl1pPr>
            <a:lvl2pPr marL="0" indent="0">
              <a:spcBef>
                <a:spcPts val="1100"/>
              </a:spcBef>
              <a:buFontTx/>
              <a:buNone/>
              <a:defRPr sz="1100" b="0" i="0"/>
            </a:lvl2pPr>
            <a:lvl3pPr>
              <a:defRPr sz="1100" b="0" i="0"/>
            </a:lvl3pPr>
            <a:lvl4pPr>
              <a:defRPr sz="1100" b="0" i="0"/>
            </a:lvl4pPr>
            <a:lvl5pPr>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b="0" i="0"/>
            </a:lvl1pPr>
          </a:lstStyle>
          <a:p>
            <a:pPr lvl="0"/>
            <a:r>
              <a:rPr lang="en-US" dirty="0"/>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b="0" i="0"/>
            </a:lvl1pPr>
            <a:lvl2pPr marL="0" indent="0">
              <a:spcBef>
                <a:spcPts val="1100"/>
              </a:spcBef>
              <a:buFontTx/>
              <a:buNone/>
              <a:defRPr sz="1100" b="0" i="0"/>
            </a:lvl2pPr>
            <a:lvl3pPr>
              <a:defRPr sz="1100" b="0" i="0"/>
            </a:lvl3pPr>
            <a:lvl4pPr>
              <a:defRPr sz="1100" b="0" i="0"/>
            </a:lvl4pPr>
            <a:lvl5pPr>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093469"/>
            <a:ext cx="1828800" cy="3589655"/>
          </a:xfrm>
        </p:spPr>
        <p:txBody>
          <a:bodyPr/>
          <a:lstStyle>
            <a:lvl1pPr>
              <a:defRPr sz="1600" b="0" i="0"/>
            </a:lvl1pPr>
            <a:lvl2pPr marL="0" indent="0">
              <a:spcBef>
                <a:spcPts val="1100"/>
              </a:spcBef>
              <a:buFontTx/>
              <a:buNone/>
              <a:defRPr sz="1100" b="0" i="0"/>
            </a:lvl2pPr>
            <a:lvl3pPr>
              <a:defRPr sz="1100" b="0" i="0"/>
            </a:lvl3pPr>
            <a:lvl4pPr>
              <a:defRPr sz="1100" b="0" i="0"/>
            </a:lvl4pPr>
            <a:lvl5pPr>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7086600" y="1093469"/>
            <a:ext cx="1828800" cy="3589655"/>
          </a:xfrm>
        </p:spPr>
        <p:txBody>
          <a:bodyPr/>
          <a:lstStyle>
            <a:lvl1pPr>
              <a:defRPr sz="1600" b="0" i="0"/>
            </a:lvl1pPr>
            <a:lvl2pPr marL="0" indent="0">
              <a:spcBef>
                <a:spcPts val="1100"/>
              </a:spcBef>
              <a:buFontTx/>
              <a:buNone/>
              <a:defRPr sz="1100" b="0" i="0"/>
            </a:lvl2pPr>
            <a:lvl3pPr>
              <a:defRPr sz="1100" b="0" i="0"/>
            </a:lvl3pPr>
            <a:lvl4pPr>
              <a:defRPr sz="1100" b="0" i="0"/>
            </a:lvl4pPr>
            <a:lvl5pPr>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12955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lvl1pPr>
              <a:defRPr b="0" i="0"/>
            </a:lvl1pPr>
          </a:lstStyle>
          <a:p>
            <a:r>
              <a:rPr lang="en-US" dirty="0"/>
              <a:t>Drag picture to placeholder or click icon to add</a:t>
            </a:r>
          </a:p>
        </p:txBody>
      </p:sp>
      <p:sp>
        <p:nvSpPr>
          <p:cNvPr id="2" name="Title 1"/>
          <p:cNvSpPr>
            <a:spLocks noGrp="1"/>
          </p:cNvSpPr>
          <p:nvPr>
            <p:ph type="title"/>
          </p:nvPr>
        </p:nvSpPr>
        <p:spPr>
          <a:xfrm>
            <a:off x="228600" y="411480"/>
            <a:ext cx="4114800" cy="64008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b="0" i="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581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Width Copy">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44511D3-1186-624B-96FF-488F88F24460}"/>
              </a:ext>
            </a:extLst>
          </p:cNvPr>
          <p:cNvPicPr>
            <a:picLocks noChangeAspect="1"/>
          </p:cNvPicPr>
          <p:nvPr userDrawn="1"/>
        </p:nvPicPr>
        <p:blipFill rotWithShape="1">
          <a:blip r:embed="rId2" cstate="screen">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2" y="-1"/>
            <a:ext cx="9192768" cy="5143501"/>
          </a:xfrm>
          <a:prstGeom prst="rect">
            <a:avLst/>
          </a:prstGeom>
        </p:spPr>
      </p:pic>
      <p:sp>
        <p:nvSpPr>
          <p:cNvPr id="8"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25730" y="1269882"/>
            <a:ext cx="8897424" cy="2966219"/>
          </a:xfrm>
        </p:spPr>
        <p:txBody>
          <a:bodyPr>
            <a:normAutofit/>
          </a:bodyPr>
          <a:lstStyle>
            <a:lvl1pPr marL="171450" indent="-171450">
              <a:buFont typeface="Arial"/>
              <a:buChar char="•"/>
              <a:defRPr sz="1200" baseline="0"/>
            </a:lvl1pPr>
          </a:lstStyle>
          <a:p>
            <a:pPr lvl="0"/>
            <a:r>
              <a:rPr lang="en-US" dirty="0"/>
              <a:t>Content</a:t>
            </a:r>
          </a:p>
        </p:txBody>
      </p:sp>
      <p:pic>
        <p:nvPicPr>
          <p:cNvPr id="2" name="Picture 1" descr="Blockchain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pic>
        <p:nvPicPr>
          <p:cNvPr id="7" name="Picture 6" descr="BLOCKCHAIN4_MARK_BLUE.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0" name="TextBox 9"/>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774353088"/>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lvl1pPr>
              <a:defRPr b="0" i="0"/>
            </a:lvl1pPr>
          </a:lstStyle>
          <a:p>
            <a:r>
              <a:rPr lang="en-US" dirty="0"/>
              <a:t>Drag picture to placeholder or click icon to add</a:t>
            </a:r>
          </a:p>
        </p:txBody>
      </p:sp>
      <p:sp>
        <p:nvSpPr>
          <p:cNvPr id="2" name="Title 1"/>
          <p:cNvSpPr>
            <a:spLocks noGrp="1"/>
          </p:cNvSpPr>
          <p:nvPr>
            <p:ph type="title"/>
          </p:nvPr>
        </p:nvSpPr>
        <p:spPr>
          <a:xfrm>
            <a:off x="228600" y="201168"/>
            <a:ext cx="4114800" cy="64008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b="0" i="0"/>
            </a:lvl1pPr>
            <a:lvl2pPr marL="0" indent="0">
              <a:spcBef>
                <a:spcPts val="1100"/>
              </a:spcBef>
              <a:buFontTx/>
              <a:buNone/>
              <a:defRPr sz="1100" b="0" i="0"/>
            </a:lvl2pPr>
            <a:lvl3pPr>
              <a:defRPr sz="1100" b="0" i="0"/>
            </a:lvl3pPr>
            <a:lvl4pPr>
              <a:defRPr sz="1100" b="0" i="0"/>
            </a:lvl4pPr>
            <a:lvl5pPr>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097279"/>
            <a:ext cx="1828800" cy="3585845"/>
          </a:xfrm>
        </p:spPr>
        <p:txBody>
          <a:bodyPr/>
          <a:lstStyle>
            <a:lvl1pPr>
              <a:defRPr sz="1600" b="0" i="0"/>
            </a:lvl1pPr>
            <a:lvl2pPr marL="0" indent="0">
              <a:spcBef>
                <a:spcPts val="1100"/>
              </a:spcBef>
              <a:buFontTx/>
              <a:buNone/>
              <a:defRPr sz="1100" b="0" i="0"/>
            </a:lvl2pPr>
            <a:lvl3pPr>
              <a:defRPr sz="1100" b="0" i="0"/>
            </a:lvl3pPr>
            <a:lvl4pPr>
              <a:defRPr sz="1100" b="0" i="0"/>
            </a:lvl4pPr>
            <a:lvl5pPr>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32686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6" name="Text Placeholder 5"/>
          <p:cNvSpPr>
            <a:spLocks noGrp="1"/>
          </p:cNvSpPr>
          <p:nvPr>
            <p:ph type="body" sz="quarter" idx="12"/>
          </p:nvPr>
        </p:nvSpPr>
        <p:spPr>
          <a:xfrm>
            <a:off x="4800600" y="1097280"/>
            <a:ext cx="1828800" cy="3501445"/>
          </a:xfrm>
        </p:spPr>
        <p:txBody>
          <a:bodyPr/>
          <a:lstStyle>
            <a:lvl1pPr>
              <a:defRPr sz="1600" b="0" i="0"/>
            </a:lvl1pPr>
            <a:lvl2pPr marL="0" indent="0">
              <a:spcBef>
                <a:spcPts val="1100"/>
              </a:spcBef>
              <a:buFontTx/>
              <a:buNone/>
              <a:defRPr sz="1100" b="0" i="0"/>
            </a:lvl2pPr>
            <a:lvl3pPr>
              <a:defRPr sz="1100" b="0" i="0"/>
            </a:lvl3pPr>
            <a:lvl4pPr>
              <a:defRPr sz="1100" b="0" i="0"/>
            </a:lvl4pPr>
            <a:lvl5pPr>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b="0" i="0"/>
            </a:lvl1pPr>
          </a:lstStyle>
          <a:p>
            <a:pPr lvl="0"/>
            <a:r>
              <a:rPr lang="en-US" dirty="0"/>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b="0" i="0"/>
            </a:lvl1pPr>
            <a:lvl2pPr marL="0" indent="0">
              <a:spcBef>
                <a:spcPts val="1100"/>
              </a:spcBef>
              <a:buFontTx/>
              <a:buNone/>
              <a:defRPr sz="1100" b="0" i="0"/>
            </a:lvl2pPr>
            <a:lvl3pPr>
              <a:defRPr sz="1100" b="0" i="0"/>
            </a:lvl3pPr>
            <a:lvl4pPr>
              <a:defRPr sz="1100" b="0" i="0"/>
            </a:lvl4pPr>
            <a:lvl5pPr>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90026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77"/>
              <a:cs typeface="Arial"/>
            </a:endParaRPr>
          </a:p>
        </p:txBody>
      </p:sp>
      <p:sp>
        <p:nvSpPr>
          <p:cNvPr id="2" name="Title 1"/>
          <p:cNvSpPr>
            <a:spLocks noGrp="1"/>
          </p:cNvSpPr>
          <p:nvPr>
            <p:ph type="title"/>
          </p:nvPr>
        </p:nvSpPr>
        <p:spPr>
          <a:xfrm>
            <a:off x="228600" y="1033272"/>
            <a:ext cx="4114800" cy="356616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6" name="Text Placeholder 5"/>
          <p:cNvSpPr>
            <a:spLocks noGrp="1"/>
          </p:cNvSpPr>
          <p:nvPr>
            <p:ph type="body" sz="quarter" idx="12"/>
          </p:nvPr>
        </p:nvSpPr>
        <p:spPr>
          <a:xfrm>
            <a:off x="4800600" y="1111286"/>
            <a:ext cx="4114800" cy="3501445"/>
          </a:xfrm>
        </p:spPr>
        <p:txBody>
          <a:bodyPr/>
          <a:lstStyle>
            <a:lvl1pPr>
              <a:defRPr b="0" i="0">
                <a:solidFill>
                  <a:schemeClr val="bg2"/>
                </a:solidFill>
              </a:defRPr>
            </a:lvl1pPr>
            <a:lvl2pPr marL="0" indent="0">
              <a:spcBef>
                <a:spcPts val="1100"/>
              </a:spcBef>
              <a:buFontTx/>
              <a:buNone/>
              <a:defRPr sz="1100" b="0" i="0">
                <a:solidFill>
                  <a:schemeClr val="bg2"/>
                </a:solidFill>
              </a:defRPr>
            </a:lvl2pPr>
            <a:lvl3pPr>
              <a:defRPr sz="1100" b="0" i="0">
                <a:solidFill>
                  <a:schemeClr val="bg2"/>
                </a:solidFill>
              </a:defRPr>
            </a:lvl3pPr>
            <a:lvl4pPr>
              <a:defRPr sz="1100" b="0" i="0">
                <a:solidFill>
                  <a:schemeClr val="bg2"/>
                </a:solidFill>
              </a:defRPr>
            </a:lvl4pPr>
            <a:lvl5pPr>
              <a:defRPr sz="1100" b="0" i="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b="0" i="0"/>
            </a:lvl1pPr>
          </a:lstStyle>
          <a:p>
            <a:pPr lvl="0"/>
            <a:r>
              <a:rPr lang="en-US" dirty="0"/>
              <a:t>Click to edit Master text styles</a:t>
            </a:r>
          </a:p>
        </p:txBody>
      </p:sp>
    </p:spTree>
    <p:extLst>
      <p:ext uri="{BB962C8B-B14F-4D97-AF65-F5344CB8AC3E}">
        <p14:creationId xmlns:p14="http://schemas.microsoft.com/office/powerpoint/2010/main" val="30043860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lvl1pPr>
              <a:defRPr b="0" i="0"/>
            </a:lvl1pPr>
          </a:lstStyle>
          <a:p>
            <a:r>
              <a:rPr lang="en-US" dirty="0"/>
              <a:t>Drag picture to placeholder or click icon to add</a:t>
            </a:r>
          </a:p>
        </p:txBody>
      </p:sp>
      <p:sp>
        <p:nvSpPr>
          <p:cNvPr id="2" name="Title 1"/>
          <p:cNvSpPr>
            <a:spLocks noGrp="1"/>
          </p:cNvSpPr>
          <p:nvPr>
            <p:ph type="title"/>
          </p:nvPr>
        </p:nvSpPr>
        <p:spPr>
          <a:xfrm>
            <a:off x="228600" y="201168"/>
            <a:ext cx="4114800" cy="4402899"/>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Tree>
    <p:extLst>
      <p:ext uri="{BB962C8B-B14F-4D97-AF65-F5344CB8AC3E}">
        <p14:creationId xmlns:p14="http://schemas.microsoft.com/office/powerpoint/2010/main" val="12318484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Tree>
    <p:extLst>
      <p:ext uri="{BB962C8B-B14F-4D97-AF65-F5344CB8AC3E}">
        <p14:creationId xmlns:p14="http://schemas.microsoft.com/office/powerpoint/2010/main" val="3172753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Tree>
    <p:extLst>
      <p:ext uri="{BB962C8B-B14F-4D97-AF65-F5344CB8AC3E}">
        <p14:creationId xmlns:p14="http://schemas.microsoft.com/office/powerpoint/2010/main" val="19236457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b="0" i="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b="0" i="0">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12" name="Text Placeholder 11"/>
          <p:cNvSpPr>
            <a:spLocks noGrp="1"/>
          </p:cNvSpPr>
          <p:nvPr>
            <p:ph type="body" sz="quarter" idx="13"/>
          </p:nvPr>
        </p:nvSpPr>
        <p:spPr>
          <a:xfrm>
            <a:off x="228600" y="182880"/>
            <a:ext cx="4114800" cy="300037"/>
          </a:xfrm>
        </p:spPr>
        <p:txBody>
          <a:bodyPr/>
          <a:lstStyle>
            <a:lvl1pPr>
              <a:defRPr sz="1600" b="0" i="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b="0" i="0"/>
            </a:lvl1pPr>
            <a:lvl2pPr>
              <a:defRPr sz="1400" b="0" i="0"/>
            </a:lvl2pPr>
            <a:lvl3pPr>
              <a:defRPr sz="1400" b="0" i="0"/>
            </a:lvl3pPr>
            <a:lvl4pPr>
              <a:defRPr sz="1400" b="0" i="0"/>
            </a:lvl4pPr>
            <a:lvl5pPr>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b="0" i="0">
                <a:solidFill>
                  <a:schemeClr val="bg2"/>
                </a:solidFill>
              </a:defRPr>
            </a:lvl1pPr>
          </a:lstStyle>
          <a:p>
            <a:pPr lvl="0"/>
            <a:r>
              <a:rPr lang="en-US" dirty="0"/>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b="0" i="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672799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b="0" i="0">
                <a:solidFill>
                  <a:schemeClr val="bg2"/>
                </a:solidFill>
              </a:defRPr>
            </a:lvl1pPr>
          </a:lstStyle>
          <a:p>
            <a:pPr lvl="0"/>
            <a:r>
              <a:rPr lang="en-US" dirty="0"/>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b="0" i="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b="0" i="0">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solidFill>
                  <a:schemeClr val="bg2"/>
                </a:solidFill>
              </a:defRPr>
            </a:lvl1pPr>
          </a:lstStyle>
          <a:p>
            <a:r>
              <a:rPr lang="de-DE" dirty="0"/>
              <a:t>Think 2019 / DOC ID / </a:t>
            </a:r>
            <a:r>
              <a:rPr lang="de-DE" dirty="0" err="1"/>
              <a:t>Month</a:t>
            </a:r>
            <a:r>
              <a:rPr lang="de-DE" dirty="0"/>
              <a:t> XX, 2019 / © 2019 IBM Corporation</a:t>
            </a:r>
            <a:endParaRPr lang="en-US" dirty="0"/>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b="0" i="0">
                <a:solidFill>
                  <a:schemeClr val="bg2"/>
                </a:solidFill>
              </a:defRPr>
            </a:lvl1pPr>
          </a:lstStyle>
          <a:p>
            <a:pPr lvl="0"/>
            <a:r>
              <a:rPr lang="en-US" dirty="0"/>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b="0" i="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b="0" i="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9233812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b="0" i="0">
                <a:solidFill>
                  <a:schemeClr val="bg2"/>
                </a:solidFill>
              </a:defRPr>
            </a:lvl1pPr>
          </a:lstStyle>
          <a:p>
            <a:pPr lvl="0"/>
            <a:r>
              <a:rPr lang="en-US" dirty="0"/>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b="0" i="0">
                <a:solidFill>
                  <a:schemeClr val="bg2"/>
                </a:solidFill>
              </a:defRPr>
            </a:lvl1pPr>
          </a:lstStyle>
          <a:p>
            <a:pPr lvl="0"/>
            <a:r>
              <a:rPr lang="en-US" dirty="0"/>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b="0" i="0">
                <a:solidFill>
                  <a:schemeClr val="bg2"/>
                </a:solidFill>
              </a:defRPr>
            </a:lvl1pPr>
          </a:lstStyle>
          <a:p>
            <a:pPr lvl="0"/>
            <a:r>
              <a:rPr lang="en-US" dirty="0"/>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b="0" i="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b="0" i="0">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solidFill>
                  <a:schemeClr val="bg2"/>
                </a:solidFill>
              </a:defRPr>
            </a:lvl1pPr>
          </a:lstStyle>
          <a:p>
            <a:r>
              <a:rPr lang="de-DE" dirty="0"/>
              <a:t>Think 2019 / DOC ID / </a:t>
            </a:r>
            <a:r>
              <a:rPr lang="de-DE" dirty="0" err="1"/>
              <a:t>Month</a:t>
            </a:r>
            <a:r>
              <a:rPr lang="de-DE" dirty="0"/>
              <a:t> XX, 2019 / © 2019 IBM Corporation</a:t>
            </a:r>
            <a:endParaRPr lang="en-US" dirty="0"/>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b="0" i="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8884499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b="0" i="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6554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Full-Width Copy">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5"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1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sp>
        <p:nvSpPr>
          <p:cNvPr id="11"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3" name="TextBox 12"/>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74925356"/>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b="0" i="0">
                <a:solidFill>
                  <a:schemeClr val="bg2"/>
                </a:solidFill>
              </a:defRPr>
            </a:lvl1pPr>
            <a:lvl2pPr>
              <a:defRPr sz="1000" b="0" i="0">
                <a:solidFill>
                  <a:schemeClr val="bg2"/>
                </a:solidFill>
              </a:defRPr>
            </a:lvl2pPr>
            <a:lvl3pPr>
              <a:defRPr sz="1000" b="0" i="0">
                <a:solidFill>
                  <a:schemeClr val="bg2"/>
                </a:solidFill>
              </a:defRPr>
            </a:lvl3pPr>
            <a:lvl4pPr>
              <a:defRPr sz="1000" b="0" i="0">
                <a:solidFill>
                  <a:schemeClr val="bg2"/>
                </a:solidFill>
              </a:defRPr>
            </a:lvl4pPr>
            <a:lvl5pPr>
              <a:defRPr sz="1000" b="0" i="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solidFill>
                  <a:schemeClr val="bg2"/>
                </a:solidFill>
              </a:defRPr>
            </a:lvl1pPr>
          </a:lstStyle>
          <a:p>
            <a:r>
              <a:rPr lang="de-DE" dirty="0"/>
              <a:t>Think 2019 / DOC ID / </a:t>
            </a:r>
            <a:r>
              <a:rPr lang="de-DE" dirty="0" err="1"/>
              <a:t>Month</a:t>
            </a:r>
            <a:r>
              <a:rPr lang="de-DE" dirty="0"/>
              <a:t> XX, 2019 / © 2019 IBM Corporation</a:t>
            </a:r>
            <a:endParaRPr lang="en-US" dirty="0"/>
          </a:p>
        </p:txBody>
      </p:sp>
    </p:spTree>
    <p:extLst>
      <p:ext uri="{BB962C8B-B14F-4D97-AF65-F5344CB8AC3E}">
        <p14:creationId xmlns:p14="http://schemas.microsoft.com/office/powerpoint/2010/main" val="13888105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b="0" i="0">
                <a:solidFill>
                  <a:schemeClr val="bg2"/>
                </a:solidFill>
              </a:defRPr>
            </a:lvl1pPr>
            <a:lvl2pPr>
              <a:defRPr sz="1100" b="0" i="0">
                <a:solidFill>
                  <a:schemeClr val="bg2"/>
                </a:solidFill>
              </a:defRPr>
            </a:lvl2pPr>
            <a:lvl3pPr>
              <a:defRPr sz="1100" b="0" i="0">
                <a:solidFill>
                  <a:schemeClr val="bg2"/>
                </a:solidFill>
              </a:defRPr>
            </a:lvl3pPr>
            <a:lvl4pPr>
              <a:defRPr sz="1100" b="0" i="0">
                <a:solidFill>
                  <a:schemeClr val="bg2"/>
                </a:solidFill>
              </a:defRPr>
            </a:lvl4pPr>
            <a:lvl5pPr>
              <a:defRPr sz="1100" b="0" i="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b="0" i="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b="0" i="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b="0" i="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b="0" i="0">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solidFill>
                  <a:schemeClr val="bg2"/>
                </a:solidFill>
              </a:defRPr>
            </a:lvl1pPr>
          </a:lstStyle>
          <a:p>
            <a:r>
              <a:rPr lang="de-DE" dirty="0"/>
              <a:t>Think 2019 / DOC ID / </a:t>
            </a:r>
            <a:r>
              <a:rPr lang="de-DE" dirty="0" err="1"/>
              <a:t>Month</a:t>
            </a:r>
            <a:r>
              <a:rPr lang="de-DE" dirty="0"/>
              <a:t> XX, 2019 / © 2019 IBM Corporation</a:t>
            </a:r>
            <a:endParaRPr lang="en-US" dirty="0"/>
          </a:p>
        </p:txBody>
      </p:sp>
    </p:spTree>
    <p:extLst>
      <p:ext uri="{BB962C8B-B14F-4D97-AF65-F5344CB8AC3E}">
        <p14:creationId xmlns:p14="http://schemas.microsoft.com/office/powerpoint/2010/main" val="23135464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6" name="Text Placeholder 5"/>
          <p:cNvSpPr>
            <a:spLocks noGrp="1"/>
          </p:cNvSpPr>
          <p:nvPr>
            <p:ph type="body" sz="quarter" idx="12"/>
          </p:nvPr>
        </p:nvSpPr>
        <p:spPr>
          <a:xfrm>
            <a:off x="228600" y="1097280"/>
            <a:ext cx="1828800" cy="3501445"/>
          </a:xfrm>
        </p:spPr>
        <p:txBody>
          <a:bodyPr/>
          <a:lstStyle>
            <a:lvl1pPr>
              <a:defRPr sz="1600" b="0" i="0"/>
            </a:lvl1pPr>
            <a:lvl2pPr marL="0" indent="0">
              <a:spcBef>
                <a:spcPts val="1100"/>
              </a:spcBef>
              <a:buFontTx/>
              <a:buNone/>
              <a:defRPr sz="1100" b="0" i="0"/>
            </a:lvl2pPr>
            <a:lvl3pPr>
              <a:defRPr sz="1100" b="0" i="0"/>
            </a:lvl3pPr>
            <a:lvl4pPr>
              <a:defRPr sz="1100" b="0" i="0"/>
            </a:lvl4pPr>
            <a:lvl5pPr>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1049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7" name="Text Placeholder 6"/>
          <p:cNvSpPr>
            <a:spLocks noGrp="1"/>
          </p:cNvSpPr>
          <p:nvPr>
            <p:ph type="body" sz="quarter" idx="12"/>
          </p:nvPr>
        </p:nvSpPr>
        <p:spPr>
          <a:xfrm>
            <a:off x="228600" y="1116488"/>
            <a:ext cx="1828800" cy="3454400"/>
          </a:xfrm>
        </p:spPr>
        <p:txBody>
          <a:bodyPr/>
          <a:lstStyle>
            <a:lvl1pPr>
              <a:defRPr sz="1400" b="0" i="0"/>
            </a:lvl1pPr>
            <a:lvl2pPr>
              <a:defRPr sz="1100" b="0" i="0"/>
            </a:lvl2pPr>
            <a:lvl3pPr>
              <a:defRPr sz="1100" b="0" i="0"/>
            </a:lvl3pPr>
            <a:lvl4pPr>
              <a:defRPr sz="1100" b="0" i="0"/>
            </a:lvl4pPr>
            <a:lvl5pPr>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2514600" y="666750"/>
            <a:ext cx="6400800" cy="3824288"/>
          </a:xfrm>
        </p:spPr>
        <p:txBody>
          <a:bodyPr/>
          <a:lstStyle>
            <a:lvl1pPr>
              <a:defRPr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77441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7" name="Text Placeholder 6"/>
          <p:cNvSpPr>
            <a:spLocks noGrp="1"/>
          </p:cNvSpPr>
          <p:nvPr>
            <p:ph type="body" sz="quarter" idx="12"/>
          </p:nvPr>
        </p:nvSpPr>
        <p:spPr>
          <a:xfrm>
            <a:off x="228600" y="1116488"/>
            <a:ext cx="1828800" cy="3454400"/>
          </a:xfrm>
        </p:spPr>
        <p:txBody>
          <a:bodyPr/>
          <a:lstStyle>
            <a:lvl1pPr>
              <a:defRPr sz="1400" b="0" i="0"/>
            </a:lvl1pPr>
            <a:lvl2pPr>
              <a:defRPr sz="1100" b="0" i="0"/>
            </a:lvl2pPr>
            <a:lvl3pPr>
              <a:defRPr sz="1100" b="0" i="0"/>
            </a:lvl3pPr>
            <a:lvl4pPr>
              <a:defRPr sz="1100" b="0" i="0"/>
            </a:lvl4pPr>
            <a:lvl5pPr>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02227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7" name="Text Placeholder 6"/>
          <p:cNvSpPr>
            <a:spLocks noGrp="1"/>
          </p:cNvSpPr>
          <p:nvPr>
            <p:ph type="body" sz="quarter" idx="12"/>
          </p:nvPr>
        </p:nvSpPr>
        <p:spPr>
          <a:xfrm>
            <a:off x="228600" y="1097280"/>
            <a:ext cx="1828800" cy="3502152"/>
          </a:xfrm>
        </p:spPr>
        <p:txBody>
          <a:bodyPr/>
          <a:lstStyle>
            <a:lvl1pPr>
              <a:defRPr sz="1600" b="0" i="0"/>
            </a:lvl1pPr>
            <a:lvl2pPr>
              <a:defRPr sz="1100" b="0" i="0"/>
            </a:lvl2pPr>
            <a:lvl3pPr>
              <a:defRPr sz="1100" b="0" i="0"/>
            </a:lvl3pPr>
            <a:lvl4pPr>
              <a:defRPr sz="1100" b="0" i="0"/>
            </a:lvl4pPr>
            <a:lvl5pPr>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b="0" i="0"/>
            </a:lvl1pPr>
            <a:lvl2pPr marL="0" indent="0">
              <a:buNone/>
              <a:defRPr sz="1000" b="0" i="0"/>
            </a:lvl2pPr>
            <a:lvl3pPr>
              <a:defRPr sz="1000" b="0" i="0"/>
            </a:lvl3pPr>
            <a:lvl4pPr>
              <a:defRPr sz="1000" b="0" i="0"/>
            </a:lvl4pPr>
            <a:lvl5pPr>
              <a:defRPr sz="10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lvl1pPr>
              <a:defRPr b="0" i="0"/>
            </a:lvl1pPr>
          </a:lstStyle>
          <a:p>
            <a:r>
              <a:rPr lang="en-US" dirty="0"/>
              <a:t>Drag picture to placeholder or click icon to add</a:t>
            </a:r>
          </a:p>
        </p:txBody>
      </p:sp>
    </p:spTree>
    <p:extLst>
      <p:ext uri="{BB962C8B-B14F-4D97-AF65-F5344CB8AC3E}">
        <p14:creationId xmlns:p14="http://schemas.microsoft.com/office/powerpoint/2010/main" val="15225515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7" name="Text Placeholder 6"/>
          <p:cNvSpPr>
            <a:spLocks noGrp="1"/>
          </p:cNvSpPr>
          <p:nvPr>
            <p:ph type="body" sz="quarter" idx="12"/>
          </p:nvPr>
        </p:nvSpPr>
        <p:spPr>
          <a:xfrm>
            <a:off x="228600" y="1097280"/>
            <a:ext cx="1828800" cy="3502152"/>
          </a:xfrm>
        </p:spPr>
        <p:txBody>
          <a:bodyPr/>
          <a:lstStyle>
            <a:lvl1pPr>
              <a:defRPr sz="1600" b="0" i="0"/>
            </a:lvl1pPr>
            <a:lvl2pPr>
              <a:defRPr sz="1100" b="0" i="0"/>
            </a:lvl2pPr>
            <a:lvl3pPr>
              <a:defRPr sz="1100" b="0" i="0"/>
            </a:lvl3pPr>
            <a:lvl4pPr>
              <a:defRPr sz="1100" b="0" i="0"/>
            </a:lvl4pPr>
            <a:lvl5pPr>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b="0" i="0"/>
            </a:lvl1pPr>
            <a:lvl2pPr marL="0" indent="0">
              <a:buNone/>
              <a:defRPr sz="1000" b="0" i="0"/>
            </a:lvl2pPr>
            <a:lvl3pPr>
              <a:defRPr sz="1000" b="0" i="0"/>
            </a:lvl3pPr>
            <a:lvl4pPr>
              <a:defRPr sz="1000" b="0" i="0"/>
            </a:lvl4pPr>
            <a:lvl5pPr>
              <a:defRPr sz="10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b="0" i="0"/>
            </a:lvl1pPr>
            <a:lvl2pPr marL="0" indent="0">
              <a:buNone/>
              <a:defRPr sz="1100" b="0" i="0"/>
            </a:lvl2pPr>
            <a:lvl3pPr>
              <a:defRPr sz="1100" b="0" i="0"/>
            </a:lvl3pPr>
            <a:lvl4pPr>
              <a:defRPr sz="1100" b="0" i="0"/>
            </a:lvl4pPr>
            <a:lvl5pPr>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08968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6" name="Text Placeholder 5"/>
          <p:cNvSpPr>
            <a:spLocks noGrp="1"/>
          </p:cNvSpPr>
          <p:nvPr>
            <p:ph type="body" sz="quarter" idx="12"/>
          </p:nvPr>
        </p:nvSpPr>
        <p:spPr>
          <a:xfrm>
            <a:off x="228600" y="192024"/>
            <a:ext cx="1828800" cy="4408995"/>
          </a:xfrm>
        </p:spPr>
        <p:txBody>
          <a:bodyPr/>
          <a:lstStyle>
            <a:lvl1pPr>
              <a:defRPr sz="1600" b="0" i="0"/>
            </a:lvl1pPr>
            <a:lvl2pPr marL="0" indent="0">
              <a:spcBef>
                <a:spcPts val="1100"/>
              </a:spcBef>
              <a:buFontTx/>
              <a:buNone/>
              <a:defRPr sz="1100" b="0" i="0"/>
            </a:lvl2pPr>
            <a:lvl3pPr>
              <a:defRPr sz="1100" b="0" i="0"/>
            </a:lvl3pPr>
            <a:lvl4pPr>
              <a:defRPr sz="1100" b="0" i="0"/>
            </a:lvl4pPr>
            <a:lvl5pPr>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2514600" y="225425"/>
            <a:ext cx="6400800" cy="4597400"/>
          </a:xfrm>
        </p:spPr>
        <p:txBody>
          <a:bodyPr/>
          <a:lstStyle>
            <a:lvl1pPr>
              <a:defRPr b="0" i="0"/>
            </a:lvl1pPr>
          </a:lstStyle>
          <a:p>
            <a:r>
              <a:rPr lang="en-US" dirty="0"/>
              <a:t>Click icon to add table</a:t>
            </a:r>
          </a:p>
        </p:txBody>
      </p:sp>
    </p:spTree>
    <p:extLst>
      <p:ext uri="{BB962C8B-B14F-4D97-AF65-F5344CB8AC3E}">
        <p14:creationId xmlns:p14="http://schemas.microsoft.com/office/powerpoint/2010/main" val="4152404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Tree>
    <p:extLst>
      <p:ext uri="{BB962C8B-B14F-4D97-AF65-F5344CB8AC3E}">
        <p14:creationId xmlns:p14="http://schemas.microsoft.com/office/powerpoint/2010/main" val="331932745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98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py w/ Supporting Object">
    <p:bg>
      <p:bgPr>
        <a:solidFill>
          <a:schemeClr val="bg1">
            <a:alpha val="30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3523340" cy="3068150"/>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6" name="Picture 5" descr="3Grid_Lig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496651" y="236918"/>
            <a:ext cx="6353438" cy="4669664"/>
          </a:xfrm>
          <a:prstGeom prst="rect">
            <a:avLst/>
          </a:prstGeom>
        </p:spPr>
      </p:pic>
      <p:sp>
        <p:nvSpPr>
          <p:cNvPr id="9" name="Content Placeholder 4"/>
          <p:cNvSpPr>
            <a:spLocks noGrp="1"/>
          </p:cNvSpPr>
          <p:nvPr>
            <p:ph sz="quarter" idx="24" hasCustomPrompt="1"/>
          </p:nvPr>
        </p:nvSpPr>
        <p:spPr>
          <a:xfrm>
            <a:off x="4085966" y="341163"/>
            <a:ext cx="1495648" cy="1318152"/>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5773819" y="1922893"/>
            <a:ext cx="1495648" cy="1318152"/>
          </a:xfrm>
        </p:spPr>
        <p:txBody>
          <a:bodyPr anchor="ctr">
            <a:normAutofit/>
          </a:bodyPr>
          <a:lstStyle>
            <a:lvl1pPr marL="0" indent="0" algn="ctr">
              <a:buNone/>
              <a:defRPr sz="1200" baseline="0"/>
            </a:lvl1pPr>
          </a:lstStyle>
          <a:p>
            <a:pPr lvl="0"/>
            <a:r>
              <a:rPr lang="en-US" dirty="0"/>
              <a:t>Content</a:t>
            </a:r>
          </a:p>
        </p:txBody>
      </p:sp>
      <p:sp>
        <p:nvSpPr>
          <p:cNvPr id="13" name="Content Placeholder 4"/>
          <p:cNvSpPr>
            <a:spLocks noGrp="1"/>
          </p:cNvSpPr>
          <p:nvPr>
            <p:ph sz="quarter" idx="27" hasCustomPrompt="1"/>
          </p:nvPr>
        </p:nvSpPr>
        <p:spPr>
          <a:xfrm>
            <a:off x="7461672" y="3523577"/>
            <a:ext cx="1495648" cy="1318152"/>
          </a:xfrm>
        </p:spPr>
        <p:txBody>
          <a:bodyPr anchor="ctr">
            <a:normAutofit/>
          </a:bodyPr>
          <a:lstStyle>
            <a:lvl1pPr marL="0" indent="0" algn="ctr">
              <a:buNone/>
              <a:defRPr sz="1200" baseline="0"/>
            </a:lvl1pPr>
          </a:lstStyle>
          <a:p>
            <a:pPr lvl="0"/>
            <a:r>
              <a:rPr lang="en-US" dirty="0"/>
              <a:t>Content</a:t>
            </a:r>
          </a:p>
        </p:txBody>
      </p:sp>
      <p:pic>
        <p:nvPicPr>
          <p:cNvPr id="11" name="Picture 10"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84501960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lvl1pPr>
              <a:defRPr b="0" i="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b="0" i="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27549952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b="0" i="0"/>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vl1pPr>
          </a:lstStyle>
          <a:p>
            <a:r>
              <a:rPr lang="de-DE" dirty="0"/>
              <a:t>Think 2019 / DOC ID / </a:t>
            </a:r>
            <a:r>
              <a:rPr lang="de-DE" dirty="0" err="1"/>
              <a:t>Month</a:t>
            </a:r>
            <a:r>
              <a:rPr lang="de-DE" dirty="0"/>
              <a:t> XX, 2019 / © 2019 IBM Corporation</a:t>
            </a:r>
            <a:endParaRPr lang="en-US" dirty="0"/>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71485442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Full-Width Copy">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5"/>
            <a:ext cx="7768590" cy="1011698"/>
          </a:xfrm>
        </p:spPr>
        <p:txBody>
          <a:bodyPr/>
          <a:lstStyle>
            <a:lvl1pPr marL="0" indent="0">
              <a:buNone/>
              <a:defRPr sz="2400" b="0" i="0">
                <a:ln>
                  <a:noFill/>
                </a:ln>
                <a:solidFill>
                  <a:srgbClr val="0064FF"/>
                </a:solidFill>
                <a:latin typeface="IBM Plex Sans" panose="020B0503050203000203" pitchFamily="34" charset="77"/>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25730" y="1269883"/>
            <a:ext cx="8897424" cy="2966219"/>
          </a:xfrm>
        </p:spPr>
        <p:txBody>
          <a:bodyPr>
            <a:normAutofit/>
          </a:bodyPr>
          <a:lstStyle>
            <a:lvl1pPr marL="171446" indent="-171446">
              <a:buFont typeface="Arial"/>
              <a:buChar char="•"/>
              <a:defRPr sz="1200" b="0" i="0" baseline="0">
                <a:latin typeface="IBM Plex Sans" panose="020B0503050203000203" pitchFamily="34" charset="77"/>
              </a:defRPr>
            </a:lvl1pPr>
          </a:lstStyle>
          <a:p>
            <a:pPr lvl="0"/>
            <a:r>
              <a:rPr lang="en-US" dirty="0"/>
              <a:t>Content</a:t>
            </a:r>
          </a:p>
        </p:txBody>
      </p:sp>
      <p:pic>
        <p:nvPicPr>
          <p:cNvPr id="7" name="Picture 6" descr="BLOCKCHAIN4_MARK_BLUE.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16200000">
            <a:off x="8267500" y="260345"/>
            <a:ext cx="871537" cy="639771"/>
          </a:xfrm>
          <a:prstGeom prst="rect">
            <a:avLst/>
          </a:prstGeom>
        </p:spPr>
      </p:pic>
      <p:sp>
        <p:nvSpPr>
          <p:cNvPr id="3" name="TextBox 2"/>
          <p:cNvSpPr txBox="1"/>
          <p:nvPr/>
        </p:nvSpPr>
        <p:spPr>
          <a:xfrm>
            <a:off x="8494834" y="4837686"/>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latin typeface="IBM Plex Sans" panose="020B0503050203000203" pitchFamily="34" charset="77"/>
              </a:rPr>
              <a:pPr algn="r"/>
              <a:t>‹#›</a:t>
            </a:fld>
            <a:endParaRPr lang="en-US" sz="900" dirty="0">
              <a:solidFill>
                <a:schemeClr val="accent3"/>
              </a:solidFill>
              <a:latin typeface="IBM Plex Sans" panose="020B0503050203000203" pitchFamily="34" charset="77"/>
            </a:endParaRPr>
          </a:p>
        </p:txBody>
      </p:sp>
      <p:sp>
        <p:nvSpPr>
          <p:cNvPr id="9" name="TextBox 8">
            <a:extLst>
              <a:ext uri="{FF2B5EF4-FFF2-40B4-BE49-F238E27FC236}">
                <a16:creationId xmlns:a16="http://schemas.microsoft.com/office/drawing/2014/main" id="{5B2CDBEC-A834-B245-B9EA-119BC150CF29}"/>
              </a:ext>
            </a:extLst>
          </p:cNvPr>
          <p:cNvSpPr txBox="1"/>
          <p:nvPr userDrawn="1"/>
        </p:nvSpPr>
        <p:spPr>
          <a:xfrm>
            <a:off x="6238317" y="4837686"/>
            <a:ext cx="2464951" cy="230832"/>
          </a:xfrm>
          <a:prstGeom prst="rect">
            <a:avLst/>
          </a:prstGeom>
          <a:noFill/>
        </p:spPr>
        <p:txBody>
          <a:bodyPr wrap="square" rtlCol="0">
            <a:spAutoFit/>
          </a:bodyPr>
          <a:lstStyle/>
          <a:p>
            <a:pPr algn="r"/>
            <a:r>
              <a:rPr lang="en-US" sz="900" dirty="0">
                <a:solidFill>
                  <a:schemeClr val="accent3"/>
                </a:solidFill>
                <a:latin typeface="IBM Plex Sans" panose="020B0503050203000203" pitchFamily="34" charset="77"/>
              </a:rPr>
              <a:t>© 2019 IBM Corporation</a:t>
            </a:r>
          </a:p>
        </p:txBody>
      </p:sp>
    </p:spTree>
    <p:extLst>
      <p:ext uri="{BB962C8B-B14F-4D97-AF65-F5344CB8AC3E}">
        <p14:creationId xmlns:p14="http://schemas.microsoft.com/office/powerpoint/2010/main" val="52297316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lumn">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5" name="Content Placeholder 4"/>
          <p:cNvSpPr>
            <a:spLocks noGrp="1"/>
          </p:cNvSpPr>
          <p:nvPr>
            <p:ph sz="quarter" idx="24" hasCustomPrompt="1"/>
          </p:nvPr>
        </p:nvSpPr>
        <p:spPr>
          <a:xfrm>
            <a:off x="125730" y="1270000"/>
            <a:ext cx="2084695" cy="2965450"/>
          </a:xfrm>
        </p:spPr>
        <p:txBody>
          <a:bodyP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2396640" y="1270000"/>
            <a:ext cx="2084695" cy="2965450"/>
          </a:xfrm>
        </p:spPr>
        <p:txBody>
          <a:bodyP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6" hasCustomPrompt="1"/>
          </p:nvPr>
        </p:nvSpPr>
        <p:spPr>
          <a:xfrm>
            <a:off x="4667550" y="1270000"/>
            <a:ext cx="2084695" cy="2965450"/>
          </a:xfrm>
        </p:spPr>
        <p:txBody>
          <a:bodyPr>
            <a:normAutofit/>
          </a:bodyPr>
          <a:lstStyle>
            <a:lvl1pPr marL="0" indent="0" algn="ctr">
              <a:buNone/>
              <a:defRPr sz="1200" baseline="0"/>
            </a:lvl1pPr>
          </a:lstStyle>
          <a:p>
            <a:pPr lvl="0"/>
            <a:r>
              <a:rPr lang="en-US" dirty="0"/>
              <a:t>Content</a:t>
            </a:r>
          </a:p>
        </p:txBody>
      </p:sp>
      <p:sp>
        <p:nvSpPr>
          <p:cNvPr id="11" name="Content Placeholder 4"/>
          <p:cNvSpPr>
            <a:spLocks noGrp="1"/>
          </p:cNvSpPr>
          <p:nvPr>
            <p:ph sz="quarter" idx="27" hasCustomPrompt="1"/>
          </p:nvPr>
        </p:nvSpPr>
        <p:spPr>
          <a:xfrm>
            <a:off x="6938459" y="1270000"/>
            <a:ext cx="2084695" cy="2965450"/>
          </a:xfrm>
        </p:spPr>
        <p:txBody>
          <a:bodyPr>
            <a:normAutofit/>
          </a:bodyPr>
          <a:lstStyle>
            <a:lvl1pPr marL="0" indent="0" algn="ctr">
              <a:buNone/>
              <a:defRPr sz="1200" baseline="0"/>
            </a:lvl1pPr>
          </a:lstStyle>
          <a:p>
            <a:pPr lvl="0"/>
            <a:r>
              <a:rPr lang="en-US" dirty="0"/>
              <a:t>Content</a:t>
            </a:r>
          </a:p>
        </p:txBody>
      </p:sp>
      <p:sp>
        <p:nvSpPr>
          <p:cNvPr id="14"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4463518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50800"/>
            <a:ext cx="9144000" cy="5021354"/>
          </a:xfrm>
          <a:prstGeom prst="rect">
            <a:avLst/>
          </a:prstGeom>
        </p:spPr>
      </p:pic>
      <p:sp>
        <p:nvSpPr>
          <p:cNvPr id="8" name="Text Placeholder 7"/>
          <p:cNvSpPr>
            <a:spLocks noGrp="1"/>
          </p:cNvSpPr>
          <p:nvPr>
            <p:ph type="body" sz="quarter" idx="13" hasCustomPrompt="1"/>
          </p:nvPr>
        </p:nvSpPr>
        <p:spPr>
          <a:xfrm>
            <a:off x="125729" y="144464"/>
            <a:ext cx="5286267" cy="1191756"/>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sp>
        <p:nvSpPr>
          <p:cNvPr id="13" name="Content Placeholder 4"/>
          <p:cNvSpPr>
            <a:spLocks noGrp="1"/>
          </p:cNvSpPr>
          <p:nvPr>
            <p:ph sz="quarter" idx="27" hasCustomPrompt="1"/>
          </p:nvPr>
        </p:nvSpPr>
        <p:spPr>
          <a:xfrm>
            <a:off x="5149014" y="3172941"/>
            <a:ext cx="916971" cy="892584"/>
          </a:xfrm>
        </p:spPr>
        <p:txBody>
          <a:bodyPr anchor="ctr">
            <a:normAutofit/>
          </a:bodyPr>
          <a:lstStyle>
            <a:lvl1pPr marL="0" indent="0" algn="ctr">
              <a:buNone/>
              <a:defRPr sz="1200" baseline="0"/>
            </a:lvl1pPr>
          </a:lstStyle>
          <a:p>
            <a:pPr lvl="0"/>
            <a:r>
              <a:rPr lang="en-US" dirty="0"/>
              <a:t>Content</a:t>
            </a:r>
          </a:p>
        </p:txBody>
      </p:sp>
      <p:sp>
        <p:nvSpPr>
          <p:cNvPr id="7" name="Content Placeholder 4"/>
          <p:cNvSpPr>
            <a:spLocks noGrp="1"/>
          </p:cNvSpPr>
          <p:nvPr>
            <p:ph sz="quarter" idx="28" hasCustomPrompt="1"/>
          </p:nvPr>
        </p:nvSpPr>
        <p:spPr>
          <a:xfrm>
            <a:off x="6170993" y="2140748"/>
            <a:ext cx="916971" cy="892584"/>
          </a:xfrm>
        </p:spPr>
        <p:txBody>
          <a:bodyPr anchor="ct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9" hasCustomPrompt="1"/>
          </p:nvPr>
        </p:nvSpPr>
        <p:spPr>
          <a:xfrm>
            <a:off x="3088269" y="3182418"/>
            <a:ext cx="916971" cy="892584"/>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30" hasCustomPrompt="1"/>
          </p:nvPr>
        </p:nvSpPr>
        <p:spPr>
          <a:xfrm>
            <a:off x="4110248" y="2150225"/>
            <a:ext cx="916971" cy="892584"/>
          </a:xfrm>
        </p:spPr>
        <p:txBody>
          <a:bodyPr anchor="ctr">
            <a:normAutofit/>
          </a:bodyPr>
          <a:lstStyle>
            <a:lvl1pPr marL="0" indent="0" algn="ctr">
              <a:buNone/>
              <a:defRPr sz="1200" baseline="0"/>
            </a:lvl1pPr>
          </a:lstStyle>
          <a:p>
            <a:pPr lvl="0"/>
            <a:r>
              <a:rPr lang="en-US" dirty="0"/>
              <a:t>Content</a:t>
            </a:r>
          </a:p>
        </p:txBody>
      </p:sp>
      <p:sp>
        <p:nvSpPr>
          <p:cNvPr id="12" name="Content Placeholder 4"/>
          <p:cNvSpPr>
            <a:spLocks noGrp="1"/>
          </p:cNvSpPr>
          <p:nvPr>
            <p:ph sz="quarter" idx="31" hasCustomPrompt="1"/>
          </p:nvPr>
        </p:nvSpPr>
        <p:spPr>
          <a:xfrm>
            <a:off x="2059578" y="4206680"/>
            <a:ext cx="916971" cy="892584"/>
          </a:xfrm>
        </p:spPr>
        <p:txBody>
          <a:bodyPr anchor="ctr">
            <a:normAutofit/>
          </a:bodyPr>
          <a:lstStyle>
            <a:lvl1pPr marL="0" indent="0" algn="ctr">
              <a:buNone/>
              <a:defRPr sz="1200" baseline="0"/>
            </a:lvl1pPr>
          </a:lstStyle>
          <a:p>
            <a:pPr lvl="0"/>
            <a:r>
              <a:rPr lang="en-US" dirty="0"/>
              <a:t>Content</a:t>
            </a:r>
          </a:p>
        </p:txBody>
      </p:sp>
      <p:sp>
        <p:nvSpPr>
          <p:cNvPr id="14" name="Content Placeholder 4"/>
          <p:cNvSpPr>
            <a:spLocks noGrp="1"/>
          </p:cNvSpPr>
          <p:nvPr>
            <p:ph sz="quarter" idx="32" hasCustomPrompt="1"/>
          </p:nvPr>
        </p:nvSpPr>
        <p:spPr>
          <a:xfrm>
            <a:off x="1024809" y="3174487"/>
            <a:ext cx="916971" cy="892584"/>
          </a:xfrm>
        </p:spPr>
        <p:txBody>
          <a:bodyPr anchor="ctr">
            <a:normAutofit/>
          </a:bodyPr>
          <a:lstStyle>
            <a:lvl1pPr marL="0" indent="0" algn="ctr">
              <a:buNone/>
              <a:defRPr sz="1200" baseline="0"/>
            </a:lvl1pPr>
          </a:lstStyle>
          <a:p>
            <a:pPr lvl="0"/>
            <a:r>
              <a:rPr lang="en-US" dirty="0"/>
              <a:t>Content</a:t>
            </a:r>
          </a:p>
        </p:txBody>
      </p:sp>
      <p:pic>
        <p:nvPicPr>
          <p:cNvPr id="15" name="Picture 14"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6" name="TextBox 15"/>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1236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9"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2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sp>
        <p:nvSpPr>
          <p:cNvPr id="21" name="Text Placeholder 7"/>
          <p:cNvSpPr>
            <a:spLocks noGrp="1"/>
          </p:cNvSpPr>
          <p:nvPr>
            <p:ph type="body" sz="quarter" idx="26"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2" name="Picture 2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21226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9" Type="http://schemas.openxmlformats.org/officeDocument/2006/relationships/theme" Target="../theme/theme2.xml"/><Relationship Id="rId21" Type="http://schemas.openxmlformats.org/officeDocument/2006/relationships/slideLayout" Target="../slideLayouts/slideLayout45.xml"/><Relationship Id="rId34" Type="http://schemas.openxmlformats.org/officeDocument/2006/relationships/slideLayout" Target="../slideLayouts/slideLayout58.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33" Type="http://schemas.openxmlformats.org/officeDocument/2006/relationships/slideLayout" Target="../slideLayouts/slideLayout57.xml"/><Relationship Id="rId38" Type="http://schemas.openxmlformats.org/officeDocument/2006/relationships/slideLayout" Target="../slideLayouts/slideLayout6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32" Type="http://schemas.openxmlformats.org/officeDocument/2006/relationships/slideLayout" Target="../slideLayouts/slideLayout56.xml"/><Relationship Id="rId37" Type="http://schemas.openxmlformats.org/officeDocument/2006/relationships/slideLayout" Target="../slideLayouts/slideLayout61.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36" Type="http://schemas.openxmlformats.org/officeDocument/2006/relationships/slideLayout" Target="../slideLayouts/slideLayout60.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slideLayout" Target="../slideLayouts/slideLayout55.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slideLayout" Target="../slideLayouts/slideLayout54.xml"/><Relationship Id="rId35" Type="http://schemas.openxmlformats.org/officeDocument/2006/relationships/slideLayout" Target="../slideLayouts/slideLayout59.xml"/><Relationship Id="rId8" Type="http://schemas.openxmlformats.org/officeDocument/2006/relationships/slideLayout" Target="../slideLayouts/slideLayout32.xml"/><Relationship Id="rId3"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1392058"/>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86" r:id="rId3"/>
    <p:sldLayoutId id="2147483687" r:id="rId4"/>
    <p:sldLayoutId id="2147483689" r:id="rId5"/>
    <p:sldLayoutId id="2147483693" r:id="rId6"/>
    <p:sldLayoutId id="2147483691" r:id="rId7"/>
    <p:sldLayoutId id="2147483694" r:id="rId8"/>
    <p:sldLayoutId id="2147483658" r:id="rId9"/>
    <p:sldLayoutId id="2147483688" r:id="rId10"/>
    <p:sldLayoutId id="2147483664" r:id="rId11"/>
    <p:sldLayoutId id="2147483669" r:id="rId12"/>
    <p:sldLayoutId id="2147483695" r:id="rId13"/>
    <p:sldLayoutId id="2147483696" r:id="rId14"/>
    <p:sldLayoutId id="2147483697" r:id="rId15"/>
    <p:sldLayoutId id="2147483698" r:id="rId16"/>
    <p:sldLayoutId id="2147483699" r:id="rId17"/>
    <p:sldLayoutId id="2147483700" r:id="rId18"/>
    <p:sldLayoutId id="2147483701" r:id="rId19"/>
    <p:sldLayoutId id="2147483703" r:id="rId20"/>
    <p:sldLayoutId id="2147483651" r:id="rId21"/>
    <p:sldLayoutId id="2147483653" r:id="rId22"/>
    <p:sldLayoutId id="2147483654" r:id="rId23"/>
    <p:sldLayoutId id="2147483746" r:id="rId24"/>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0" i="0" baseline="0">
                <a:solidFill>
                  <a:schemeClr val="tx1"/>
                </a:solidFill>
                <a:latin typeface="+mn-lt"/>
                <a:ea typeface="IBM Plex Sans" panose="020B0503050203000203" pitchFamily="34" charset="77"/>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tx1"/>
                </a:solidFill>
                <a:latin typeface="+mn-lt"/>
                <a:ea typeface="IBM Plex Sans" panose="020B0503050203000203" pitchFamily="34" charset="77"/>
                <a:cs typeface="Arial" charset="0"/>
              </a:defRPr>
            </a:lvl1pPr>
          </a:lstStyle>
          <a:p>
            <a:r>
              <a:rPr lang="de-DE" dirty="0"/>
              <a:t>Think 2019 / DOC ID / </a:t>
            </a:r>
            <a:r>
              <a:rPr lang="de-DE" dirty="0" err="1"/>
              <a:t>Month</a:t>
            </a:r>
            <a:r>
              <a:rPr lang="de-DE" dirty="0"/>
              <a:t> XX, 2019 / © 2019 IBM Corporation</a:t>
            </a:r>
            <a:endParaRPr lang="en-US" dirty="0"/>
          </a:p>
        </p:txBody>
      </p:sp>
    </p:spTree>
    <p:extLst>
      <p:ext uri="{BB962C8B-B14F-4D97-AF65-F5344CB8AC3E}">
        <p14:creationId xmlns:p14="http://schemas.microsoft.com/office/powerpoint/2010/main" val="40795269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730"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 id="2147483739" r:id="rId32"/>
    <p:sldLayoutId id="2147483740" r:id="rId33"/>
    <p:sldLayoutId id="2147483741" r:id="rId34"/>
    <p:sldLayoutId id="2147483742" r:id="rId35"/>
    <p:sldLayoutId id="2147483743" r:id="rId36"/>
    <p:sldLayoutId id="2147483744" r:id="rId37"/>
    <p:sldLayoutId id="2147483745" r:id="rId38"/>
  </p:sldLayoutIdLst>
  <p:hf hdr="0" dt="0"/>
  <p:txStyles>
    <p:titleStyle>
      <a:lvl1pPr algn="l" defTabSz="457200" rtl="0" eaLnBrk="1" latinLnBrk="0" hangingPunct="1">
        <a:lnSpc>
          <a:spcPct val="90000"/>
        </a:lnSpc>
        <a:spcBef>
          <a:spcPct val="0"/>
        </a:spcBef>
        <a:buNone/>
        <a:defRPr sz="2400" b="0" i="0" kern="1200">
          <a:solidFill>
            <a:schemeClr val="tx1"/>
          </a:solidFill>
          <a:latin typeface="+mj-lt"/>
          <a:ea typeface="IBM Plex Sans" panose="020B0503050203000203" pitchFamily="34" charset="77"/>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tx1"/>
          </a:solidFill>
          <a:latin typeface="+mn-lt"/>
          <a:ea typeface="IBM Plex Sans" panose="020B0503050203000203" pitchFamily="34" charset="77"/>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mn-lt"/>
          <a:ea typeface="IBM Plex Sans" panose="020B0503050203000203" pitchFamily="34" charset="77"/>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mn-lt"/>
          <a:ea typeface="IBM Plex Sans" panose="020B0503050203000203" pitchFamily="34" charset="77"/>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mn-lt"/>
          <a:ea typeface="IBM Plex Sans" panose="020B0503050203000203" pitchFamily="34" charset="77"/>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mn-lt"/>
          <a:ea typeface="IBM Plex Sans" panose="020B0503050203000203" pitchFamily="34" charset="77"/>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microsoft.com/office/2007/relationships/hdphoto" Target="../media/hdphoto5.wdp"/><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emf"/><Relationship Id="rId10" Type="http://schemas.openxmlformats.org/officeDocument/2006/relationships/image" Target="../media/image30.svg"/><Relationship Id="rId4" Type="http://schemas.openxmlformats.org/officeDocument/2006/relationships/image" Target="../media/image24.emf"/><Relationship Id="rId9" Type="http://schemas.openxmlformats.org/officeDocument/2006/relationships/image" Target="../media/image29.png"/><Relationship Id="rId14" Type="http://schemas.openxmlformats.org/officeDocument/2006/relationships/image" Target="../media/image34.svg"/></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notesSlide" Target="../notesSlides/notesSlide6.xml"/><Relationship Id="rId16" Type="http://schemas.openxmlformats.org/officeDocument/2006/relationships/image" Target="../media/image55.png"/><Relationship Id="rId1" Type="http://schemas.openxmlformats.org/officeDocument/2006/relationships/slideLayout" Target="../slideLayouts/slideLayout4.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9.xml.rels><?xml version="1.0" encoding="UTF-8" standalone="yes"?>
<Relationships xmlns="http://schemas.openxmlformats.org/package/2006/relationships"><Relationship Id="rId8" Type="http://schemas.openxmlformats.org/officeDocument/2006/relationships/image" Target="../media/image69.png"/><Relationship Id="rId3" Type="http://schemas.microsoft.com/office/2007/relationships/hdphoto" Target="../media/hdphoto6.wdp"/><Relationship Id="rId7" Type="http://schemas.openxmlformats.org/officeDocument/2006/relationships/image" Target="../media/image68.emf"/><Relationship Id="rId2" Type="http://schemas.openxmlformats.org/officeDocument/2006/relationships/image" Target="../media/image65.png"/><Relationship Id="rId1" Type="http://schemas.openxmlformats.org/officeDocument/2006/relationships/slideLayout" Target="../slideLayouts/slideLayout4.xml"/><Relationship Id="rId6" Type="http://schemas.openxmlformats.org/officeDocument/2006/relationships/image" Target="../media/image67.emf"/><Relationship Id="rId5" Type="http://schemas.microsoft.com/office/2007/relationships/hdphoto" Target="../media/hdphoto7.wdp"/><Relationship Id="rId10" Type="http://schemas.microsoft.com/office/2007/relationships/hdphoto" Target="../media/hdphoto8.wdp"/><Relationship Id="rId4" Type="http://schemas.openxmlformats.org/officeDocument/2006/relationships/image" Target="../media/image66.png"/><Relationship Id="rId9"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Autofit/>
          </a:bodyPr>
          <a:lstStyle/>
          <a:p>
            <a:r>
              <a:rPr lang="zh-CN" altLang="en-US" dirty="0">
                <a:latin typeface="Arial" charset="0"/>
                <a:ea typeface="Arial" charset="0"/>
                <a:cs typeface="Arial" charset="0"/>
              </a:rPr>
              <a:t>区块链</a:t>
            </a:r>
            <a:r>
              <a:rPr lang="en-US" altLang="zh-CN" dirty="0">
                <a:latin typeface="Arial" charset="0"/>
                <a:ea typeface="Arial" charset="0"/>
                <a:cs typeface="Arial" charset="0"/>
              </a:rPr>
              <a:t>-</a:t>
            </a:r>
            <a:r>
              <a:rPr lang="zh-CN" altLang="en-US" dirty="0">
                <a:latin typeface="Arial" charset="0"/>
                <a:ea typeface="Arial" charset="0"/>
                <a:cs typeface="Arial" charset="0"/>
              </a:rPr>
              <a:t>造福人类的伟大技术</a:t>
            </a:r>
            <a:endParaRPr lang="en-US" dirty="0">
              <a:latin typeface="Arial" charset="0"/>
              <a:ea typeface="Arial" charset="0"/>
              <a:cs typeface="Arial" charset="0"/>
            </a:endParaRPr>
          </a:p>
        </p:txBody>
      </p:sp>
      <p:sp>
        <p:nvSpPr>
          <p:cNvPr id="7" name="Text Placeholder 6"/>
          <p:cNvSpPr>
            <a:spLocks noGrp="1"/>
          </p:cNvSpPr>
          <p:nvPr>
            <p:ph type="body" sz="quarter" idx="13"/>
          </p:nvPr>
        </p:nvSpPr>
        <p:spPr/>
        <p:txBody>
          <a:bodyPr/>
          <a:lstStyle/>
          <a:p>
            <a:r>
              <a:rPr lang="zh-CN" altLang="en-US" dirty="0">
                <a:latin typeface="Arial" charset="0"/>
                <a:ea typeface="Arial" charset="0"/>
                <a:cs typeface="Arial" charset="0"/>
              </a:rPr>
              <a:t>建立信任和创造价值的五大原则</a:t>
            </a:r>
            <a:endParaRPr lang="en-US" dirty="0">
              <a:latin typeface="Arial" charset="0"/>
              <a:ea typeface="Arial" charset="0"/>
              <a:cs typeface="Arial" charset="0"/>
            </a:endParaRPr>
          </a:p>
        </p:txBody>
      </p:sp>
    </p:spTree>
    <p:extLst>
      <p:ext uri="{BB962C8B-B14F-4D97-AF65-F5344CB8AC3E}">
        <p14:creationId xmlns:p14="http://schemas.microsoft.com/office/powerpoint/2010/main" val="4000026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80A70B-4FBF-9049-91CE-FE6C40BE842F}"/>
              </a:ext>
            </a:extLst>
          </p:cNvPr>
          <p:cNvSpPr>
            <a:spLocks noGrp="1"/>
          </p:cNvSpPr>
          <p:nvPr>
            <p:ph type="body" sz="quarter" idx="13"/>
          </p:nvPr>
        </p:nvSpPr>
        <p:spPr>
          <a:xfrm>
            <a:off x="125730" y="144464"/>
            <a:ext cx="7768590" cy="1011698"/>
          </a:xfrm>
        </p:spPr>
        <p:txBody>
          <a:bodyPr/>
          <a:lstStyle/>
          <a:p>
            <a:r>
              <a:rPr lang="zh-CN" altLang="en-US" dirty="0"/>
              <a:t>区块链的特质为造福人类提供了创新的方式</a:t>
            </a:r>
            <a:endParaRPr lang="en-US" dirty="0"/>
          </a:p>
        </p:txBody>
      </p:sp>
      <p:sp>
        <p:nvSpPr>
          <p:cNvPr id="26" name="Rectangle 25">
            <a:extLst>
              <a:ext uri="{FF2B5EF4-FFF2-40B4-BE49-F238E27FC236}">
                <a16:creationId xmlns:a16="http://schemas.microsoft.com/office/drawing/2014/main" id="{1ED1AF09-6712-1D42-88AF-F3E055CD720C}"/>
              </a:ext>
            </a:extLst>
          </p:cNvPr>
          <p:cNvSpPr/>
          <p:nvPr/>
        </p:nvSpPr>
        <p:spPr>
          <a:xfrm>
            <a:off x="626308" y="2903883"/>
            <a:ext cx="1856762" cy="855875"/>
          </a:xfrm>
          <a:prstGeom prst="rect">
            <a:avLst/>
          </a:prstGeom>
        </p:spPr>
        <p:txBody>
          <a:bodyPr wrap="square">
            <a:spAutoFit/>
          </a:bodyPr>
          <a:lstStyle/>
          <a:p>
            <a:pPr algn="ctr">
              <a:lnSpc>
                <a:spcPct val="120000"/>
              </a:lnSpc>
            </a:pPr>
            <a:r>
              <a:rPr lang="zh-CN" altLang="en-US" sz="1050" dirty="0">
                <a:solidFill>
                  <a:schemeClr val="tx1">
                    <a:lumMod val="75000"/>
                    <a:lumOff val="25000"/>
                  </a:schemeClr>
                </a:solidFill>
                <a:latin typeface="Lantinghei SC Extralight" panose="02000000000000000000" pitchFamily="2" charset="-122"/>
                <a:ea typeface="Lantinghei SC Extralight" panose="02000000000000000000" pitchFamily="2" charset="-122"/>
                <a:cs typeface="Segoe UI Light" panose="020B0502040204020203" pitchFamily="34" charset="0"/>
              </a:rPr>
              <a:t>区块链技术在网络成员之间创建一个分布式、共享的记录系统，消除了对不同分类账的需求及因此带来的分歧。</a:t>
            </a:r>
            <a:endParaRPr lang="en-US" sz="1050" dirty="0">
              <a:solidFill>
                <a:schemeClr val="tx1">
                  <a:lumMod val="75000"/>
                  <a:lumOff val="25000"/>
                </a:schemeClr>
              </a:solidFill>
              <a:latin typeface="Lantinghei SC Extralight" panose="02000000000000000000" pitchFamily="2" charset="-122"/>
              <a:ea typeface="Lantinghei SC Extralight" panose="02000000000000000000" pitchFamily="2" charset="-122"/>
              <a:cs typeface="Segoe UI Light" panose="020B0502040204020203" pitchFamily="34" charset="0"/>
            </a:endParaRPr>
          </a:p>
        </p:txBody>
      </p:sp>
      <p:sp>
        <p:nvSpPr>
          <p:cNvPr id="27" name="Rectangle 26">
            <a:extLst>
              <a:ext uri="{FF2B5EF4-FFF2-40B4-BE49-F238E27FC236}">
                <a16:creationId xmlns:a16="http://schemas.microsoft.com/office/drawing/2014/main" id="{38B9F1C2-7795-CF41-8091-69D68D2E2313}"/>
              </a:ext>
            </a:extLst>
          </p:cNvPr>
          <p:cNvSpPr/>
          <p:nvPr/>
        </p:nvSpPr>
        <p:spPr>
          <a:xfrm>
            <a:off x="626308" y="2624908"/>
            <a:ext cx="1856762" cy="329001"/>
          </a:xfrm>
          <a:prstGeom prst="rect">
            <a:avLst/>
          </a:prstGeom>
        </p:spPr>
        <p:txBody>
          <a:bodyPr wrap="square">
            <a:spAutoFit/>
          </a:bodyPr>
          <a:lstStyle/>
          <a:p>
            <a:pPr algn="ctr">
              <a:lnSpc>
                <a:spcPct val="120000"/>
              </a:lnSpc>
            </a:pPr>
            <a:r>
              <a:rPr lang="zh-CN" altLang="en-US" sz="1350" dirty="0">
                <a:solidFill>
                  <a:schemeClr val="accent1"/>
                </a:solidFill>
                <a:latin typeface="Lantinghei SC Demibold" panose="02000000000000000000" pitchFamily="2" charset="-122"/>
                <a:ea typeface="Lantinghei SC Demibold" panose="02000000000000000000" pitchFamily="2" charset="-122"/>
                <a:cs typeface="Segoe UI" panose="020B0502040204020203" pitchFamily="34" charset="0"/>
              </a:rPr>
              <a:t>单一的真实事件视图</a:t>
            </a:r>
            <a:endParaRPr lang="en-US" sz="1350" dirty="0">
              <a:solidFill>
                <a:schemeClr val="accent1"/>
              </a:solidFill>
              <a:latin typeface="Lantinghei SC Demibold" panose="02000000000000000000" pitchFamily="2" charset="-122"/>
              <a:ea typeface="Lantinghei SC Demibold" panose="02000000000000000000" pitchFamily="2" charset="-122"/>
              <a:cs typeface="Segoe UI" panose="020B0502040204020203" pitchFamily="34" charset="0"/>
            </a:endParaRPr>
          </a:p>
        </p:txBody>
      </p:sp>
      <p:sp>
        <p:nvSpPr>
          <p:cNvPr id="28" name="Rectangle 27">
            <a:extLst>
              <a:ext uri="{FF2B5EF4-FFF2-40B4-BE49-F238E27FC236}">
                <a16:creationId xmlns:a16="http://schemas.microsoft.com/office/drawing/2014/main" id="{EC70182F-2AF4-154C-B26E-FE5AE2C48C62}"/>
              </a:ext>
            </a:extLst>
          </p:cNvPr>
          <p:cNvSpPr/>
          <p:nvPr/>
        </p:nvSpPr>
        <p:spPr>
          <a:xfrm>
            <a:off x="2625271" y="2903883"/>
            <a:ext cx="1856762" cy="1243674"/>
          </a:xfrm>
          <a:prstGeom prst="rect">
            <a:avLst/>
          </a:prstGeom>
        </p:spPr>
        <p:txBody>
          <a:bodyPr wrap="square">
            <a:spAutoFit/>
          </a:bodyPr>
          <a:lstStyle/>
          <a:p>
            <a:pPr algn="ctr">
              <a:lnSpc>
                <a:spcPct val="120000"/>
              </a:lnSpc>
            </a:pPr>
            <a:r>
              <a:rPr lang="zh-CN" altLang="en-US" sz="1050" dirty="0">
                <a:solidFill>
                  <a:schemeClr val="tx1">
                    <a:lumMod val="75000"/>
                    <a:lumOff val="25000"/>
                  </a:schemeClr>
                </a:solidFill>
                <a:latin typeface="Lantinghei SC Extralight" panose="02000000000000000000" pitchFamily="2" charset="-122"/>
                <a:ea typeface="Lantinghei SC Extralight" panose="02000000000000000000" pitchFamily="2" charset="-122"/>
                <a:cs typeface="Segoe UI Light" panose="020B0502040204020203" pitchFamily="34" charset="0"/>
              </a:rPr>
              <a:t>验证每个交易需要区块链网络所有成员的共识，所有经过验证的交易都会永久记录在区块链上。没有人可以删除它们，甚至连系统管理员都无法删除它们。</a:t>
            </a:r>
            <a:endParaRPr lang="en-US" sz="1050" dirty="0">
              <a:solidFill>
                <a:schemeClr val="tx1">
                  <a:lumMod val="75000"/>
                  <a:lumOff val="25000"/>
                </a:schemeClr>
              </a:solidFill>
              <a:latin typeface="Lantinghei SC Extralight" panose="02000000000000000000" pitchFamily="2" charset="-122"/>
              <a:ea typeface="Lantinghei SC Extralight" panose="02000000000000000000" pitchFamily="2" charset="-122"/>
              <a:cs typeface="Segoe UI Light" panose="020B0502040204020203" pitchFamily="34" charset="0"/>
            </a:endParaRPr>
          </a:p>
        </p:txBody>
      </p:sp>
      <p:sp>
        <p:nvSpPr>
          <p:cNvPr id="29" name="Rectangle 28">
            <a:extLst>
              <a:ext uri="{FF2B5EF4-FFF2-40B4-BE49-F238E27FC236}">
                <a16:creationId xmlns:a16="http://schemas.microsoft.com/office/drawing/2014/main" id="{AFFECFCC-1590-3741-80B3-BE1ED9F9CAA9}"/>
              </a:ext>
            </a:extLst>
          </p:cNvPr>
          <p:cNvSpPr/>
          <p:nvPr/>
        </p:nvSpPr>
        <p:spPr>
          <a:xfrm>
            <a:off x="2625271" y="2624908"/>
            <a:ext cx="1856762" cy="329001"/>
          </a:xfrm>
          <a:prstGeom prst="rect">
            <a:avLst/>
          </a:prstGeom>
        </p:spPr>
        <p:txBody>
          <a:bodyPr wrap="square">
            <a:spAutoFit/>
          </a:bodyPr>
          <a:lstStyle/>
          <a:p>
            <a:pPr algn="ctr">
              <a:lnSpc>
                <a:spcPct val="120000"/>
              </a:lnSpc>
            </a:pPr>
            <a:r>
              <a:rPr lang="zh-CN" altLang="en-US" sz="1350" dirty="0">
                <a:solidFill>
                  <a:schemeClr val="accent2"/>
                </a:solidFill>
                <a:latin typeface="Lantinghei SC Demibold" panose="02000000000000000000" pitchFamily="2" charset="-122"/>
                <a:ea typeface="Lantinghei SC Demibold" panose="02000000000000000000" pitchFamily="2" charset="-122"/>
                <a:cs typeface="Segoe UI" panose="020B0502040204020203" pitchFamily="34" charset="0"/>
              </a:rPr>
              <a:t>不可篡改的记录</a:t>
            </a:r>
            <a:endParaRPr lang="en-US" sz="1350" dirty="0">
              <a:solidFill>
                <a:schemeClr val="accent2"/>
              </a:solidFill>
              <a:latin typeface="Lantinghei SC Demibold" panose="02000000000000000000" pitchFamily="2" charset="-122"/>
              <a:ea typeface="Lantinghei SC Demibold" panose="02000000000000000000" pitchFamily="2" charset="-122"/>
              <a:cs typeface="Segoe UI" panose="020B0502040204020203" pitchFamily="34" charset="0"/>
            </a:endParaRPr>
          </a:p>
        </p:txBody>
      </p:sp>
      <p:sp>
        <p:nvSpPr>
          <p:cNvPr id="30" name="Rectangle 29">
            <a:extLst>
              <a:ext uri="{FF2B5EF4-FFF2-40B4-BE49-F238E27FC236}">
                <a16:creationId xmlns:a16="http://schemas.microsoft.com/office/drawing/2014/main" id="{F8D6C19F-9E82-6048-83CF-82F3DF29A20D}"/>
              </a:ext>
            </a:extLst>
          </p:cNvPr>
          <p:cNvSpPr/>
          <p:nvPr/>
        </p:nvSpPr>
        <p:spPr>
          <a:xfrm>
            <a:off x="4631338" y="2903883"/>
            <a:ext cx="1856762" cy="1049775"/>
          </a:xfrm>
          <a:prstGeom prst="rect">
            <a:avLst/>
          </a:prstGeom>
        </p:spPr>
        <p:txBody>
          <a:bodyPr wrap="square">
            <a:spAutoFit/>
          </a:bodyPr>
          <a:lstStyle/>
          <a:p>
            <a:pPr algn="ctr">
              <a:lnSpc>
                <a:spcPct val="120000"/>
              </a:lnSpc>
            </a:pPr>
            <a:r>
              <a:rPr lang="zh-CN" altLang="en-US" sz="1050" dirty="0">
                <a:solidFill>
                  <a:schemeClr val="tx1">
                    <a:lumMod val="75000"/>
                    <a:lumOff val="25000"/>
                  </a:schemeClr>
                </a:solidFill>
                <a:latin typeface="Lantinghei SC Extralight" panose="02000000000000000000" pitchFamily="2" charset="-122"/>
                <a:ea typeface="Lantinghei SC Extralight" panose="02000000000000000000" pitchFamily="2" charset="-122"/>
                <a:cs typeface="Segoe UI Light" panose="020B0502040204020203" pitchFamily="34" charset="0"/>
              </a:rPr>
              <a:t>网络的每个成员都必须具有访问权限才能参与，以免产生不良行为。此外，信息仅在需要知道的基础上与其他网络成员共享。</a:t>
            </a:r>
            <a:endParaRPr lang="en-US" sz="1050" dirty="0">
              <a:solidFill>
                <a:schemeClr val="tx1">
                  <a:lumMod val="75000"/>
                  <a:lumOff val="25000"/>
                </a:schemeClr>
              </a:solidFill>
              <a:latin typeface="Lantinghei SC Extralight" panose="02000000000000000000" pitchFamily="2" charset="-122"/>
              <a:ea typeface="Lantinghei SC Extralight" panose="02000000000000000000" pitchFamily="2" charset="-122"/>
              <a:cs typeface="Segoe UI Light" panose="020B0502040204020203" pitchFamily="34" charset="0"/>
            </a:endParaRPr>
          </a:p>
        </p:txBody>
      </p:sp>
      <p:sp>
        <p:nvSpPr>
          <p:cNvPr id="31" name="Rectangle 30">
            <a:extLst>
              <a:ext uri="{FF2B5EF4-FFF2-40B4-BE49-F238E27FC236}">
                <a16:creationId xmlns:a16="http://schemas.microsoft.com/office/drawing/2014/main" id="{5958DA8A-1BB8-094E-8727-1AB1D316510D}"/>
              </a:ext>
            </a:extLst>
          </p:cNvPr>
          <p:cNvSpPr/>
          <p:nvPr/>
        </p:nvSpPr>
        <p:spPr>
          <a:xfrm>
            <a:off x="4631338" y="2624908"/>
            <a:ext cx="1856762" cy="329001"/>
          </a:xfrm>
          <a:prstGeom prst="rect">
            <a:avLst/>
          </a:prstGeom>
        </p:spPr>
        <p:txBody>
          <a:bodyPr wrap="square">
            <a:spAutoFit/>
          </a:bodyPr>
          <a:lstStyle/>
          <a:p>
            <a:pPr algn="ctr">
              <a:lnSpc>
                <a:spcPct val="120000"/>
              </a:lnSpc>
            </a:pPr>
            <a:r>
              <a:rPr lang="zh-CN" altLang="en-US" sz="1350" dirty="0">
                <a:solidFill>
                  <a:schemeClr val="accent3"/>
                </a:solidFill>
                <a:latin typeface="Lantinghei SC Demibold" panose="02000000000000000000" pitchFamily="2" charset="-122"/>
                <a:ea typeface="Lantinghei SC Demibold" panose="02000000000000000000" pitchFamily="2" charset="-122"/>
                <a:cs typeface="Segoe UI" panose="020B0502040204020203" pitchFamily="34" charset="0"/>
              </a:rPr>
              <a:t>基于许可的参与方式</a:t>
            </a:r>
            <a:endParaRPr lang="en-US" sz="1350" dirty="0">
              <a:solidFill>
                <a:schemeClr val="accent3"/>
              </a:solidFill>
              <a:latin typeface="Lantinghei SC Demibold" panose="02000000000000000000" pitchFamily="2" charset="-122"/>
              <a:ea typeface="Lantinghei SC Demibold" panose="02000000000000000000" pitchFamily="2" charset="-122"/>
              <a:cs typeface="Segoe UI" panose="020B0502040204020203" pitchFamily="34" charset="0"/>
            </a:endParaRPr>
          </a:p>
        </p:txBody>
      </p:sp>
      <p:sp>
        <p:nvSpPr>
          <p:cNvPr id="32" name="Rectangle 31">
            <a:extLst>
              <a:ext uri="{FF2B5EF4-FFF2-40B4-BE49-F238E27FC236}">
                <a16:creationId xmlns:a16="http://schemas.microsoft.com/office/drawing/2014/main" id="{A68B948D-BEAE-124F-9024-1A72F488F684}"/>
              </a:ext>
            </a:extLst>
          </p:cNvPr>
          <p:cNvSpPr/>
          <p:nvPr/>
        </p:nvSpPr>
        <p:spPr>
          <a:xfrm>
            <a:off x="6630300" y="2903883"/>
            <a:ext cx="1856762" cy="855875"/>
          </a:xfrm>
          <a:prstGeom prst="rect">
            <a:avLst/>
          </a:prstGeom>
        </p:spPr>
        <p:txBody>
          <a:bodyPr wrap="square">
            <a:spAutoFit/>
          </a:bodyPr>
          <a:lstStyle/>
          <a:p>
            <a:pPr algn="ctr">
              <a:lnSpc>
                <a:spcPct val="120000"/>
              </a:lnSpc>
            </a:pPr>
            <a:r>
              <a:rPr lang="zh-CN" altLang="en-US" sz="1050" dirty="0">
                <a:solidFill>
                  <a:schemeClr val="tx1">
                    <a:lumMod val="75000"/>
                    <a:lumOff val="25000"/>
                  </a:schemeClr>
                </a:solidFill>
                <a:latin typeface="Lantinghei SC Extralight" panose="02000000000000000000" pitchFamily="2" charset="-122"/>
                <a:ea typeface="Lantinghei SC Extralight" panose="02000000000000000000" pitchFamily="2" charset="-122"/>
                <a:cs typeface="Segoe UI Light" panose="020B0502040204020203" pitchFamily="34" charset="0"/>
              </a:rPr>
              <a:t>区块链创新者每天都在发现，如何利用该技术的独特优势来分散权力、重新定义价值、建立新的联盟并重塑现状。</a:t>
            </a:r>
            <a:endParaRPr lang="en-US" sz="1050" dirty="0">
              <a:solidFill>
                <a:schemeClr val="tx1">
                  <a:lumMod val="75000"/>
                  <a:lumOff val="25000"/>
                </a:schemeClr>
              </a:solidFill>
              <a:latin typeface="Lantinghei SC Extralight" panose="02000000000000000000" pitchFamily="2" charset="-122"/>
              <a:ea typeface="Lantinghei SC Extralight" panose="02000000000000000000" pitchFamily="2" charset="-122"/>
              <a:cs typeface="Segoe UI Light" panose="020B0502040204020203" pitchFamily="34" charset="0"/>
            </a:endParaRPr>
          </a:p>
        </p:txBody>
      </p:sp>
      <p:sp>
        <p:nvSpPr>
          <p:cNvPr id="33" name="Rectangle 32">
            <a:extLst>
              <a:ext uri="{FF2B5EF4-FFF2-40B4-BE49-F238E27FC236}">
                <a16:creationId xmlns:a16="http://schemas.microsoft.com/office/drawing/2014/main" id="{340BBC9E-CE23-8947-BD97-76A31B5460C2}"/>
              </a:ext>
            </a:extLst>
          </p:cNvPr>
          <p:cNvSpPr/>
          <p:nvPr/>
        </p:nvSpPr>
        <p:spPr>
          <a:xfrm>
            <a:off x="6630300" y="2624908"/>
            <a:ext cx="1856762" cy="329001"/>
          </a:xfrm>
          <a:prstGeom prst="rect">
            <a:avLst/>
          </a:prstGeom>
        </p:spPr>
        <p:txBody>
          <a:bodyPr wrap="square">
            <a:spAutoFit/>
          </a:bodyPr>
          <a:lstStyle/>
          <a:p>
            <a:pPr algn="ctr">
              <a:lnSpc>
                <a:spcPct val="120000"/>
              </a:lnSpc>
            </a:pPr>
            <a:r>
              <a:rPr lang="zh-CN" altLang="en-US" sz="1350" dirty="0">
                <a:solidFill>
                  <a:schemeClr val="accent4"/>
                </a:solidFill>
                <a:latin typeface="Lantinghei SC Demibold" panose="02000000000000000000" pitchFamily="2" charset="-122"/>
                <a:ea typeface="Lantinghei SC Demibold" panose="02000000000000000000" pitchFamily="2" charset="-122"/>
                <a:cs typeface="Segoe UI" panose="020B0502040204020203" pitchFamily="34" charset="0"/>
              </a:rPr>
              <a:t>为新的模式打开局面</a:t>
            </a:r>
            <a:endParaRPr lang="en-US" sz="1350" dirty="0">
              <a:solidFill>
                <a:schemeClr val="accent4"/>
              </a:solidFill>
              <a:latin typeface="Lantinghei SC Demibold" panose="02000000000000000000" pitchFamily="2" charset="-122"/>
              <a:ea typeface="Lantinghei SC Demibold" panose="02000000000000000000" pitchFamily="2" charset="-122"/>
              <a:cs typeface="Segoe UI" panose="020B0502040204020203" pitchFamily="34" charset="0"/>
            </a:endParaRPr>
          </a:p>
        </p:txBody>
      </p:sp>
      <p:pic>
        <p:nvPicPr>
          <p:cNvPr id="34" name="Picture 52">
            <a:extLst>
              <a:ext uri="{FF2B5EF4-FFF2-40B4-BE49-F238E27FC236}">
                <a16:creationId xmlns:a16="http://schemas.microsoft.com/office/drawing/2014/main" id="{3FE55A73-8BA5-AF42-96B1-DF7FAC55DD0C}"/>
              </a:ext>
            </a:extLst>
          </p:cNvPr>
          <p:cNvPicPr>
            <a:picLocks noChangeAspect="1"/>
          </p:cNvPicPr>
          <p:nvPr/>
        </p:nvPicPr>
        <p:blipFill>
          <a:blip r:embed="rId2" cstate="print">
            <a:alphaModFix/>
            <a:grayscl/>
            <a:extLst>
              <a:ext uri="{BEBA8EAE-BF5A-486C-A8C5-ECC9F3942E4B}">
                <a14:imgProps xmlns:a14="http://schemas.microsoft.com/office/drawing/2010/main">
                  <a14:imgLayer r:embed="rId3">
                    <a14:imgEffect>
                      <a14:artisticPencilSketch/>
                    </a14:imgEffect>
                    <a14:imgEffect>
                      <a14:sharpenSoften amount="50000"/>
                    </a14:imgEffect>
                    <a14:imgEffect>
                      <a14:colorTemperature colorTemp="11200"/>
                    </a14:imgEffect>
                    <a14:imgEffect>
                      <a14:saturation sat="0"/>
                    </a14:imgEffect>
                  </a14:imgLayer>
                </a14:imgProps>
              </a:ext>
              <a:ext uri="{28A0092B-C50C-407E-A947-70E740481C1C}">
                <a14:useLocalDpi xmlns:a14="http://schemas.microsoft.com/office/drawing/2010/main"/>
              </a:ext>
            </a:extLst>
          </a:blip>
          <a:stretch>
            <a:fillRect/>
          </a:stretch>
        </p:blipFill>
        <p:spPr>
          <a:xfrm>
            <a:off x="1295015" y="1804241"/>
            <a:ext cx="519347" cy="519347"/>
          </a:xfrm>
          <a:prstGeom prst="rect">
            <a:avLst/>
          </a:prstGeom>
        </p:spPr>
      </p:pic>
      <p:pic>
        <p:nvPicPr>
          <p:cNvPr id="36" name="Picture 55">
            <a:extLst>
              <a:ext uri="{FF2B5EF4-FFF2-40B4-BE49-F238E27FC236}">
                <a16:creationId xmlns:a16="http://schemas.microsoft.com/office/drawing/2014/main" id="{02600593-6B81-FF4A-9F44-532235FDC98F}"/>
              </a:ext>
            </a:extLst>
          </p:cNvPr>
          <p:cNvPicPr>
            <a:picLocks noChangeAspect="1"/>
          </p:cNvPicPr>
          <p:nvPr/>
        </p:nvPicPr>
        <p:blipFill>
          <a:blip r:embed="rId4">
            <a:grayscl/>
            <a:extLst>
              <a:ext uri="{28A0092B-C50C-407E-A947-70E740481C1C}">
                <a14:useLocalDpi xmlns:a14="http://schemas.microsoft.com/office/drawing/2010/main"/>
              </a:ext>
            </a:extLst>
          </a:blip>
          <a:stretch>
            <a:fillRect/>
          </a:stretch>
        </p:blipFill>
        <p:spPr>
          <a:xfrm>
            <a:off x="5327107" y="1853481"/>
            <a:ext cx="454616" cy="399511"/>
          </a:xfrm>
          <a:prstGeom prst="rect">
            <a:avLst/>
          </a:prstGeom>
        </p:spPr>
      </p:pic>
      <p:pic>
        <p:nvPicPr>
          <p:cNvPr id="37" name="Picture 21">
            <a:extLst>
              <a:ext uri="{FF2B5EF4-FFF2-40B4-BE49-F238E27FC236}">
                <a16:creationId xmlns:a16="http://schemas.microsoft.com/office/drawing/2014/main" id="{1AEBFFBA-245D-3542-A2D3-F4AFB838EC16}"/>
              </a:ext>
            </a:extLst>
          </p:cNvPr>
          <p:cNvPicPr>
            <a:picLocks noChangeAspect="1"/>
          </p:cNvPicPr>
          <p:nvPr/>
        </p:nvPicPr>
        <p:blipFill>
          <a:blip r:embed="rId5">
            <a:alphaModFix/>
            <a:grayscl/>
            <a:extLst>
              <a:ext uri="{28A0092B-C50C-407E-A947-70E740481C1C}">
                <a14:useLocalDpi xmlns:a14="http://schemas.microsoft.com/office/drawing/2010/main"/>
              </a:ext>
            </a:extLst>
          </a:blip>
          <a:stretch>
            <a:fillRect/>
          </a:stretch>
        </p:blipFill>
        <p:spPr>
          <a:xfrm>
            <a:off x="7300183" y="1804242"/>
            <a:ext cx="496568" cy="496568"/>
          </a:xfrm>
          <a:prstGeom prst="rect">
            <a:avLst/>
          </a:prstGeom>
        </p:spPr>
      </p:pic>
      <p:pic>
        <p:nvPicPr>
          <p:cNvPr id="39" name="Picture 38" descr="A picture containing clipart&#10;&#10;Description automatically generated">
            <a:extLst>
              <a:ext uri="{FF2B5EF4-FFF2-40B4-BE49-F238E27FC236}">
                <a16:creationId xmlns:a16="http://schemas.microsoft.com/office/drawing/2014/main" id="{A3D55E41-8C82-BA4D-B475-5B02D326FCF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293611" y="1804241"/>
            <a:ext cx="514607" cy="514607"/>
          </a:xfrm>
          <a:prstGeom prst="rect">
            <a:avLst/>
          </a:prstGeom>
        </p:spPr>
      </p:pic>
      <p:pic>
        <p:nvPicPr>
          <p:cNvPr id="6" name="Graphic 5">
            <a:extLst>
              <a:ext uri="{FF2B5EF4-FFF2-40B4-BE49-F238E27FC236}">
                <a16:creationId xmlns:a16="http://schemas.microsoft.com/office/drawing/2014/main" id="{27FE1613-2C5B-4743-8662-9B494F51D6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5551" y="1465592"/>
            <a:ext cx="952500" cy="787400"/>
          </a:xfrm>
          <a:prstGeom prst="rect">
            <a:avLst/>
          </a:prstGeom>
        </p:spPr>
      </p:pic>
      <p:pic>
        <p:nvPicPr>
          <p:cNvPr id="10" name="Graphic 9">
            <a:extLst>
              <a:ext uri="{FF2B5EF4-FFF2-40B4-BE49-F238E27FC236}">
                <a16:creationId xmlns:a16="http://schemas.microsoft.com/office/drawing/2014/main" id="{A86E85F9-7702-EA4E-BA95-5E670A34AF2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08794" y="1465592"/>
            <a:ext cx="952500" cy="787400"/>
          </a:xfrm>
          <a:prstGeom prst="rect">
            <a:avLst/>
          </a:prstGeom>
        </p:spPr>
      </p:pic>
      <p:pic>
        <p:nvPicPr>
          <p:cNvPr id="12" name="Graphic 11">
            <a:extLst>
              <a:ext uri="{FF2B5EF4-FFF2-40B4-BE49-F238E27FC236}">
                <a16:creationId xmlns:a16="http://schemas.microsoft.com/office/drawing/2014/main" id="{0427D913-2136-D245-92F4-23BEA7B619D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132037" y="1465592"/>
            <a:ext cx="952500" cy="787400"/>
          </a:xfrm>
          <a:prstGeom prst="rect">
            <a:avLst/>
          </a:prstGeom>
        </p:spPr>
      </p:pic>
      <p:pic>
        <p:nvPicPr>
          <p:cNvPr id="14" name="Graphic 13">
            <a:extLst>
              <a:ext uri="{FF2B5EF4-FFF2-40B4-BE49-F238E27FC236}">
                <a16:creationId xmlns:a16="http://schemas.microsoft.com/office/drawing/2014/main" id="{E33BA288-AAB7-8447-8D64-33AD330478D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155279" y="1465592"/>
            <a:ext cx="952500" cy="787400"/>
          </a:xfrm>
          <a:prstGeom prst="rect">
            <a:avLst/>
          </a:prstGeom>
        </p:spPr>
      </p:pic>
    </p:spTree>
    <p:extLst>
      <p:ext uri="{BB962C8B-B14F-4D97-AF65-F5344CB8AC3E}">
        <p14:creationId xmlns:p14="http://schemas.microsoft.com/office/powerpoint/2010/main" val="336699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zh-CN" altLang="en-US" b="1" dirty="0"/>
              <a:t>区块链的五大原则</a:t>
            </a:r>
            <a:endParaRPr lang="en-US" dirty="0"/>
          </a:p>
        </p:txBody>
      </p:sp>
      <p:sp>
        <p:nvSpPr>
          <p:cNvPr id="6" name="Rectangle 5">
            <a:extLst>
              <a:ext uri="{FF2B5EF4-FFF2-40B4-BE49-F238E27FC236}">
                <a16:creationId xmlns:a16="http://schemas.microsoft.com/office/drawing/2014/main" id="{8A001DD0-EBF1-F54F-9FF0-24AF59EA138C}"/>
              </a:ext>
            </a:extLst>
          </p:cNvPr>
          <p:cNvSpPr/>
          <p:nvPr/>
        </p:nvSpPr>
        <p:spPr>
          <a:xfrm>
            <a:off x="139452" y="640428"/>
            <a:ext cx="8710534" cy="830997"/>
          </a:xfrm>
          <a:prstGeom prst="rect">
            <a:avLst/>
          </a:prstGeom>
        </p:spPr>
        <p:txBody>
          <a:bodyPr wrap="square">
            <a:spAutoFit/>
          </a:bodyPr>
          <a:lstStyle/>
          <a:p>
            <a:r>
              <a:rPr lang="zh-CN" altLang="en-US" sz="1600" dirty="0">
                <a:solidFill>
                  <a:srgbClr val="333333"/>
                </a:solidFill>
                <a:latin typeface="-apple-system-font"/>
              </a:rPr>
              <a:t>如果区块链实现突破，成为主流技术，为这个世界带来更大的信任度和透明度，那么身为创新者，我们必须坚守一系列务实的发展理念，以此指导行动以及技术的应用。以下是我们总结出的一系列行之有效的区块链原则：</a:t>
            </a:r>
            <a:endParaRPr lang="en-US" sz="1600" dirty="0"/>
          </a:p>
        </p:txBody>
      </p:sp>
      <p:sp>
        <p:nvSpPr>
          <p:cNvPr id="10" name="TextBox 9">
            <a:extLst>
              <a:ext uri="{FF2B5EF4-FFF2-40B4-BE49-F238E27FC236}">
                <a16:creationId xmlns:a16="http://schemas.microsoft.com/office/drawing/2014/main" id="{A5CF5AF8-3D8C-FC49-8BD9-5917D9321789}"/>
              </a:ext>
            </a:extLst>
          </p:cNvPr>
          <p:cNvSpPr txBox="1"/>
          <p:nvPr/>
        </p:nvSpPr>
        <p:spPr>
          <a:xfrm>
            <a:off x="3588846" y="1537472"/>
            <a:ext cx="5429423" cy="600164"/>
          </a:xfrm>
          <a:prstGeom prst="rect">
            <a:avLst/>
          </a:prstGeom>
          <a:noFill/>
        </p:spPr>
        <p:txBody>
          <a:bodyPr wrap="square" rtlCol="0">
            <a:spAutoFit/>
          </a:bodyPr>
          <a:lstStyle/>
          <a:p>
            <a:r>
              <a:rPr lang="zh-CN" altLang="en-US" sz="1100" dirty="0">
                <a:latin typeface="Microsoft YaHei" panose="020B0503020204020204" pitchFamily="34" charset="-122"/>
                <a:ea typeface="Microsoft YaHei" panose="020B0503020204020204" pitchFamily="34" charset="-122"/>
              </a:rPr>
              <a:t>区块链网络必须有助于打造由开源贡献者和组织构成的多元化社区。这不仅有助于推动开放创新，还能提高代码整体质量。在开放式监管模式的支持下，广大参与者可按照免费许可模式开展协作。</a:t>
            </a:r>
            <a:endParaRPr lang="en-US" sz="1100" dirty="0">
              <a:latin typeface="Microsoft YaHei" panose="020B0503020204020204" pitchFamily="34" charset="-122"/>
              <a:ea typeface="Microsoft YaHei" panose="020B0503020204020204" pitchFamily="34" charset="-122"/>
            </a:endParaRPr>
          </a:p>
        </p:txBody>
      </p:sp>
      <p:sp>
        <p:nvSpPr>
          <p:cNvPr id="11" name="Rectangle 10">
            <a:extLst>
              <a:ext uri="{FF2B5EF4-FFF2-40B4-BE49-F238E27FC236}">
                <a16:creationId xmlns:a16="http://schemas.microsoft.com/office/drawing/2014/main" id="{3BD6C3FD-A100-9040-99C1-B2D61C6EA49F}"/>
              </a:ext>
            </a:extLst>
          </p:cNvPr>
          <p:cNvSpPr/>
          <p:nvPr/>
        </p:nvSpPr>
        <p:spPr>
          <a:xfrm>
            <a:off x="3588847" y="2775626"/>
            <a:ext cx="5429422" cy="600164"/>
          </a:xfrm>
          <a:prstGeom prst="rect">
            <a:avLst/>
          </a:prstGeom>
        </p:spPr>
        <p:txBody>
          <a:bodyPr wrap="square">
            <a:spAutoFit/>
          </a:bodyPr>
          <a:lstStyle/>
          <a:p>
            <a:r>
              <a:rPr lang="zh-CN" altLang="en-US" sz="1100" dirty="0">
                <a:latin typeface="Microsoft YaHei" panose="020B0503020204020204" pitchFamily="34" charset="-122"/>
                <a:ea typeface="Microsoft YaHei" panose="020B0503020204020204" pitchFamily="34" charset="-122"/>
              </a:rPr>
              <a:t>企业区块链必须采用分布式透明监管机制，以确保网络满足所有参与者的需求，并防止影响力过度集中。企业选择的平台应自动在业务网络中采用民主化的结构，并配备内置的隐私和“许可”功能。</a:t>
            </a:r>
            <a:endParaRPr lang="en-US" sz="1100" dirty="0">
              <a:latin typeface="Microsoft YaHei" panose="020B0503020204020204" pitchFamily="34" charset="-122"/>
              <a:ea typeface="Microsoft YaHei" panose="020B0503020204020204" pitchFamily="34" charset="-122"/>
            </a:endParaRPr>
          </a:p>
        </p:txBody>
      </p:sp>
      <p:sp>
        <p:nvSpPr>
          <p:cNvPr id="13" name="Rectangle 12">
            <a:extLst>
              <a:ext uri="{FF2B5EF4-FFF2-40B4-BE49-F238E27FC236}">
                <a16:creationId xmlns:a16="http://schemas.microsoft.com/office/drawing/2014/main" id="{6910BD72-7A4F-054E-940D-24145982CD92}"/>
              </a:ext>
            </a:extLst>
          </p:cNvPr>
          <p:cNvSpPr/>
          <p:nvPr/>
        </p:nvSpPr>
        <p:spPr>
          <a:xfrm>
            <a:off x="3588847" y="2145100"/>
            <a:ext cx="5429422" cy="600164"/>
          </a:xfrm>
          <a:prstGeom prst="rect">
            <a:avLst/>
          </a:prstGeom>
        </p:spPr>
        <p:txBody>
          <a:bodyPr wrap="square">
            <a:spAutoFit/>
          </a:bodyPr>
          <a:lstStyle/>
          <a:p>
            <a:r>
              <a:rPr lang="zh-CN" altLang="en-US" sz="1100" dirty="0">
                <a:latin typeface="Microsoft YaHei" panose="020B0503020204020204" pitchFamily="34" charset="-122"/>
                <a:ea typeface="Microsoft YaHei" panose="020B0503020204020204" pitchFamily="34" charset="-122"/>
              </a:rPr>
              <a:t>为保障隐私而采用匿名形式往往不利于企业区块链参与者担负起监管和信托责任。区块链必须围绕许可和可信访问的原则进行设计。许可制区块链具有访问控制层，确保只有经过身份识别的特定参与者才能完成特定操作。</a:t>
            </a:r>
            <a:endParaRPr lang="en-US" sz="1100" dirty="0">
              <a:latin typeface="Microsoft YaHei" panose="020B0503020204020204" pitchFamily="34" charset="-122"/>
              <a:ea typeface="Microsoft YaHei" panose="020B0503020204020204" pitchFamily="34" charset="-122"/>
            </a:endParaRPr>
          </a:p>
        </p:txBody>
      </p:sp>
      <p:sp>
        <p:nvSpPr>
          <p:cNvPr id="14" name="Rectangle 13">
            <a:extLst>
              <a:ext uri="{FF2B5EF4-FFF2-40B4-BE49-F238E27FC236}">
                <a16:creationId xmlns:a16="http://schemas.microsoft.com/office/drawing/2014/main" id="{208DB606-B653-B64F-AE72-8761600F18DC}"/>
              </a:ext>
            </a:extLst>
          </p:cNvPr>
          <p:cNvSpPr/>
          <p:nvPr/>
        </p:nvSpPr>
        <p:spPr>
          <a:xfrm>
            <a:off x="3588846" y="3421957"/>
            <a:ext cx="5429422" cy="600164"/>
          </a:xfrm>
          <a:prstGeom prst="rect">
            <a:avLst/>
          </a:prstGeom>
        </p:spPr>
        <p:txBody>
          <a:bodyPr wrap="square">
            <a:spAutoFit/>
          </a:bodyPr>
          <a:lstStyle/>
          <a:p>
            <a:r>
              <a:rPr lang="zh-CN" altLang="en-US" sz="1100" dirty="0">
                <a:latin typeface="Microsoft YaHei" panose="020B0503020204020204" pitchFamily="34" charset="-122"/>
                <a:ea typeface="Microsoft YaHei" panose="020B0503020204020204" pitchFamily="34" charset="-122"/>
              </a:rPr>
              <a:t>企业区块链应围绕通用标准进行设计，充分考虑互操作性。这有助于打造“面向未来”的业务网络，防止被特定供应商套牢，以及建立强大的创新者生态系统。互操作性必须涵盖云平台，这一点至关重要：供应商应根据数据存储位置统筹协调参与者。</a:t>
            </a:r>
            <a:endParaRPr lang="en-US" sz="1100" dirty="0">
              <a:latin typeface="Microsoft YaHei" panose="020B0503020204020204" pitchFamily="34" charset="-122"/>
              <a:ea typeface="Microsoft YaHei" panose="020B0503020204020204" pitchFamily="34" charset="-122"/>
            </a:endParaRPr>
          </a:p>
        </p:txBody>
      </p:sp>
      <p:sp>
        <p:nvSpPr>
          <p:cNvPr id="16" name="Rectangle 15">
            <a:extLst>
              <a:ext uri="{FF2B5EF4-FFF2-40B4-BE49-F238E27FC236}">
                <a16:creationId xmlns:a16="http://schemas.microsoft.com/office/drawing/2014/main" id="{AE0E7F0E-F345-FF49-9944-CA9BA34980AF}"/>
              </a:ext>
            </a:extLst>
          </p:cNvPr>
          <p:cNvSpPr/>
          <p:nvPr/>
        </p:nvSpPr>
        <p:spPr>
          <a:xfrm>
            <a:off x="3604900" y="4080365"/>
            <a:ext cx="5429421" cy="769441"/>
          </a:xfrm>
          <a:prstGeom prst="rect">
            <a:avLst/>
          </a:prstGeom>
        </p:spPr>
        <p:txBody>
          <a:bodyPr wrap="square">
            <a:spAutoFit/>
          </a:bodyPr>
          <a:lstStyle/>
          <a:p>
            <a:r>
              <a:rPr lang="zh-CN" altLang="en-US" sz="1100" dirty="0">
                <a:latin typeface="Microsoft YaHei" panose="020B0503020204020204" pitchFamily="34" charset="-122"/>
                <a:ea typeface="Microsoft YaHei" panose="020B0503020204020204" pitchFamily="34" charset="-122"/>
              </a:rPr>
              <a:t>企业区块链的参与者必须能够控制哪些用户可以访问自己的数据，以及在什么情况下有权访问。根据定义，在区块链平台上，必须将数据分散存储至多个节点。此外，虽然任何一个参与者均非区块链网络的“所有者”，但是其中所存储数据的权利始终归数据创建者所有。</a:t>
            </a:r>
            <a:endParaRPr lang="en-US" sz="1100" dirty="0">
              <a:latin typeface="Microsoft YaHei" panose="020B0503020204020204" pitchFamily="34" charset="-122"/>
              <a:ea typeface="Microsoft YaHei" panose="020B0503020204020204" pitchFamily="34" charset="-122"/>
            </a:endParaRPr>
          </a:p>
        </p:txBody>
      </p:sp>
      <p:grpSp>
        <p:nvGrpSpPr>
          <p:cNvPr id="18" name="Group 17">
            <a:extLst>
              <a:ext uri="{FF2B5EF4-FFF2-40B4-BE49-F238E27FC236}">
                <a16:creationId xmlns:a16="http://schemas.microsoft.com/office/drawing/2014/main" id="{E1D8CC62-5A43-E54B-A3D9-B35A3E26545C}"/>
              </a:ext>
            </a:extLst>
          </p:cNvPr>
          <p:cNvGrpSpPr/>
          <p:nvPr/>
        </p:nvGrpSpPr>
        <p:grpSpPr>
          <a:xfrm>
            <a:off x="125730" y="1525494"/>
            <a:ext cx="3495221" cy="3179028"/>
            <a:chOff x="125730" y="1525494"/>
            <a:chExt cx="3495221" cy="3179028"/>
          </a:xfrm>
        </p:grpSpPr>
        <p:pic>
          <p:nvPicPr>
            <p:cNvPr id="8" name="Picture 7">
              <a:extLst>
                <a:ext uri="{FF2B5EF4-FFF2-40B4-BE49-F238E27FC236}">
                  <a16:creationId xmlns:a16="http://schemas.microsoft.com/office/drawing/2014/main" id="{C9C4CD07-072C-5345-B806-6D0ACBC8E8DB}"/>
                </a:ext>
              </a:extLst>
            </p:cNvPr>
            <p:cNvPicPr>
              <a:picLocks noChangeAspect="1"/>
            </p:cNvPicPr>
            <p:nvPr/>
          </p:nvPicPr>
          <p:blipFill>
            <a:blip r:embed="rId3"/>
            <a:stretch>
              <a:fillRect/>
            </a:stretch>
          </p:blipFill>
          <p:spPr>
            <a:xfrm>
              <a:off x="125730" y="1525494"/>
              <a:ext cx="3495221" cy="3179028"/>
            </a:xfrm>
            <a:prstGeom prst="rect">
              <a:avLst/>
            </a:prstGeom>
          </p:spPr>
        </p:pic>
        <p:sp>
          <p:nvSpPr>
            <p:cNvPr id="9" name="TextBox 8">
              <a:extLst>
                <a:ext uri="{FF2B5EF4-FFF2-40B4-BE49-F238E27FC236}">
                  <a16:creationId xmlns:a16="http://schemas.microsoft.com/office/drawing/2014/main" id="{11669045-867E-9D47-B116-FD1D56986AEE}"/>
                </a:ext>
              </a:extLst>
            </p:cNvPr>
            <p:cNvSpPr txBox="1"/>
            <p:nvPr/>
          </p:nvSpPr>
          <p:spPr>
            <a:xfrm>
              <a:off x="1081621" y="1719966"/>
              <a:ext cx="1873614" cy="276999"/>
            </a:xfrm>
            <a:prstGeom prst="rect">
              <a:avLst/>
            </a:prstGeom>
            <a:solidFill>
              <a:srgbClr val="95C0FF"/>
            </a:solidFill>
          </p:spPr>
          <p:txBody>
            <a:bodyPr wrap="square" rtlCol="0">
              <a:spAutoFit/>
            </a:bodyPr>
            <a:lstStyle/>
            <a:p>
              <a:pPr algn="ctr"/>
              <a:r>
                <a:rPr lang="zh-CN" altLang="en-US" sz="1200" dirty="0">
                  <a:solidFill>
                    <a:schemeClr val="bg1"/>
                  </a:solidFill>
                </a:rPr>
                <a:t>开放更利于发展</a:t>
              </a:r>
              <a:endParaRPr lang="en-US" sz="1200" dirty="0">
                <a:solidFill>
                  <a:schemeClr val="bg1"/>
                </a:solidFill>
              </a:endParaRPr>
            </a:p>
          </p:txBody>
        </p:sp>
        <p:sp>
          <p:nvSpPr>
            <p:cNvPr id="12" name="TextBox 11">
              <a:extLst>
                <a:ext uri="{FF2B5EF4-FFF2-40B4-BE49-F238E27FC236}">
                  <a16:creationId xmlns:a16="http://schemas.microsoft.com/office/drawing/2014/main" id="{12082C9E-F507-0E48-93D7-2E97D8E8286F}"/>
                </a:ext>
              </a:extLst>
            </p:cNvPr>
            <p:cNvSpPr txBox="1"/>
            <p:nvPr/>
          </p:nvSpPr>
          <p:spPr>
            <a:xfrm>
              <a:off x="1081621" y="2329767"/>
              <a:ext cx="2163066" cy="276999"/>
            </a:xfrm>
            <a:prstGeom prst="rect">
              <a:avLst/>
            </a:prstGeom>
            <a:solidFill>
              <a:srgbClr val="95C0FF"/>
            </a:solidFill>
          </p:spPr>
          <p:txBody>
            <a:bodyPr wrap="square" rtlCol="0">
              <a:spAutoFit/>
            </a:bodyPr>
            <a:lstStyle/>
            <a:p>
              <a:pPr algn="ctr"/>
              <a:r>
                <a:rPr lang="zh-CN" altLang="en-US" sz="1200" dirty="0">
                  <a:solidFill>
                    <a:schemeClr val="bg1"/>
                  </a:solidFill>
                </a:rPr>
                <a:t>设置权限不代表私有</a:t>
              </a:r>
              <a:endParaRPr lang="en-US" sz="1200" dirty="0">
                <a:solidFill>
                  <a:schemeClr val="bg1"/>
                </a:solidFill>
              </a:endParaRPr>
            </a:p>
          </p:txBody>
        </p:sp>
        <p:sp>
          <p:nvSpPr>
            <p:cNvPr id="15" name="TextBox 14">
              <a:extLst>
                <a:ext uri="{FF2B5EF4-FFF2-40B4-BE49-F238E27FC236}">
                  <a16:creationId xmlns:a16="http://schemas.microsoft.com/office/drawing/2014/main" id="{56FC67A1-A777-F946-A89D-A47139873824}"/>
                </a:ext>
              </a:extLst>
            </p:cNvPr>
            <p:cNvSpPr txBox="1"/>
            <p:nvPr/>
          </p:nvSpPr>
          <p:spPr>
            <a:xfrm>
              <a:off x="1081621" y="2934446"/>
              <a:ext cx="2019388" cy="276999"/>
            </a:xfrm>
            <a:prstGeom prst="rect">
              <a:avLst/>
            </a:prstGeom>
            <a:solidFill>
              <a:srgbClr val="95C0FF"/>
            </a:solidFill>
          </p:spPr>
          <p:txBody>
            <a:bodyPr wrap="square" rtlCol="0">
              <a:spAutoFit/>
            </a:bodyPr>
            <a:lstStyle/>
            <a:p>
              <a:pPr algn="ctr"/>
              <a:r>
                <a:rPr lang="zh-CN" altLang="en-US" sz="1200" dirty="0">
                  <a:solidFill>
                    <a:schemeClr val="bg1"/>
                  </a:solidFill>
                </a:rPr>
                <a:t>监管需要团队合作</a:t>
              </a:r>
              <a:endParaRPr lang="en-US" sz="1200" dirty="0">
                <a:solidFill>
                  <a:schemeClr val="bg1"/>
                </a:solidFill>
              </a:endParaRPr>
            </a:p>
          </p:txBody>
        </p:sp>
        <p:sp>
          <p:nvSpPr>
            <p:cNvPr id="17" name="TextBox 16">
              <a:extLst>
                <a:ext uri="{FF2B5EF4-FFF2-40B4-BE49-F238E27FC236}">
                  <a16:creationId xmlns:a16="http://schemas.microsoft.com/office/drawing/2014/main" id="{8A7523D5-8916-C94F-A928-CA5BD67852CE}"/>
                </a:ext>
              </a:extLst>
            </p:cNvPr>
            <p:cNvSpPr txBox="1"/>
            <p:nvPr/>
          </p:nvSpPr>
          <p:spPr>
            <a:xfrm>
              <a:off x="1081621" y="3551467"/>
              <a:ext cx="2284432" cy="276999"/>
            </a:xfrm>
            <a:prstGeom prst="rect">
              <a:avLst/>
            </a:prstGeom>
            <a:solidFill>
              <a:srgbClr val="95C0FF"/>
            </a:solidFill>
          </p:spPr>
          <p:txBody>
            <a:bodyPr wrap="square" rtlCol="0">
              <a:spAutoFit/>
            </a:bodyPr>
            <a:lstStyle/>
            <a:p>
              <a:pPr algn="ctr"/>
              <a:r>
                <a:rPr lang="zh-CN" altLang="en-US" sz="1200" dirty="0">
                  <a:solidFill>
                    <a:schemeClr val="bg1"/>
                  </a:solidFill>
                </a:rPr>
                <a:t>借用通用标准形成共识</a:t>
              </a:r>
              <a:endParaRPr lang="en-US" sz="1200" dirty="0">
                <a:solidFill>
                  <a:schemeClr val="bg1"/>
                </a:solidFill>
              </a:endParaRPr>
            </a:p>
          </p:txBody>
        </p:sp>
        <p:sp>
          <p:nvSpPr>
            <p:cNvPr id="19" name="TextBox 18">
              <a:extLst>
                <a:ext uri="{FF2B5EF4-FFF2-40B4-BE49-F238E27FC236}">
                  <a16:creationId xmlns:a16="http://schemas.microsoft.com/office/drawing/2014/main" id="{8F6CB9B5-87E6-9C44-9276-76C7546E6EA5}"/>
                </a:ext>
              </a:extLst>
            </p:cNvPr>
            <p:cNvSpPr txBox="1"/>
            <p:nvPr/>
          </p:nvSpPr>
          <p:spPr>
            <a:xfrm>
              <a:off x="1138727" y="4188087"/>
              <a:ext cx="1285461" cy="276999"/>
            </a:xfrm>
            <a:prstGeom prst="rect">
              <a:avLst/>
            </a:prstGeom>
            <a:solidFill>
              <a:srgbClr val="95C0FF"/>
            </a:solidFill>
          </p:spPr>
          <p:txBody>
            <a:bodyPr wrap="square" rtlCol="0">
              <a:spAutoFit/>
            </a:bodyPr>
            <a:lstStyle/>
            <a:p>
              <a:pPr algn="ctr"/>
              <a:r>
                <a:rPr lang="zh-CN" altLang="en-US" sz="1200" dirty="0">
                  <a:solidFill>
                    <a:schemeClr val="bg1"/>
                  </a:solidFill>
                </a:rPr>
                <a:t>隐私至上</a:t>
              </a:r>
              <a:endParaRPr lang="en-US" sz="1200" dirty="0">
                <a:solidFill>
                  <a:schemeClr val="bg1"/>
                </a:solidFill>
              </a:endParaRPr>
            </a:p>
          </p:txBody>
        </p:sp>
      </p:grpSp>
    </p:spTree>
    <p:extLst>
      <p:ext uri="{BB962C8B-B14F-4D97-AF65-F5344CB8AC3E}">
        <p14:creationId xmlns:p14="http://schemas.microsoft.com/office/powerpoint/2010/main" val="144086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zh-CN" altLang="en-HK" b="1" dirty="0"/>
              <a:t>向</a:t>
            </a:r>
            <a:r>
              <a:rPr lang="zh-CN" altLang="en-US" b="1" dirty="0"/>
              <a:t>善而生的科技，杜绝“血钴”</a:t>
            </a:r>
            <a:endParaRPr lang="en-HK" altLang="zh-CN" b="1" dirty="0"/>
          </a:p>
          <a:p>
            <a:r>
              <a:rPr lang="zh-CN" altLang="en-US" sz="2000" dirty="0"/>
              <a:t>有道德的钴开发</a:t>
            </a:r>
            <a:endParaRPr lang="en-US" sz="2000" dirty="0"/>
          </a:p>
        </p:txBody>
      </p:sp>
      <p:pic>
        <p:nvPicPr>
          <p:cNvPr id="11" name="Picture 10">
            <a:extLst>
              <a:ext uri="{FF2B5EF4-FFF2-40B4-BE49-F238E27FC236}">
                <a16:creationId xmlns:a16="http://schemas.microsoft.com/office/drawing/2014/main" id="{A8186B11-5A6F-8047-B6EB-2073EF7BEFB6}"/>
              </a:ext>
            </a:extLst>
          </p:cNvPr>
          <p:cNvPicPr>
            <a:picLocks noChangeAspect="1"/>
          </p:cNvPicPr>
          <p:nvPr/>
        </p:nvPicPr>
        <p:blipFill>
          <a:blip r:embed="rId3"/>
          <a:stretch>
            <a:fillRect/>
          </a:stretch>
        </p:blipFill>
        <p:spPr>
          <a:xfrm>
            <a:off x="125730" y="1156162"/>
            <a:ext cx="5763078" cy="2899003"/>
          </a:xfrm>
          <a:prstGeom prst="rect">
            <a:avLst/>
          </a:prstGeom>
        </p:spPr>
      </p:pic>
      <p:sp>
        <p:nvSpPr>
          <p:cNvPr id="12" name="TextBox 11">
            <a:extLst>
              <a:ext uri="{FF2B5EF4-FFF2-40B4-BE49-F238E27FC236}">
                <a16:creationId xmlns:a16="http://schemas.microsoft.com/office/drawing/2014/main" id="{35BAED37-2707-2F40-A09E-28EAC8365A7F}"/>
              </a:ext>
            </a:extLst>
          </p:cNvPr>
          <p:cNvSpPr txBox="1"/>
          <p:nvPr/>
        </p:nvSpPr>
        <p:spPr>
          <a:xfrm>
            <a:off x="6029739" y="1156162"/>
            <a:ext cx="2703444" cy="3508653"/>
          </a:xfrm>
          <a:prstGeom prst="rect">
            <a:avLst/>
          </a:prstGeom>
          <a:noFill/>
        </p:spPr>
        <p:txBody>
          <a:bodyPr wrap="square" rtlCol="0">
            <a:spAutoFit/>
          </a:bodyPr>
          <a:lstStyle/>
          <a:p>
            <a:r>
              <a:rPr lang="zh-CN" altLang="en-US" sz="1200" dirty="0"/>
              <a:t>钴可以广泛应用于制取合金、颜料、电池，还可以应用于医疗用途。但钴的开采会造成严重的污染和健康风险，特别是在贫穷国家，很多地方采取“手工”采矿作业，在刚果</a:t>
            </a:r>
            <a:r>
              <a:rPr lang="en-US" altLang="zh-CN" sz="1200" dirty="0"/>
              <a:t>(</a:t>
            </a:r>
            <a:r>
              <a:rPr lang="zh-CN" altLang="en-US" sz="1200" dirty="0"/>
              <a:t>金</a:t>
            </a:r>
            <a:r>
              <a:rPr lang="en-US" altLang="zh-CN" sz="1200" dirty="0"/>
              <a:t>)</a:t>
            </a:r>
            <a:r>
              <a:rPr lang="zh-CN" altLang="en-US" sz="1200" dirty="0"/>
              <a:t>约有</a:t>
            </a:r>
            <a:r>
              <a:rPr lang="en-US" altLang="zh-CN" sz="1200" dirty="0"/>
              <a:t>10</a:t>
            </a:r>
            <a:r>
              <a:rPr lang="zh-CN" altLang="en-US" sz="1200" dirty="0"/>
              <a:t>万名矿工手工开采钴矿石，被称为“人体挖掘机”，这种方法得到的钴也被称为“血钴”。</a:t>
            </a:r>
          </a:p>
          <a:p>
            <a:endParaRPr lang="zh-CN" altLang="en-US" sz="1200" dirty="0"/>
          </a:p>
          <a:p>
            <a:r>
              <a:rPr lang="zh-CN" altLang="en-US" sz="1200" dirty="0"/>
              <a:t>为了采用可靠的方法让企业向客户证明所使用的钴来源于安全的采矿作业，</a:t>
            </a:r>
            <a:r>
              <a:rPr lang="en-US" altLang="zh-CN" sz="1200" dirty="0"/>
              <a:t>IBM</a:t>
            </a:r>
            <a:r>
              <a:rPr lang="zh-CN" altLang="en-US" sz="1200" dirty="0"/>
              <a:t>与福特汽车等公司正在进行一个区块链试点，可以演示钴供应链中的材料如何从矿山到生产、交易和加工的全部环节</a:t>
            </a:r>
            <a:r>
              <a:rPr lang="zh-CN" altLang="en-US" dirty="0"/>
              <a:t>。</a:t>
            </a:r>
          </a:p>
          <a:p>
            <a:endParaRPr lang="zh-CN" altLang="en-US" dirty="0"/>
          </a:p>
          <a:p>
            <a:endParaRPr lang="en-US" dirty="0"/>
          </a:p>
        </p:txBody>
      </p:sp>
    </p:spTree>
    <p:extLst>
      <p:ext uri="{BB962C8B-B14F-4D97-AF65-F5344CB8AC3E}">
        <p14:creationId xmlns:p14="http://schemas.microsoft.com/office/powerpoint/2010/main" val="1959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zh-CN" altLang="en-HK" dirty="0"/>
              <a:t>区块链</a:t>
            </a:r>
            <a:r>
              <a:rPr lang="zh-CN" altLang="en-US" dirty="0"/>
              <a:t>助力环境污染治理</a:t>
            </a:r>
          </a:p>
          <a:p>
            <a:r>
              <a:rPr lang="zh-CN" altLang="en-HK" sz="2000" dirty="0"/>
              <a:t>将</a:t>
            </a:r>
            <a:r>
              <a:rPr lang="zh-CN" altLang="en-US" sz="2000" dirty="0"/>
              <a:t>塑料垃圾变成有价值的货币</a:t>
            </a:r>
            <a:endParaRPr lang="en-US" sz="2000" dirty="0"/>
          </a:p>
        </p:txBody>
      </p:sp>
      <p:sp>
        <p:nvSpPr>
          <p:cNvPr id="3" name="Text Placeholder 2"/>
          <p:cNvSpPr>
            <a:spLocks noGrp="1"/>
          </p:cNvSpPr>
          <p:nvPr>
            <p:ph type="body" sz="quarter" idx="22"/>
          </p:nvPr>
        </p:nvSpPr>
        <p:spPr>
          <a:xfrm>
            <a:off x="125730" y="1067063"/>
            <a:ext cx="3950970" cy="3348527"/>
          </a:xfrm>
        </p:spPr>
        <p:txBody>
          <a:bodyPr>
            <a:noAutofit/>
          </a:bodyPr>
          <a:lstStyle/>
          <a:p>
            <a:pPr marL="0" indent="0">
              <a:buNone/>
            </a:pPr>
            <a:endParaRPr lang="zh-CN" altLang="en-US" dirty="0">
              <a:solidFill>
                <a:schemeClr val="accent4"/>
              </a:solidFill>
            </a:endParaRPr>
          </a:p>
          <a:p>
            <a:pPr marL="0" indent="0">
              <a:buNone/>
            </a:pPr>
            <a:r>
              <a:rPr lang="zh-CN" altLang="en-US" sz="1600" dirty="0">
                <a:latin typeface="Microsoft YaHei" panose="020B0503020204020204" pitchFamily="34" charset="-122"/>
                <a:ea typeface="Microsoft YaHei" panose="020B0503020204020204" pitchFamily="34" charset="-122"/>
              </a:rPr>
              <a:t>根据科学家预测，每年有</a:t>
            </a:r>
            <a:r>
              <a:rPr lang="en-US" altLang="zh-CN" sz="1600" dirty="0">
                <a:latin typeface="Microsoft YaHei" panose="020B0503020204020204" pitchFamily="34" charset="-122"/>
                <a:ea typeface="Microsoft YaHei" panose="020B0503020204020204" pitchFamily="34" charset="-122"/>
              </a:rPr>
              <a:t>800</a:t>
            </a:r>
            <a:r>
              <a:rPr lang="zh-CN" altLang="en-US" sz="1600" dirty="0">
                <a:latin typeface="Microsoft YaHei" panose="020B0503020204020204" pitchFamily="34" charset="-122"/>
                <a:ea typeface="Microsoft YaHei" panose="020B0503020204020204" pitchFamily="34" charset="-122"/>
              </a:rPr>
              <a:t>万公吨的塑料倾倒入海洋，长此以往，到</a:t>
            </a:r>
            <a:r>
              <a:rPr lang="en-US" altLang="zh-CN" sz="1600" dirty="0">
                <a:latin typeface="Microsoft YaHei" panose="020B0503020204020204" pitchFamily="34" charset="-122"/>
                <a:ea typeface="Microsoft YaHei" panose="020B0503020204020204" pitchFamily="34" charset="-122"/>
              </a:rPr>
              <a:t>2050</a:t>
            </a:r>
            <a:r>
              <a:rPr lang="zh-CN" altLang="en-US" sz="1600" dirty="0">
                <a:latin typeface="Microsoft YaHei" panose="020B0503020204020204" pitchFamily="34" charset="-122"/>
                <a:ea typeface="Microsoft YaHei" panose="020B0503020204020204" pitchFamily="34" charset="-122"/>
              </a:rPr>
              <a:t>年海洋中的塑料数量将会超过鱼类的数量。</a:t>
            </a:r>
            <a:r>
              <a:rPr lang="en-US" altLang="zh-CN" sz="1600" dirty="0">
                <a:latin typeface="Microsoft YaHei" panose="020B0503020204020204" pitchFamily="34" charset="-122"/>
                <a:ea typeface="Microsoft YaHei" panose="020B0503020204020204" pitchFamily="34" charset="-122"/>
              </a:rPr>
              <a:t>IBM</a:t>
            </a:r>
            <a:r>
              <a:rPr lang="zh-CN" altLang="en-US" sz="1600" dirty="0">
                <a:latin typeface="Microsoft YaHei" panose="020B0503020204020204" pitchFamily="34" charset="-122"/>
                <a:ea typeface="Microsoft YaHei" panose="020B0503020204020204" pitchFamily="34" charset="-122"/>
              </a:rPr>
              <a:t>与加拿大初创公司</a:t>
            </a:r>
            <a:r>
              <a:rPr lang="en-US" altLang="zh-CN" sz="1600" dirty="0">
                <a:latin typeface="Microsoft YaHei" panose="020B0503020204020204" pitchFamily="34" charset="-122"/>
                <a:ea typeface="Microsoft YaHei" panose="020B0503020204020204" pitchFamily="34" charset="-122"/>
              </a:rPr>
              <a:t>Plastic Bank</a:t>
            </a:r>
            <a:r>
              <a:rPr lang="zh-CN" altLang="en-US" sz="1600" dirty="0">
                <a:latin typeface="Microsoft YaHei" panose="020B0503020204020204" pitchFamily="34" charset="-122"/>
                <a:ea typeface="Microsoft YaHei" panose="020B0503020204020204" pitchFamily="34" charset="-122"/>
              </a:rPr>
              <a:t>合作开发了一个区块链应用程序，通过“交易”塑料，人们可以获得加密货币奖励，用于改善孩子的教育，获得食物，提升自己的贷款信誉等。而人们提供的塑料会被研磨成颗粒，然后转售给制造商加工成可用于其他商品的原材料。</a:t>
            </a:r>
          </a:p>
          <a:p>
            <a:pPr marL="0" indent="0">
              <a:buNone/>
            </a:pPr>
            <a:endParaRPr lang="zh-CN" altLang="en-US" dirty="0">
              <a:solidFill>
                <a:schemeClr val="accent4"/>
              </a:solidFill>
            </a:endParaRP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48803E18-14DC-F44B-A06F-6B121827C4A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182943" y="1278602"/>
            <a:ext cx="4697632" cy="2371995"/>
          </a:xfrm>
          <a:prstGeom prst="rect">
            <a:avLst/>
          </a:prstGeom>
        </p:spPr>
      </p:pic>
    </p:spTree>
    <p:extLst>
      <p:ext uri="{BB962C8B-B14F-4D97-AF65-F5344CB8AC3E}">
        <p14:creationId xmlns:p14="http://schemas.microsoft.com/office/powerpoint/2010/main" val="110656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59028F-536D-3345-B169-FFAF6DB0DB59}"/>
              </a:ext>
            </a:extLst>
          </p:cNvPr>
          <p:cNvSpPr>
            <a:spLocks noGrp="1"/>
          </p:cNvSpPr>
          <p:nvPr>
            <p:ph type="body" sz="quarter" idx="13"/>
          </p:nvPr>
        </p:nvSpPr>
        <p:spPr>
          <a:xfrm>
            <a:off x="125730" y="144464"/>
            <a:ext cx="7706828" cy="1011698"/>
          </a:xfrm>
        </p:spPr>
        <p:txBody>
          <a:bodyPr>
            <a:normAutofit/>
          </a:bodyPr>
          <a:lstStyle/>
          <a:p>
            <a:r>
              <a:rPr lang="en-US" altLang="zh-CN" dirty="0">
                <a:latin typeface="+mn-ea"/>
              </a:rPr>
              <a:t>IBM Food Trust</a:t>
            </a:r>
            <a:r>
              <a:rPr lang="zh-CN" altLang="en-US" dirty="0">
                <a:latin typeface="+mn-ea"/>
              </a:rPr>
              <a:t> 解决方案提升食品安全</a:t>
            </a:r>
            <a:endParaRPr lang="en-US" dirty="0">
              <a:latin typeface="+mn-ea"/>
            </a:endParaRPr>
          </a:p>
        </p:txBody>
      </p:sp>
      <p:sp>
        <p:nvSpPr>
          <p:cNvPr id="173" name="TextBox 172">
            <a:extLst>
              <a:ext uri="{FF2B5EF4-FFF2-40B4-BE49-F238E27FC236}">
                <a16:creationId xmlns:a16="http://schemas.microsoft.com/office/drawing/2014/main" id="{8995DC9A-9721-9F4C-A64D-5617DE0B7884}"/>
              </a:ext>
            </a:extLst>
          </p:cNvPr>
          <p:cNvSpPr txBox="1"/>
          <p:nvPr/>
        </p:nvSpPr>
        <p:spPr>
          <a:xfrm>
            <a:off x="4470642" y="2818259"/>
            <a:ext cx="2380240" cy="276999"/>
          </a:xfrm>
          <a:prstGeom prst="rect">
            <a:avLst/>
          </a:prstGeom>
          <a:noFill/>
          <a:ln>
            <a:noFill/>
          </a:ln>
        </p:spPr>
        <p:txBody>
          <a:bodyPr wrap="square" rtlCol="0">
            <a:spAutoFit/>
          </a:bodyPr>
          <a:lstStyle/>
          <a:p>
            <a:pPr defTabSz="514337" hangingPunct="0">
              <a:defRPr/>
            </a:pPr>
            <a:r>
              <a:rPr lang="zh-CN" altLang="en-US" sz="1200" b="1" kern="0" dirty="0">
                <a:solidFill>
                  <a:schemeClr val="accent5"/>
                </a:solidFill>
                <a:latin typeface="Arial" panose="020B0604020202020204" pitchFamily="34" charset="0"/>
                <a:ea typeface="Arial" charset="0"/>
                <a:cs typeface="Arial" charset="0"/>
                <a:sym typeface="Calibri"/>
              </a:rPr>
              <a:t>沃尔玛增强绿叶蔬菜安全</a:t>
            </a:r>
            <a:endParaRPr lang="en-US" sz="1200" b="1" kern="0" dirty="0">
              <a:solidFill>
                <a:schemeClr val="accent5"/>
              </a:solidFill>
              <a:latin typeface="Arial" panose="020B0604020202020204" pitchFamily="34" charset="0"/>
              <a:ea typeface="Arial" charset="0"/>
              <a:cs typeface="Arial" charset="0"/>
              <a:sym typeface="Calibri"/>
            </a:endParaRPr>
          </a:p>
        </p:txBody>
      </p:sp>
      <p:sp>
        <p:nvSpPr>
          <p:cNvPr id="174" name="TextBox 173">
            <a:extLst>
              <a:ext uri="{FF2B5EF4-FFF2-40B4-BE49-F238E27FC236}">
                <a16:creationId xmlns:a16="http://schemas.microsoft.com/office/drawing/2014/main" id="{783086A6-A467-9A4F-8425-0989FBB59DEA}"/>
              </a:ext>
            </a:extLst>
          </p:cNvPr>
          <p:cNvSpPr txBox="1"/>
          <p:nvPr/>
        </p:nvSpPr>
        <p:spPr>
          <a:xfrm>
            <a:off x="6699061" y="2818258"/>
            <a:ext cx="2026684" cy="276999"/>
          </a:xfrm>
          <a:prstGeom prst="rect">
            <a:avLst/>
          </a:prstGeom>
          <a:noFill/>
          <a:ln>
            <a:noFill/>
          </a:ln>
        </p:spPr>
        <p:txBody>
          <a:bodyPr wrap="square" rtlCol="0">
            <a:spAutoFit/>
          </a:bodyPr>
          <a:lstStyle/>
          <a:p>
            <a:pPr defTabSz="514337" hangingPunct="0">
              <a:defRPr/>
            </a:pPr>
            <a:r>
              <a:rPr lang="en-US" sz="1200" b="1" kern="0" dirty="0">
                <a:solidFill>
                  <a:schemeClr val="accent5"/>
                </a:solidFill>
                <a:latin typeface="Arial" panose="020B0604020202020204" pitchFamily="34" charset="0"/>
                <a:ea typeface="Arial" charset="0"/>
                <a:cs typeface="Arial" charset="0"/>
                <a:sym typeface="Calibri"/>
              </a:rPr>
              <a:t>GSF </a:t>
            </a:r>
            <a:r>
              <a:rPr lang="zh-CN" altLang="en-US" sz="1200" b="1" kern="0" dirty="0">
                <a:solidFill>
                  <a:schemeClr val="accent5"/>
                </a:solidFill>
                <a:latin typeface="Arial" panose="020B0604020202020204" pitchFamily="34" charset="0"/>
                <a:ea typeface="Arial" charset="0"/>
                <a:cs typeface="Arial" charset="0"/>
                <a:sym typeface="Calibri"/>
              </a:rPr>
              <a:t>跟踪新鲜牛肉</a:t>
            </a:r>
            <a:endParaRPr lang="en-US" sz="1200" b="1" kern="0" dirty="0">
              <a:solidFill>
                <a:schemeClr val="accent5"/>
              </a:solidFill>
              <a:latin typeface="Arial" panose="020B0604020202020204" pitchFamily="34" charset="0"/>
              <a:ea typeface="Arial" charset="0"/>
              <a:cs typeface="Arial" charset="0"/>
              <a:sym typeface="Calibri"/>
            </a:endParaRPr>
          </a:p>
        </p:txBody>
      </p:sp>
      <p:sp>
        <p:nvSpPr>
          <p:cNvPr id="176" name="TextBox 175">
            <a:extLst>
              <a:ext uri="{FF2B5EF4-FFF2-40B4-BE49-F238E27FC236}">
                <a16:creationId xmlns:a16="http://schemas.microsoft.com/office/drawing/2014/main" id="{58344A4F-DE05-484A-9ED6-71A503BC2642}"/>
              </a:ext>
            </a:extLst>
          </p:cNvPr>
          <p:cNvSpPr txBox="1"/>
          <p:nvPr/>
        </p:nvSpPr>
        <p:spPr>
          <a:xfrm>
            <a:off x="4470642" y="3279540"/>
            <a:ext cx="2028694" cy="923330"/>
          </a:xfrm>
          <a:prstGeom prst="rect">
            <a:avLst/>
          </a:prstGeom>
          <a:noFill/>
          <a:ln>
            <a:noFill/>
          </a:ln>
        </p:spPr>
        <p:txBody>
          <a:bodyPr wrap="square" rtlCol="0">
            <a:spAutoFit/>
          </a:bodyPr>
          <a:lstStyle/>
          <a:p>
            <a:pPr marL="6251" defTabSz="514337" hangingPunct="0">
              <a:defRPr/>
            </a:pPr>
            <a:r>
              <a:rPr lang="zh-CN" altLang="en-US" sz="1350" kern="0" dirty="0">
                <a:solidFill>
                  <a:srgbClr val="101D38"/>
                </a:solidFill>
                <a:latin typeface="Arial" panose="020B0604020202020204" pitchFamily="34" charset="0"/>
                <a:ea typeface="Arial" charset="0"/>
                <a:cs typeface="Arial" charset="0"/>
                <a:sym typeface="Calibri"/>
              </a:rPr>
              <a:t>沃尔玛已要求其所有绿叶供应商加入</a:t>
            </a:r>
            <a:r>
              <a:rPr lang="en-US" altLang="zh-CN" sz="1350" kern="0" dirty="0">
                <a:solidFill>
                  <a:srgbClr val="101D38"/>
                </a:solidFill>
                <a:latin typeface="Arial" panose="020B0604020202020204" pitchFamily="34" charset="0"/>
                <a:ea typeface="Arial" charset="0"/>
                <a:cs typeface="Arial" charset="0"/>
                <a:sym typeface="Calibri"/>
              </a:rPr>
              <a:t>Food</a:t>
            </a:r>
            <a:r>
              <a:rPr lang="zh-CN" altLang="en-US" sz="1350" kern="0" dirty="0">
                <a:solidFill>
                  <a:srgbClr val="101D38"/>
                </a:solidFill>
                <a:latin typeface="Arial" panose="020B0604020202020204" pitchFamily="34" charset="0"/>
                <a:ea typeface="Arial" charset="0"/>
                <a:cs typeface="Arial" charset="0"/>
                <a:sym typeface="Calibri"/>
              </a:rPr>
              <a:t> </a:t>
            </a:r>
            <a:r>
              <a:rPr lang="en-US" altLang="zh-CN" sz="1350" kern="0" dirty="0">
                <a:solidFill>
                  <a:srgbClr val="101D38"/>
                </a:solidFill>
                <a:latin typeface="Arial" panose="020B0604020202020204" pitchFamily="34" charset="0"/>
                <a:ea typeface="Arial" charset="0"/>
                <a:cs typeface="Arial" charset="0"/>
                <a:sym typeface="Calibri"/>
              </a:rPr>
              <a:t>Trust</a:t>
            </a:r>
            <a:r>
              <a:rPr lang="zh-CN" altLang="en-US" sz="1350" kern="0" dirty="0">
                <a:solidFill>
                  <a:srgbClr val="101D38"/>
                </a:solidFill>
                <a:latin typeface="Arial" panose="020B0604020202020204" pitchFamily="34" charset="0"/>
                <a:ea typeface="Arial" charset="0"/>
                <a:cs typeface="Arial" charset="0"/>
                <a:sym typeface="Calibri"/>
              </a:rPr>
              <a:t>，以确保在食品召回时立即追踪。</a:t>
            </a:r>
            <a:endParaRPr lang="en-US" sz="1350" kern="0" dirty="0">
              <a:solidFill>
                <a:srgbClr val="101D38"/>
              </a:solidFill>
              <a:latin typeface="Arial" panose="020B0604020202020204" pitchFamily="34" charset="0"/>
              <a:ea typeface="Arial" charset="0"/>
              <a:cs typeface="Arial" charset="0"/>
              <a:sym typeface="Calibri"/>
            </a:endParaRPr>
          </a:p>
        </p:txBody>
      </p:sp>
      <p:sp>
        <p:nvSpPr>
          <p:cNvPr id="178" name="TextBox 177">
            <a:extLst>
              <a:ext uri="{FF2B5EF4-FFF2-40B4-BE49-F238E27FC236}">
                <a16:creationId xmlns:a16="http://schemas.microsoft.com/office/drawing/2014/main" id="{DC3979AC-7401-5A4A-8C96-CECC1CA1C9BD}"/>
              </a:ext>
            </a:extLst>
          </p:cNvPr>
          <p:cNvSpPr txBox="1"/>
          <p:nvPr/>
        </p:nvSpPr>
        <p:spPr>
          <a:xfrm>
            <a:off x="125730" y="2833649"/>
            <a:ext cx="2227973" cy="276999"/>
          </a:xfrm>
          <a:prstGeom prst="rect">
            <a:avLst/>
          </a:prstGeom>
          <a:noFill/>
          <a:ln>
            <a:noFill/>
          </a:ln>
        </p:spPr>
        <p:txBody>
          <a:bodyPr wrap="square" rtlCol="0">
            <a:spAutoFit/>
          </a:bodyPr>
          <a:lstStyle/>
          <a:p>
            <a:pPr defTabSz="514337" hangingPunct="0">
              <a:defRPr/>
            </a:pPr>
            <a:r>
              <a:rPr lang="zh-CN" altLang="en-US" sz="1200" b="1" kern="0" dirty="0">
                <a:solidFill>
                  <a:schemeClr val="accent5"/>
                </a:solidFill>
                <a:latin typeface="Arial" panose="020B0604020202020204" pitchFamily="34" charset="0"/>
                <a:ea typeface="Arial" charset="0"/>
                <a:cs typeface="Arial" charset="0"/>
                <a:sym typeface="Calibri"/>
              </a:rPr>
              <a:t>家乐福为消费者提供溯源数据</a:t>
            </a:r>
            <a:endParaRPr lang="en-US" sz="1200" b="1" kern="0" dirty="0">
              <a:solidFill>
                <a:schemeClr val="accent5"/>
              </a:solidFill>
              <a:latin typeface="Arial" panose="020B0604020202020204" pitchFamily="34" charset="0"/>
              <a:ea typeface="Arial" charset="0"/>
              <a:cs typeface="Arial" charset="0"/>
              <a:sym typeface="Calibri"/>
            </a:endParaRPr>
          </a:p>
        </p:txBody>
      </p:sp>
      <p:pic>
        <p:nvPicPr>
          <p:cNvPr id="179" name="Picture 178">
            <a:extLst>
              <a:ext uri="{FF2B5EF4-FFF2-40B4-BE49-F238E27FC236}">
                <a16:creationId xmlns:a16="http://schemas.microsoft.com/office/drawing/2014/main" id="{F1E09E86-BCAE-DF45-987C-CDDC9EC77CCE}"/>
              </a:ext>
            </a:extLst>
          </p:cNvPr>
          <p:cNvPicPr>
            <a:picLocks noChangeAspect="1"/>
          </p:cNvPicPr>
          <p:nvPr/>
        </p:nvPicPr>
        <p:blipFill>
          <a:blip r:embed="rId3"/>
          <a:stretch>
            <a:fillRect/>
          </a:stretch>
        </p:blipFill>
        <p:spPr>
          <a:xfrm>
            <a:off x="6751346" y="842123"/>
            <a:ext cx="1920240" cy="1580997"/>
          </a:xfrm>
          <a:prstGeom prst="rect">
            <a:avLst/>
          </a:prstGeom>
          <a:effectLst/>
        </p:spPr>
      </p:pic>
      <p:pic>
        <p:nvPicPr>
          <p:cNvPr id="180" name="Picture 179">
            <a:extLst>
              <a:ext uri="{FF2B5EF4-FFF2-40B4-BE49-F238E27FC236}">
                <a16:creationId xmlns:a16="http://schemas.microsoft.com/office/drawing/2014/main" id="{ED7DBBED-F73E-0548-AB8F-3ABB0ADA8EE0}"/>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222234" y="842122"/>
            <a:ext cx="1920240" cy="1585076"/>
          </a:xfrm>
          <a:prstGeom prst="rect">
            <a:avLst/>
          </a:prstGeom>
          <a:effectLst/>
        </p:spPr>
      </p:pic>
      <p:sp>
        <p:nvSpPr>
          <p:cNvPr id="181" name="TextBox 180">
            <a:extLst>
              <a:ext uri="{FF2B5EF4-FFF2-40B4-BE49-F238E27FC236}">
                <a16:creationId xmlns:a16="http://schemas.microsoft.com/office/drawing/2014/main" id="{E92087C2-40E8-9F45-AF3C-DAA06D26C85B}"/>
              </a:ext>
            </a:extLst>
          </p:cNvPr>
          <p:cNvSpPr txBox="1"/>
          <p:nvPr/>
        </p:nvSpPr>
        <p:spPr>
          <a:xfrm>
            <a:off x="6697050" y="3280214"/>
            <a:ext cx="2028695" cy="1131079"/>
          </a:xfrm>
          <a:prstGeom prst="rect">
            <a:avLst/>
          </a:prstGeom>
          <a:noFill/>
          <a:ln>
            <a:noFill/>
          </a:ln>
        </p:spPr>
        <p:txBody>
          <a:bodyPr wrap="square" rtlCol="0">
            <a:spAutoFit/>
          </a:bodyPr>
          <a:lstStyle/>
          <a:p>
            <a:pPr marL="6251" defTabSz="514337" hangingPunct="0">
              <a:defRPr/>
            </a:pPr>
            <a:r>
              <a:rPr lang="zh-CN" altLang="en-US" sz="1350" kern="0" dirty="0">
                <a:solidFill>
                  <a:srgbClr val="101D38"/>
                </a:solidFill>
                <a:latin typeface="Arial" panose="020B0604020202020204" pitchFamily="34" charset="0"/>
                <a:ea typeface="Arial" charset="0"/>
                <a:cs typeface="Arial" charset="0"/>
                <a:sym typeface="Calibri"/>
              </a:rPr>
              <a:t>跟踪，追溯，监控食品供应链中的新鲜牛肉，利用</a:t>
            </a:r>
            <a:r>
              <a:rPr lang="en-US" altLang="zh-CN" sz="1350" kern="0" dirty="0">
                <a:solidFill>
                  <a:srgbClr val="101D38"/>
                </a:solidFill>
                <a:latin typeface="Arial" panose="020B0604020202020204" pitchFamily="34" charset="0"/>
                <a:ea typeface="Arial" charset="0"/>
                <a:cs typeface="Arial" charset="0"/>
                <a:sym typeface="Calibri"/>
              </a:rPr>
              <a:t>ERP, RFID,</a:t>
            </a:r>
            <a:r>
              <a:rPr lang="zh-CN" altLang="en-US" sz="1350" kern="0" dirty="0">
                <a:solidFill>
                  <a:srgbClr val="101D38"/>
                </a:solidFill>
                <a:latin typeface="Arial" panose="020B0604020202020204" pitchFamily="34" charset="0"/>
                <a:ea typeface="Arial" charset="0"/>
                <a:cs typeface="Arial" charset="0"/>
                <a:sym typeface="Calibri"/>
              </a:rPr>
              <a:t> 以及存储在区块链的物联网温度数据</a:t>
            </a:r>
            <a:endParaRPr lang="en-US" sz="1350" kern="0" dirty="0">
              <a:solidFill>
                <a:srgbClr val="101D38"/>
              </a:solidFill>
              <a:latin typeface="Arial" panose="020B0604020202020204" pitchFamily="34" charset="0"/>
              <a:ea typeface="Arial" charset="0"/>
              <a:cs typeface="Arial" charset="0"/>
              <a:sym typeface="Calibri"/>
            </a:endParaRPr>
          </a:p>
        </p:txBody>
      </p:sp>
      <p:sp>
        <p:nvSpPr>
          <p:cNvPr id="182" name="TextBox 181">
            <a:extLst>
              <a:ext uri="{FF2B5EF4-FFF2-40B4-BE49-F238E27FC236}">
                <a16:creationId xmlns:a16="http://schemas.microsoft.com/office/drawing/2014/main" id="{3671E2E3-B8C6-C74A-9CD3-9BCD3561F5BA}"/>
              </a:ext>
            </a:extLst>
          </p:cNvPr>
          <p:cNvSpPr txBox="1"/>
          <p:nvPr/>
        </p:nvSpPr>
        <p:spPr>
          <a:xfrm>
            <a:off x="148798" y="3279540"/>
            <a:ext cx="2028695" cy="923330"/>
          </a:xfrm>
          <a:prstGeom prst="rect">
            <a:avLst/>
          </a:prstGeom>
          <a:noFill/>
          <a:ln>
            <a:noFill/>
          </a:ln>
        </p:spPr>
        <p:txBody>
          <a:bodyPr wrap="square" rtlCol="0">
            <a:spAutoFit/>
          </a:bodyPr>
          <a:lstStyle/>
          <a:p>
            <a:pPr marL="6251" defTabSz="514337" hangingPunct="0">
              <a:defRPr/>
            </a:pPr>
            <a:r>
              <a:rPr lang="zh-CN" altLang="en-US" sz="1350" kern="0" dirty="0">
                <a:solidFill>
                  <a:srgbClr val="101D38"/>
                </a:solidFill>
                <a:latin typeface="Arial" panose="020B0604020202020204" pitchFamily="34" charset="0"/>
                <a:ea typeface="Arial" charset="0"/>
                <a:cs typeface="Arial" charset="0"/>
                <a:sym typeface="Calibri"/>
              </a:rPr>
              <a:t>购物者通过二维码扫描无抗生素鸡肉上的标签，进行“质量和产地”，从生产到分销的追溯</a:t>
            </a:r>
            <a:endParaRPr lang="en-US" sz="1350" kern="0" dirty="0">
              <a:solidFill>
                <a:srgbClr val="101D38"/>
              </a:solidFill>
              <a:latin typeface="Arial" panose="020B0604020202020204" pitchFamily="34" charset="0"/>
              <a:ea typeface="Arial" charset="0"/>
              <a:cs typeface="Arial" charset="0"/>
              <a:sym typeface="Calibri"/>
            </a:endParaRPr>
          </a:p>
        </p:txBody>
      </p:sp>
      <p:pic>
        <p:nvPicPr>
          <p:cNvPr id="17" name="Content Placeholder 9">
            <a:extLst>
              <a:ext uri="{FF2B5EF4-FFF2-40B4-BE49-F238E27FC236}">
                <a16:creationId xmlns:a16="http://schemas.microsoft.com/office/drawing/2014/main" id="{F0BA3E8C-EACA-DC41-8B3E-2CDEE0549348}"/>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570743" y="842123"/>
            <a:ext cx="1920240" cy="1580997"/>
          </a:xfrm>
          <a:prstGeom prst="rect">
            <a:avLst/>
          </a:prstGeom>
        </p:spPr>
      </p:pic>
      <p:pic>
        <p:nvPicPr>
          <p:cNvPr id="1026" name="Picture 2" descr="Image result for coffee farm">
            <a:extLst>
              <a:ext uri="{FF2B5EF4-FFF2-40B4-BE49-F238E27FC236}">
                <a16:creationId xmlns:a16="http://schemas.microsoft.com/office/drawing/2014/main" id="{B8F2469C-1AA2-8142-BDC4-F7CB09229E96}"/>
              </a:ext>
            </a:extLst>
          </p:cNvPr>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a:stretch/>
        </p:blipFill>
        <p:spPr bwMode="auto">
          <a:xfrm>
            <a:off x="2402836" y="842123"/>
            <a:ext cx="1907546" cy="158099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23378F4B-142D-3749-AEF1-37219C1E0406}"/>
              </a:ext>
            </a:extLst>
          </p:cNvPr>
          <p:cNvSpPr txBox="1"/>
          <p:nvPr/>
        </p:nvSpPr>
        <p:spPr>
          <a:xfrm>
            <a:off x="2306706" y="2843780"/>
            <a:ext cx="2099453" cy="276999"/>
          </a:xfrm>
          <a:prstGeom prst="rect">
            <a:avLst/>
          </a:prstGeom>
          <a:noFill/>
          <a:ln>
            <a:noFill/>
          </a:ln>
        </p:spPr>
        <p:txBody>
          <a:bodyPr wrap="square" rtlCol="0">
            <a:spAutoFit/>
          </a:bodyPr>
          <a:lstStyle/>
          <a:p>
            <a:pPr defTabSz="514337" hangingPunct="0">
              <a:defRPr/>
            </a:pPr>
            <a:r>
              <a:rPr lang="zh-CN" altLang="en-US" sz="1200" b="1" kern="0" dirty="0">
                <a:solidFill>
                  <a:schemeClr val="accent5"/>
                </a:solidFill>
                <a:latin typeface="Arial" panose="020B0604020202020204" pitchFamily="34" charset="0"/>
                <a:ea typeface="Arial" charset="0"/>
                <a:cs typeface="Arial" charset="0"/>
                <a:sym typeface="Calibri"/>
              </a:rPr>
              <a:t>咖啡平台为行业带来变革</a:t>
            </a:r>
            <a:endParaRPr lang="en-US" sz="1200" b="1" kern="0" dirty="0">
              <a:solidFill>
                <a:schemeClr val="accent5"/>
              </a:solidFill>
              <a:latin typeface="Arial" panose="020B0604020202020204" pitchFamily="34" charset="0"/>
              <a:ea typeface="Arial" charset="0"/>
              <a:cs typeface="Arial" charset="0"/>
              <a:sym typeface="Calibri"/>
            </a:endParaRPr>
          </a:p>
        </p:txBody>
      </p:sp>
      <p:sp>
        <p:nvSpPr>
          <p:cNvPr id="22" name="TextBox 21">
            <a:extLst>
              <a:ext uri="{FF2B5EF4-FFF2-40B4-BE49-F238E27FC236}">
                <a16:creationId xmlns:a16="http://schemas.microsoft.com/office/drawing/2014/main" id="{06A96F29-44A7-2D45-9730-B307B22CE1B2}"/>
              </a:ext>
            </a:extLst>
          </p:cNvPr>
          <p:cNvSpPr txBox="1"/>
          <p:nvPr/>
        </p:nvSpPr>
        <p:spPr>
          <a:xfrm>
            <a:off x="2309720" y="3279540"/>
            <a:ext cx="2028695" cy="923330"/>
          </a:xfrm>
          <a:prstGeom prst="rect">
            <a:avLst/>
          </a:prstGeom>
          <a:noFill/>
          <a:ln>
            <a:noFill/>
          </a:ln>
        </p:spPr>
        <p:txBody>
          <a:bodyPr wrap="square" rtlCol="0">
            <a:spAutoFit/>
          </a:bodyPr>
          <a:lstStyle/>
          <a:p>
            <a:pPr marL="6251" defTabSz="514337" hangingPunct="0">
              <a:defRPr/>
            </a:pPr>
            <a:r>
              <a:rPr lang="zh-CN" altLang="en-US" sz="1350" kern="0" dirty="0">
                <a:solidFill>
                  <a:srgbClr val="101D38"/>
                </a:solidFill>
                <a:latin typeface="Arial" panose="020B0604020202020204" pitchFamily="34" charset="0"/>
                <a:ea typeface="Arial" charset="0"/>
                <a:cs typeface="Arial" charset="0"/>
                <a:sym typeface="Calibri"/>
              </a:rPr>
              <a:t>咖啡农民平台使消费者了解他们的咖啡之旅，并给予小费或捐赠给咖啡农</a:t>
            </a:r>
            <a:endParaRPr lang="en-US" sz="1350" kern="0" dirty="0">
              <a:solidFill>
                <a:srgbClr val="101D38"/>
              </a:solidFill>
              <a:latin typeface="Arial" panose="020B0604020202020204" pitchFamily="34" charset="0"/>
              <a:ea typeface="Arial" charset="0"/>
              <a:cs typeface="Arial" charset="0"/>
              <a:sym typeface="Calibri"/>
            </a:endParaRPr>
          </a:p>
        </p:txBody>
      </p:sp>
    </p:spTree>
    <p:extLst>
      <p:ext uri="{BB962C8B-B14F-4D97-AF65-F5344CB8AC3E}">
        <p14:creationId xmlns:p14="http://schemas.microsoft.com/office/powerpoint/2010/main" val="187857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875DCC72-EC7F-5045-9CA6-C09A27DCD955}"/>
              </a:ext>
            </a:extLst>
          </p:cNvPr>
          <p:cNvSpPr>
            <a:spLocks noGrp="1"/>
          </p:cNvSpPr>
          <p:nvPr>
            <p:ph type="body" sz="quarter" idx="13"/>
          </p:nvPr>
        </p:nvSpPr>
        <p:spPr/>
        <p:txBody>
          <a:bodyPr>
            <a:normAutofit/>
          </a:bodyPr>
          <a:lstStyle/>
          <a:p>
            <a:r>
              <a:rPr lang="en-US" altLang="zh-CN" dirty="0" err="1">
                <a:latin typeface="+mn-ea"/>
              </a:rPr>
              <a:t>TradeLens</a:t>
            </a:r>
            <a:r>
              <a:rPr lang="zh-CN" altLang="en-US" dirty="0">
                <a:latin typeface="+mn-ea"/>
              </a:rPr>
              <a:t> 平台链接贸易生态系统实现信息共享</a:t>
            </a:r>
            <a:endParaRPr lang="en-US" dirty="0">
              <a:latin typeface="+mn-ea"/>
            </a:endParaRPr>
          </a:p>
        </p:txBody>
      </p:sp>
      <p:sp>
        <p:nvSpPr>
          <p:cNvPr id="3" name="Content Placeholder 21">
            <a:extLst>
              <a:ext uri="{FF2B5EF4-FFF2-40B4-BE49-F238E27FC236}">
                <a16:creationId xmlns:a16="http://schemas.microsoft.com/office/drawing/2014/main" id="{F049CE16-6E81-5B4F-898A-6242618E3CEB}"/>
              </a:ext>
            </a:extLst>
          </p:cNvPr>
          <p:cNvSpPr txBox="1">
            <a:spLocks/>
          </p:cNvSpPr>
          <p:nvPr/>
        </p:nvSpPr>
        <p:spPr>
          <a:xfrm>
            <a:off x="298435" y="883647"/>
            <a:ext cx="3731047" cy="430836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633047">
              <a:lnSpc>
                <a:spcPct val="107000"/>
              </a:lnSpc>
              <a:buNone/>
            </a:pPr>
            <a:r>
              <a:rPr lang="zh-CN" altLang="en-US" sz="1050" b="1" dirty="0">
                <a:latin typeface="Lantinghei SC Extralight" panose="02000000000000000000" pitchFamily="2" charset="-122"/>
                <a:ea typeface="Lantinghei SC Extralight" panose="02000000000000000000" pitchFamily="2" charset="-122"/>
              </a:rPr>
              <a:t>连接生态系统</a:t>
            </a:r>
            <a:br>
              <a:rPr lang="en-US" altLang="zh-CN" sz="1050" dirty="0">
                <a:latin typeface="Lantinghei SC Extralight" panose="02000000000000000000" pitchFamily="2" charset="-122"/>
                <a:ea typeface="Lantinghei SC Extralight" panose="02000000000000000000" pitchFamily="2" charset="-122"/>
              </a:rPr>
            </a:br>
            <a:r>
              <a:rPr lang="zh-CN" altLang="en-US" sz="975" dirty="0">
                <a:latin typeface="Lantinghei SC Extralight" panose="02000000000000000000" pitchFamily="2" charset="-122"/>
                <a:ea typeface="Lantinghei SC Extralight" panose="02000000000000000000" pitchFamily="2" charset="-122"/>
              </a:rPr>
              <a:t>将供应链中的所有各方</a:t>
            </a:r>
            <a:r>
              <a:rPr lang="en-US" altLang="zh-CN" sz="975" dirty="0">
                <a:latin typeface="Lantinghei SC Extralight" panose="02000000000000000000" pitchFamily="2" charset="-122"/>
                <a:ea typeface="Lantinghei SC Extralight" panose="02000000000000000000" pitchFamily="2" charset="-122"/>
              </a:rPr>
              <a:t>——</a:t>
            </a:r>
            <a:r>
              <a:rPr lang="zh-CN" altLang="en-US" sz="975" dirty="0">
                <a:latin typeface="Lantinghei SC Extralight" panose="02000000000000000000" pitchFamily="2" charset="-122"/>
                <a:ea typeface="Lantinghei SC Extralight" panose="02000000000000000000" pitchFamily="2" charset="-122"/>
              </a:rPr>
              <a:t>包括贸易商、货运代理、内陆运输、港口和码头、海运承运人、海关和其他政府部门，以及其他各方</a:t>
            </a:r>
            <a:r>
              <a:rPr lang="en-US" altLang="zh-CN" sz="975" dirty="0">
                <a:latin typeface="Lantinghei SC Extralight" panose="02000000000000000000" pitchFamily="2" charset="-122"/>
                <a:ea typeface="Lantinghei SC Extralight" panose="02000000000000000000" pitchFamily="2" charset="-122"/>
              </a:rPr>
              <a:t>——</a:t>
            </a:r>
            <a:r>
              <a:rPr lang="zh-CN" altLang="en-US" sz="975" dirty="0">
                <a:latin typeface="Lantinghei SC Extralight" panose="02000000000000000000" pitchFamily="2" charset="-122"/>
                <a:ea typeface="Lantinghei SC Extralight" panose="02000000000000000000" pitchFamily="2" charset="-122"/>
              </a:rPr>
              <a:t>聚集在一个基于区块链，并具有安全许可和身份框架的平台上。</a:t>
            </a:r>
            <a:br>
              <a:rPr lang="en-GB" sz="1050" dirty="0">
                <a:latin typeface="Lantinghei SC Extralight" panose="02000000000000000000" pitchFamily="2" charset="-122"/>
                <a:ea typeface="Lantinghei SC Extralight" panose="02000000000000000000" pitchFamily="2" charset="-122"/>
              </a:rPr>
            </a:br>
            <a:br>
              <a:rPr lang="en-GB" sz="1050" dirty="0">
                <a:latin typeface="Lantinghei SC Extralight" panose="02000000000000000000" pitchFamily="2" charset="-122"/>
                <a:ea typeface="Lantinghei SC Extralight" panose="02000000000000000000" pitchFamily="2" charset="-122"/>
              </a:rPr>
            </a:br>
            <a:r>
              <a:rPr lang="zh-CN" altLang="en-US" sz="1050" b="1" dirty="0">
                <a:latin typeface="Lantinghei SC Extralight" panose="02000000000000000000" pitchFamily="2" charset="-122"/>
                <a:ea typeface="Lantinghei SC Extralight" panose="02000000000000000000" pitchFamily="2" charset="-122"/>
              </a:rPr>
              <a:t>真正的信息共享</a:t>
            </a:r>
            <a:br>
              <a:rPr lang="en-US" altLang="zh-CN" sz="1050" dirty="0">
                <a:latin typeface="Lantinghei SC Extralight" panose="02000000000000000000" pitchFamily="2" charset="-122"/>
                <a:ea typeface="Lantinghei SC Extralight" panose="02000000000000000000" pitchFamily="2" charset="-122"/>
              </a:rPr>
            </a:br>
            <a:r>
              <a:rPr lang="zh-CN" altLang="en-US" sz="975" dirty="0">
                <a:latin typeface="Lantinghei SC Extralight" panose="02000000000000000000" pitchFamily="2" charset="-122"/>
                <a:ea typeface="Lantinghei SC Extralight" panose="02000000000000000000" pitchFamily="2" charset="-122"/>
              </a:rPr>
              <a:t>提供了无缝的、安全的、实时的、可操作的供应链信息在贸易各方之间的共享，包括运输里程碑、货物细节、贸易文件、嵌入贸易文件中的结构化数据、海关备案、传感器读数等等。</a:t>
            </a:r>
            <a:r>
              <a:rPr lang="zh-CN" altLang="en-US" sz="975" b="1" dirty="0">
                <a:solidFill>
                  <a:srgbClr val="0064FF"/>
                </a:solidFill>
                <a:latin typeface="Lantinghei SC Extralight" panose="02000000000000000000" pitchFamily="2" charset="-122"/>
                <a:ea typeface="Lantinghei SC Extralight" panose="02000000000000000000" pitchFamily="2" charset="-122"/>
              </a:rPr>
              <a:t>预计全球市场因共享必要信息而带来的成本节省将达到</a:t>
            </a:r>
            <a:r>
              <a:rPr lang="en-US" altLang="zh-CN" sz="975" b="1" dirty="0">
                <a:solidFill>
                  <a:srgbClr val="0064FF"/>
                </a:solidFill>
                <a:latin typeface="Lantinghei SC Extralight" panose="02000000000000000000" pitchFamily="2" charset="-122"/>
                <a:ea typeface="Lantinghei SC Extralight" panose="02000000000000000000" pitchFamily="2" charset="-122"/>
              </a:rPr>
              <a:t>270</a:t>
            </a:r>
            <a:r>
              <a:rPr lang="zh-CN" altLang="en-US" sz="975" b="1" dirty="0">
                <a:solidFill>
                  <a:srgbClr val="0064FF"/>
                </a:solidFill>
                <a:latin typeface="Lantinghei SC Extralight" panose="02000000000000000000" pitchFamily="2" charset="-122"/>
                <a:ea typeface="Lantinghei SC Extralight" panose="02000000000000000000" pitchFamily="2" charset="-122"/>
              </a:rPr>
              <a:t>亿美元。</a:t>
            </a:r>
            <a:br>
              <a:rPr lang="en-GB" sz="1050" b="1" dirty="0">
                <a:latin typeface="Lantinghei SC Extralight" panose="02000000000000000000" pitchFamily="2" charset="-122"/>
                <a:ea typeface="Lantinghei SC Extralight" panose="02000000000000000000" pitchFamily="2" charset="-122"/>
              </a:rPr>
            </a:br>
            <a:br>
              <a:rPr lang="en-GB" sz="1050" dirty="0">
                <a:latin typeface="Lantinghei SC Extralight" panose="02000000000000000000" pitchFamily="2" charset="-122"/>
                <a:ea typeface="Lantinghei SC Extralight" panose="02000000000000000000" pitchFamily="2" charset="-122"/>
              </a:rPr>
            </a:br>
            <a:r>
              <a:rPr lang="zh-CN" altLang="en-US" sz="1050" b="1" dirty="0">
                <a:latin typeface="Lantinghei SC Extralight" panose="02000000000000000000" pitchFamily="2" charset="-122"/>
                <a:ea typeface="Lantinghei SC Extralight" panose="02000000000000000000" pitchFamily="2" charset="-122"/>
              </a:rPr>
              <a:t>促进协作和信任</a:t>
            </a:r>
            <a:br>
              <a:rPr lang="en-US" altLang="zh-CN" sz="1050" dirty="0">
                <a:latin typeface="Lantinghei SC Extralight" panose="02000000000000000000" pitchFamily="2" charset="-122"/>
                <a:ea typeface="Lantinghei SC Extralight" panose="02000000000000000000" pitchFamily="2" charset="-122"/>
              </a:rPr>
            </a:br>
            <a:r>
              <a:rPr lang="zh-CN" altLang="en-US" sz="975" dirty="0">
                <a:latin typeface="Lantinghei SC Extralight" panose="02000000000000000000" pitchFamily="2" charset="-122"/>
                <a:ea typeface="Lantinghei SC Extralight" panose="02000000000000000000" pitchFamily="2" charset="-122"/>
              </a:rPr>
              <a:t>使跨组织业务流程的数字化和自动化成为全球贸易不可或缺的一部分，包括进出口通关，区块链确保安全、可审计和不可抵赖的交易。</a:t>
            </a:r>
            <a:br>
              <a:rPr lang="en-GB" sz="1050" dirty="0">
                <a:latin typeface="Lantinghei SC Extralight" panose="02000000000000000000" pitchFamily="2" charset="-122"/>
                <a:ea typeface="Lantinghei SC Extralight" panose="02000000000000000000" pitchFamily="2" charset="-122"/>
              </a:rPr>
            </a:br>
            <a:br>
              <a:rPr lang="en-GB" sz="1050" dirty="0">
                <a:latin typeface="Lantinghei SC Extralight" panose="02000000000000000000" pitchFamily="2" charset="-122"/>
                <a:ea typeface="Lantinghei SC Extralight" panose="02000000000000000000" pitchFamily="2" charset="-122"/>
              </a:rPr>
            </a:br>
            <a:r>
              <a:rPr lang="zh-CN" altLang="en-US" sz="1050" b="1" dirty="0">
                <a:latin typeface="Lantinghei SC Extralight" panose="02000000000000000000" pitchFamily="2" charset="-122"/>
                <a:ea typeface="Lantinghei SC Extralight" panose="02000000000000000000" pitchFamily="2" charset="-122"/>
              </a:rPr>
              <a:t>刺激创新</a:t>
            </a:r>
            <a:br>
              <a:rPr lang="en-US" altLang="zh-CN" sz="1050" dirty="0">
                <a:latin typeface="Lantinghei SC Extralight" panose="02000000000000000000" pitchFamily="2" charset="-122"/>
                <a:ea typeface="Lantinghei SC Extralight" panose="02000000000000000000" pitchFamily="2" charset="-122"/>
              </a:rPr>
            </a:br>
            <a:r>
              <a:rPr lang="zh-CN" altLang="en-US" sz="975" dirty="0">
                <a:latin typeface="Lantinghei SC Extralight" panose="02000000000000000000" pitchFamily="2" charset="-122"/>
                <a:ea typeface="Lantinghei SC Extralight" panose="02000000000000000000" pitchFamily="2" charset="-122"/>
              </a:rPr>
              <a:t>通过开放的、非专有的</a:t>
            </a:r>
            <a:r>
              <a:rPr lang="en-GB" sz="975" dirty="0">
                <a:latin typeface="Lantinghei SC Extralight" panose="02000000000000000000" pitchFamily="2" charset="-122"/>
                <a:ea typeface="Lantinghei SC Extralight" panose="02000000000000000000" pitchFamily="2" charset="-122"/>
              </a:rPr>
              <a:t>API、</a:t>
            </a:r>
            <a:r>
              <a:rPr lang="zh-CN" altLang="en-US" sz="975" dirty="0">
                <a:latin typeface="Lantinghei SC Extralight" panose="02000000000000000000" pitchFamily="2" charset="-122"/>
                <a:ea typeface="Lantinghei SC Extralight" panose="02000000000000000000" pitchFamily="2" charset="-122"/>
              </a:rPr>
              <a:t>使用标准和促进互操作性以及启动应用程序市场，为持续改进和创新奠定基础，各方可以使用该市场为自己、合作伙伴和客户构建和部署以</a:t>
            </a:r>
            <a:r>
              <a:rPr lang="en-GB" sz="975" dirty="0" err="1">
                <a:latin typeface="Lantinghei SC Extralight" panose="02000000000000000000" pitchFamily="2" charset="-122"/>
                <a:ea typeface="Lantinghei SC Extralight" panose="02000000000000000000" pitchFamily="2" charset="-122"/>
              </a:rPr>
              <a:t>tradelens</a:t>
            </a:r>
            <a:r>
              <a:rPr lang="zh-CN" altLang="en-US" sz="975" dirty="0">
                <a:latin typeface="Lantinghei SC Extralight" panose="02000000000000000000" pitchFamily="2" charset="-122"/>
                <a:ea typeface="Lantinghei SC Extralight" panose="02000000000000000000" pitchFamily="2" charset="-122"/>
              </a:rPr>
              <a:t>为基础的应用程序。</a:t>
            </a:r>
            <a:endParaRPr lang="en-GB" sz="975" dirty="0">
              <a:latin typeface="Lantinghei SC Extralight" panose="02000000000000000000" pitchFamily="2" charset="-122"/>
              <a:ea typeface="Lantinghei SC Extralight" panose="02000000000000000000" pitchFamily="2" charset="-122"/>
            </a:endParaRPr>
          </a:p>
        </p:txBody>
      </p:sp>
      <p:grpSp>
        <p:nvGrpSpPr>
          <p:cNvPr id="4" name="组合 48">
            <a:extLst>
              <a:ext uri="{FF2B5EF4-FFF2-40B4-BE49-F238E27FC236}">
                <a16:creationId xmlns:a16="http://schemas.microsoft.com/office/drawing/2014/main" id="{B642DB13-0F14-1844-9A03-CF41F854EEB5}"/>
              </a:ext>
            </a:extLst>
          </p:cNvPr>
          <p:cNvGrpSpPr/>
          <p:nvPr/>
        </p:nvGrpSpPr>
        <p:grpSpPr>
          <a:xfrm>
            <a:off x="4005431" y="531931"/>
            <a:ext cx="5234823" cy="4547837"/>
            <a:chOff x="4097181" y="406027"/>
            <a:chExt cx="6802526" cy="5909803"/>
          </a:xfrm>
        </p:grpSpPr>
        <p:sp>
          <p:nvSpPr>
            <p:cNvPr id="5" name="Oval 3">
              <a:extLst>
                <a:ext uri="{FF2B5EF4-FFF2-40B4-BE49-F238E27FC236}">
                  <a16:creationId xmlns:a16="http://schemas.microsoft.com/office/drawing/2014/main" id="{89CFFC4E-74DA-7941-A0C4-15C735CE45A9}"/>
                </a:ext>
              </a:extLst>
            </p:cNvPr>
            <p:cNvSpPr/>
            <p:nvPr/>
          </p:nvSpPr>
          <p:spPr>
            <a:xfrm>
              <a:off x="5283413" y="1204770"/>
              <a:ext cx="4117488" cy="4117488"/>
            </a:xfrm>
            <a:prstGeom prst="ellipse">
              <a:avLst/>
            </a:prstGeom>
            <a:noFill/>
            <a:ln w="127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60">
              <a:extLst>
                <a:ext uri="{FF2B5EF4-FFF2-40B4-BE49-F238E27FC236}">
                  <a16:creationId xmlns:a16="http://schemas.microsoft.com/office/drawing/2014/main" id="{7588A5C1-2AE3-1041-9721-1681DF6AEDED}"/>
                </a:ext>
              </a:extLst>
            </p:cNvPr>
            <p:cNvSpPr/>
            <p:nvPr/>
          </p:nvSpPr>
          <p:spPr>
            <a:xfrm>
              <a:off x="7972803" y="1171642"/>
              <a:ext cx="589883" cy="53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1">
              <a:extLst>
                <a:ext uri="{FF2B5EF4-FFF2-40B4-BE49-F238E27FC236}">
                  <a16:creationId xmlns:a16="http://schemas.microsoft.com/office/drawing/2014/main" id="{11D1B3FB-9F79-5445-B058-4B256FB31F7C}"/>
                </a:ext>
              </a:extLst>
            </p:cNvPr>
            <p:cNvSpPr/>
            <p:nvPr/>
          </p:nvSpPr>
          <p:spPr>
            <a:xfrm>
              <a:off x="8683124" y="1812581"/>
              <a:ext cx="589883" cy="53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62">
              <a:extLst>
                <a:ext uri="{FF2B5EF4-FFF2-40B4-BE49-F238E27FC236}">
                  <a16:creationId xmlns:a16="http://schemas.microsoft.com/office/drawing/2014/main" id="{34D45DD2-C25E-6744-B81C-7B3AE1166434}"/>
                </a:ext>
              </a:extLst>
            </p:cNvPr>
            <p:cNvSpPr/>
            <p:nvPr/>
          </p:nvSpPr>
          <p:spPr>
            <a:xfrm>
              <a:off x="9020321" y="2780990"/>
              <a:ext cx="589883" cy="53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3">
              <a:extLst>
                <a:ext uri="{FF2B5EF4-FFF2-40B4-BE49-F238E27FC236}">
                  <a16:creationId xmlns:a16="http://schemas.microsoft.com/office/drawing/2014/main" id="{E2FBEAAE-138A-694E-94D4-959231A0A80D}"/>
                </a:ext>
              </a:extLst>
            </p:cNvPr>
            <p:cNvSpPr/>
            <p:nvPr/>
          </p:nvSpPr>
          <p:spPr>
            <a:xfrm>
              <a:off x="8948517" y="3694101"/>
              <a:ext cx="589883" cy="53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4">
              <a:extLst>
                <a:ext uri="{FF2B5EF4-FFF2-40B4-BE49-F238E27FC236}">
                  <a16:creationId xmlns:a16="http://schemas.microsoft.com/office/drawing/2014/main" id="{6883EF3A-EC6B-644F-A2DB-45BC47EAAA4E}"/>
                </a:ext>
              </a:extLst>
            </p:cNvPr>
            <p:cNvSpPr/>
            <p:nvPr/>
          </p:nvSpPr>
          <p:spPr>
            <a:xfrm>
              <a:off x="8383509" y="4485233"/>
              <a:ext cx="589883" cy="53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5">
              <a:extLst>
                <a:ext uri="{FF2B5EF4-FFF2-40B4-BE49-F238E27FC236}">
                  <a16:creationId xmlns:a16="http://schemas.microsoft.com/office/drawing/2014/main" id="{CED895DF-4301-0A4D-A774-F376FD6CAC7D}"/>
                </a:ext>
              </a:extLst>
            </p:cNvPr>
            <p:cNvSpPr/>
            <p:nvPr/>
          </p:nvSpPr>
          <p:spPr>
            <a:xfrm>
              <a:off x="7493026" y="4954825"/>
              <a:ext cx="589883" cy="53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6">
              <a:extLst>
                <a:ext uri="{FF2B5EF4-FFF2-40B4-BE49-F238E27FC236}">
                  <a16:creationId xmlns:a16="http://schemas.microsoft.com/office/drawing/2014/main" id="{0F1B6873-E1E9-624C-992B-C1429253DEB8}"/>
                </a:ext>
              </a:extLst>
            </p:cNvPr>
            <p:cNvSpPr/>
            <p:nvPr/>
          </p:nvSpPr>
          <p:spPr>
            <a:xfrm>
              <a:off x="6498977" y="4903866"/>
              <a:ext cx="589883" cy="53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7">
              <a:extLst>
                <a:ext uri="{FF2B5EF4-FFF2-40B4-BE49-F238E27FC236}">
                  <a16:creationId xmlns:a16="http://schemas.microsoft.com/office/drawing/2014/main" id="{6A9DDFB7-8530-3B43-BB4E-5EADBF0A8F4C}"/>
                </a:ext>
              </a:extLst>
            </p:cNvPr>
            <p:cNvSpPr/>
            <p:nvPr/>
          </p:nvSpPr>
          <p:spPr>
            <a:xfrm>
              <a:off x="5618048" y="4476300"/>
              <a:ext cx="589883" cy="53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8">
              <a:extLst>
                <a:ext uri="{FF2B5EF4-FFF2-40B4-BE49-F238E27FC236}">
                  <a16:creationId xmlns:a16="http://schemas.microsoft.com/office/drawing/2014/main" id="{02A98E29-3C57-7D47-A330-2477CAD9EA1A}"/>
                </a:ext>
              </a:extLst>
            </p:cNvPr>
            <p:cNvSpPr/>
            <p:nvPr/>
          </p:nvSpPr>
          <p:spPr>
            <a:xfrm>
              <a:off x="5162056" y="3698007"/>
              <a:ext cx="589883" cy="53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9">
              <a:extLst>
                <a:ext uri="{FF2B5EF4-FFF2-40B4-BE49-F238E27FC236}">
                  <a16:creationId xmlns:a16="http://schemas.microsoft.com/office/drawing/2014/main" id="{3D2184CE-58F9-4C4E-A883-55DE949F0495}"/>
                </a:ext>
              </a:extLst>
            </p:cNvPr>
            <p:cNvSpPr/>
            <p:nvPr/>
          </p:nvSpPr>
          <p:spPr>
            <a:xfrm>
              <a:off x="5018151" y="2780284"/>
              <a:ext cx="589883" cy="53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70">
              <a:extLst>
                <a:ext uri="{FF2B5EF4-FFF2-40B4-BE49-F238E27FC236}">
                  <a16:creationId xmlns:a16="http://schemas.microsoft.com/office/drawing/2014/main" id="{CFB7E2F3-7452-D544-9227-0A3B1F062A85}"/>
                </a:ext>
              </a:extLst>
            </p:cNvPr>
            <p:cNvSpPr/>
            <p:nvPr/>
          </p:nvSpPr>
          <p:spPr>
            <a:xfrm>
              <a:off x="5207227" y="2056601"/>
              <a:ext cx="589883" cy="53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71">
              <a:extLst>
                <a:ext uri="{FF2B5EF4-FFF2-40B4-BE49-F238E27FC236}">
                  <a16:creationId xmlns:a16="http://schemas.microsoft.com/office/drawing/2014/main" id="{0701E162-20B3-B649-A8D5-EA3779B7356C}"/>
                </a:ext>
              </a:extLst>
            </p:cNvPr>
            <p:cNvSpPr/>
            <p:nvPr/>
          </p:nvSpPr>
          <p:spPr>
            <a:xfrm>
              <a:off x="6100913" y="1206764"/>
              <a:ext cx="589883" cy="53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4">
              <a:extLst>
                <a:ext uri="{FF2B5EF4-FFF2-40B4-BE49-F238E27FC236}">
                  <a16:creationId xmlns:a16="http://schemas.microsoft.com/office/drawing/2014/main" id="{AFCEB150-FBB0-0348-9DBB-C6BC5C1886C0}"/>
                </a:ext>
              </a:extLst>
            </p:cNvPr>
            <p:cNvSpPr/>
            <p:nvPr/>
          </p:nvSpPr>
          <p:spPr>
            <a:xfrm>
              <a:off x="7043801" y="959420"/>
              <a:ext cx="589883" cy="53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247">
              <a:extLst>
                <a:ext uri="{FF2B5EF4-FFF2-40B4-BE49-F238E27FC236}">
                  <a16:creationId xmlns:a16="http://schemas.microsoft.com/office/drawing/2014/main" id="{84A03F18-F1A1-6E41-AE2E-21915B4C8F43}"/>
                </a:ext>
              </a:extLst>
            </p:cNvPr>
            <p:cNvSpPr txBox="1"/>
            <p:nvPr/>
          </p:nvSpPr>
          <p:spPr>
            <a:xfrm>
              <a:off x="6539104" y="406027"/>
              <a:ext cx="1644906" cy="439943"/>
            </a:xfrm>
            <a:prstGeom prst="rect">
              <a:avLst/>
            </a:prstGeom>
            <a:noFill/>
          </p:spPr>
          <p:txBody>
            <a:bodyPr wrap="square" rtlCol="0" anchor="t" anchorCtr="0">
              <a:spAutoFit/>
            </a:bodyPr>
            <a:lstStyle/>
            <a:p>
              <a:pPr algn="ctr" defTabSz="914354"/>
              <a:r>
                <a:rPr lang="en-GB" sz="800" dirty="0">
                  <a:solidFill>
                    <a:prstClr val="black"/>
                  </a:solidFill>
                  <a:ea typeface="Helvetica Neue for IBM Roman" charset="0"/>
                  <a:cs typeface="Helvetica Neue for IBM Roman" charset="0"/>
                </a:rPr>
                <a:t>Inland</a:t>
              </a:r>
              <a:r>
                <a:rPr lang="zh-CN" altLang="en-US" sz="800" dirty="0">
                  <a:solidFill>
                    <a:prstClr val="black"/>
                  </a:solidFill>
                  <a:ea typeface="Helvetica Neue for IBM Roman" charset="0"/>
                  <a:cs typeface="Helvetica Neue for IBM Roman" charset="0"/>
                </a:rPr>
                <a:t> </a:t>
              </a:r>
              <a:r>
                <a:rPr lang="en-GB" sz="800" dirty="0">
                  <a:solidFill>
                    <a:prstClr val="black"/>
                  </a:solidFill>
                  <a:ea typeface="Helvetica Neue for IBM Roman" charset="0"/>
                  <a:cs typeface="Helvetica Neue for IBM Roman" charset="0"/>
                </a:rPr>
                <a:t>Transportation</a:t>
              </a:r>
            </a:p>
            <a:p>
              <a:pPr algn="ctr" defTabSz="914354"/>
              <a:r>
                <a:rPr lang="zh-CN" altLang="en-GB" sz="800" dirty="0">
                  <a:solidFill>
                    <a:prstClr val="black"/>
                  </a:solidFill>
                  <a:ea typeface="Helvetica Neue for IBM Roman" charset="0"/>
                  <a:cs typeface="Helvetica Neue for IBM Roman" charset="0"/>
                </a:rPr>
                <a:t>内陆</a:t>
              </a:r>
              <a:r>
                <a:rPr lang="zh-CN" altLang="en-US" sz="800" dirty="0">
                  <a:solidFill>
                    <a:prstClr val="black"/>
                  </a:solidFill>
                  <a:ea typeface="Helvetica Neue for IBM Roman" charset="0"/>
                  <a:cs typeface="Helvetica Neue for IBM Roman" charset="0"/>
                </a:rPr>
                <a:t>运输</a:t>
              </a:r>
              <a:endParaRPr lang="en-GB" sz="800" dirty="0">
                <a:solidFill>
                  <a:prstClr val="black"/>
                </a:solidFill>
                <a:ea typeface="Helvetica Neue for IBM Roman" charset="0"/>
                <a:cs typeface="Helvetica Neue for IBM Roman" charset="0"/>
              </a:endParaRPr>
            </a:p>
          </p:txBody>
        </p:sp>
        <p:sp>
          <p:nvSpPr>
            <p:cNvPr id="20" name="TextBox 248">
              <a:extLst>
                <a:ext uri="{FF2B5EF4-FFF2-40B4-BE49-F238E27FC236}">
                  <a16:creationId xmlns:a16="http://schemas.microsoft.com/office/drawing/2014/main" id="{4433F883-AA54-5541-BB19-A9644DB6375B}"/>
                </a:ext>
              </a:extLst>
            </p:cNvPr>
            <p:cNvSpPr txBox="1"/>
            <p:nvPr/>
          </p:nvSpPr>
          <p:spPr>
            <a:xfrm>
              <a:off x="8487756" y="1299691"/>
              <a:ext cx="2286872" cy="439943"/>
            </a:xfrm>
            <a:prstGeom prst="rect">
              <a:avLst/>
            </a:prstGeom>
            <a:noFill/>
          </p:spPr>
          <p:txBody>
            <a:bodyPr wrap="square" rtlCol="0" anchor="t" anchorCtr="0">
              <a:spAutoFit/>
            </a:bodyPr>
            <a:lstStyle/>
            <a:p>
              <a:pPr algn="ctr" defTabSz="914354"/>
              <a:r>
                <a:rPr lang="en-GB" sz="800" dirty="0">
                  <a:solidFill>
                    <a:prstClr val="black"/>
                  </a:solidFill>
                  <a:ea typeface="Helvetica Neue for IBM Roman" charset="0"/>
                  <a:cs typeface="Helvetica Neue for IBM Roman" charset="0"/>
                </a:rPr>
                <a:t>Shippers / Beneficial Cargo Owner</a:t>
              </a:r>
            </a:p>
            <a:p>
              <a:pPr algn="ctr" defTabSz="914354"/>
              <a:r>
                <a:rPr lang="zh-CN" altLang="en-GB" sz="800" dirty="0">
                  <a:solidFill>
                    <a:prstClr val="black"/>
                  </a:solidFill>
                  <a:ea typeface="Helvetica Neue for IBM Roman" charset="0"/>
                  <a:cs typeface="Helvetica Neue for IBM Roman" charset="0"/>
                </a:rPr>
                <a:t>货运</a:t>
              </a:r>
              <a:r>
                <a:rPr lang="zh-CN" altLang="en-US" sz="800" dirty="0">
                  <a:solidFill>
                    <a:prstClr val="black"/>
                  </a:solidFill>
                  <a:ea typeface="Helvetica Neue for IBM Roman" charset="0"/>
                  <a:cs typeface="Helvetica Neue for IBM Roman" charset="0"/>
                </a:rPr>
                <a:t>商</a:t>
              </a:r>
              <a:endParaRPr lang="en-GB" sz="800" dirty="0">
                <a:solidFill>
                  <a:prstClr val="black"/>
                </a:solidFill>
                <a:ea typeface="Helvetica Neue for IBM Roman" charset="0"/>
                <a:cs typeface="Helvetica Neue for IBM Roman" charset="0"/>
              </a:endParaRPr>
            </a:p>
          </p:txBody>
        </p:sp>
        <p:sp>
          <p:nvSpPr>
            <p:cNvPr id="21" name="TextBox 249">
              <a:extLst>
                <a:ext uri="{FF2B5EF4-FFF2-40B4-BE49-F238E27FC236}">
                  <a16:creationId xmlns:a16="http://schemas.microsoft.com/office/drawing/2014/main" id="{5EEA5779-7F63-7B41-AF2F-561DC38F2EF2}"/>
                </a:ext>
              </a:extLst>
            </p:cNvPr>
            <p:cNvSpPr txBox="1"/>
            <p:nvPr/>
          </p:nvSpPr>
          <p:spPr>
            <a:xfrm>
              <a:off x="9341788" y="1910478"/>
              <a:ext cx="1083919" cy="919881"/>
            </a:xfrm>
            <a:prstGeom prst="rect">
              <a:avLst/>
            </a:prstGeom>
            <a:noFill/>
          </p:spPr>
          <p:txBody>
            <a:bodyPr wrap="square" rtlCol="0" anchor="t" anchorCtr="0">
              <a:spAutoFit/>
            </a:bodyPr>
            <a:lstStyle/>
            <a:p>
              <a:pPr defTabSz="914354"/>
              <a:r>
                <a:rPr lang="en-GB" sz="800" dirty="0">
                  <a:solidFill>
                    <a:prstClr val="black"/>
                  </a:solidFill>
                  <a:ea typeface="Helvetica Neue for IBM Roman" charset="0"/>
                  <a:cs typeface="Helvetica Neue for IBM Roman" charset="0"/>
                </a:rPr>
                <a:t>Supply Chain Visibility Systems</a:t>
              </a:r>
            </a:p>
            <a:p>
              <a:pPr defTabSz="914354"/>
              <a:r>
                <a:rPr lang="zh-CN" altLang="en-GB" sz="800" dirty="0">
                  <a:solidFill>
                    <a:prstClr val="black"/>
                  </a:solidFill>
                  <a:ea typeface="Helvetica Neue for IBM Roman" charset="0"/>
                  <a:cs typeface="Helvetica Neue for IBM Roman" charset="0"/>
                </a:rPr>
                <a:t>供应链</a:t>
              </a:r>
              <a:r>
                <a:rPr lang="zh-CN" altLang="en-US" sz="800" dirty="0">
                  <a:solidFill>
                    <a:prstClr val="black"/>
                  </a:solidFill>
                  <a:ea typeface="Helvetica Neue for IBM Roman" charset="0"/>
                  <a:cs typeface="Helvetica Neue for IBM Roman" charset="0"/>
                </a:rPr>
                <a:t>可视化系统</a:t>
              </a:r>
              <a:endParaRPr lang="en-GB" sz="800" dirty="0">
                <a:solidFill>
                  <a:prstClr val="black"/>
                </a:solidFill>
                <a:ea typeface="Helvetica Neue for IBM Roman" charset="0"/>
                <a:cs typeface="Helvetica Neue for IBM Roman" charset="0"/>
              </a:endParaRPr>
            </a:p>
          </p:txBody>
        </p:sp>
        <p:sp>
          <p:nvSpPr>
            <p:cNvPr id="22" name="TextBox 250">
              <a:extLst>
                <a:ext uri="{FF2B5EF4-FFF2-40B4-BE49-F238E27FC236}">
                  <a16:creationId xmlns:a16="http://schemas.microsoft.com/office/drawing/2014/main" id="{C23918A3-A4E7-114D-A3FE-4E47C60C7987}"/>
                </a:ext>
              </a:extLst>
            </p:cNvPr>
            <p:cNvSpPr txBox="1"/>
            <p:nvPr/>
          </p:nvSpPr>
          <p:spPr>
            <a:xfrm>
              <a:off x="9538400" y="2868016"/>
              <a:ext cx="1163808" cy="599922"/>
            </a:xfrm>
            <a:prstGeom prst="rect">
              <a:avLst/>
            </a:prstGeom>
            <a:noFill/>
          </p:spPr>
          <p:txBody>
            <a:bodyPr wrap="square" rtlCol="0" anchor="t" anchorCtr="0">
              <a:spAutoFit/>
            </a:bodyPr>
            <a:lstStyle/>
            <a:p>
              <a:pPr defTabSz="914354"/>
              <a:r>
                <a:rPr lang="en-GB" sz="800" dirty="0">
                  <a:solidFill>
                    <a:prstClr val="black"/>
                  </a:solidFill>
                  <a:ea typeface="Helvetica Neue for IBM Roman" charset="0"/>
                  <a:cs typeface="Helvetica Neue for IBM Roman" charset="0"/>
                </a:rPr>
                <a:t>Trade Associations</a:t>
              </a:r>
            </a:p>
            <a:p>
              <a:pPr defTabSz="914354"/>
              <a:r>
                <a:rPr lang="zh-CN" altLang="en-GB" sz="800" dirty="0">
                  <a:solidFill>
                    <a:prstClr val="black"/>
                  </a:solidFill>
                  <a:ea typeface="Helvetica Neue for IBM Roman" charset="0"/>
                  <a:cs typeface="Helvetica Neue for IBM Roman" charset="0"/>
                </a:rPr>
                <a:t>行业</a:t>
              </a:r>
              <a:r>
                <a:rPr lang="zh-CN" altLang="en-US" sz="800" dirty="0">
                  <a:solidFill>
                    <a:prstClr val="black"/>
                  </a:solidFill>
                  <a:ea typeface="Helvetica Neue for IBM Roman" charset="0"/>
                  <a:cs typeface="Helvetica Neue for IBM Roman" charset="0"/>
                </a:rPr>
                <a:t>协会</a:t>
              </a:r>
              <a:endParaRPr lang="en-GB" sz="800" dirty="0">
                <a:solidFill>
                  <a:prstClr val="black"/>
                </a:solidFill>
                <a:ea typeface="Helvetica Neue for IBM Roman" charset="0"/>
                <a:cs typeface="Helvetica Neue for IBM Roman" charset="0"/>
              </a:endParaRPr>
            </a:p>
          </p:txBody>
        </p:sp>
        <p:sp>
          <p:nvSpPr>
            <p:cNvPr id="23" name="TextBox 251">
              <a:extLst>
                <a:ext uri="{FF2B5EF4-FFF2-40B4-BE49-F238E27FC236}">
                  <a16:creationId xmlns:a16="http://schemas.microsoft.com/office/drawing/2014/main" id="{20AE2B64-FEF0-CE44-B0F7-F22D8D4E41CC}"/>
                </a:ext>
              </a:extLst>
            </p:cNvPr>
            <p:cNvSpPr txBox="1"/>
            <p:nvPr/>
          </p:nvSpPr>
          <p:spPr>
            <a:xfrm>
              <a:off x="9395195" y="3694182"/>
              <a:ext cx="1504512" cy="919881"/>
            </a:xfrm>
            <a:prstGeom prst="rect">
              <a:avLst/>
            </a:prstGeom>
            <a:noFill/>
          </p:spPr>
          <p:txBody>
            <a:bodyPr wrap="square" rtlCol="0" anchor="t" anchorCtr="0">
              <a:spAutoFit/>
            </a:bodyPr>
            <a:lstStyle/>
            <a:p>
              <a:pPr defTabSz="914354"/>
              <a:r>
                <a:rPr lang="en-GB" sz="800" dirty="0">
                  <a:solidFill>
                    <a:prstClr val="black"/>
                  </a:solidFill>
                  <a:ea typeface="Helvetica Neue for IBM Roman" charset="0"/>
                  <a:cs typeface="Helvetica Neue for IBM Roman" charset="0"/>
                </a:rPr>
                <a:t>Supply Chain / Transportation Management Systems</a:t>
              </a:r>
            </a:p>
            <a:p>
              <a:pPr defTabSz="914354"/>
              <a:r>
                <a:rPr lang="zh-CN" altLang="en-GB" sz="800" dirty="0">
                  <a:solidFill>
                    <a:prstClr val="black"/>
                  </a:solidFill>
                  <a:ea typeface="Helvetica Neue for IBM Roman" charset="0"/>
                  <a:cs typeface="Helvetica Neue for IBM Roman" charset="0"/>
                </a:rPr>
                <a:t>供应链</a:t>
              </a:r>
              <a:r>
                <a:rPr lang="en-US" altLang="zh-CN" sz="800" dirty="0">
                  <a:solidFill>
                    <a:prstClr val="black"/>
                  </a:solidFill>
                  <a:ea typeface="Helvetica Neue for IBM Roman" charset="0"/>
                  <a:cs typeface="Helvetica Neue for IBM Roman" charset="0"/>
                </a:rPr>
                <a:t>/</a:t>
              </a:r>
              <a:r>
                <a:rPr lang="zh-CN" altLang="en-US" sz="800" dirty="0">
                  <a:solidFill>
                    <a:prstClr val="black"/>
                  </a:solidFill>
                  <a:ea typeface="Helvetica Neue for IBM Roman" charset="0"/>
                  <a:cs typeface="Helvetica Neue for IBM Roman" charset="0"/>
                </a:rPr>
                <a:t>运输管理系统</a:t>
              </a:r>
              <a:endParaRPr lang="en-GB" sz="800" dirty="0">
                <a:solidFill>
                  <a:prstClr val="black"/>
                </a:solidFill>
                <a:ea typeface="Helvetica Neue for IBM Roman" charset="0"/>
                <a:cs typeface="Helvetica Neue for IBM Roman" charset="0"/>
              </a:endParaRPr>
            </a:p>
          </p:txBody>
        </p:sp>
        <p:sp>
          <p:nvSpPr>
            <p:cNvPr id="24" name="TextBox 252">
              <a:extLst>
                <a:ext uri="{FF2B5EF4-FFF2-40B4-BE49-F238E27FC236}">
                  <a16:creationId xmlns:a16="http://schemas.microsoft.com/office/drawing/2014/main" id="{7907A86F-0D4F-0443-A38D-27BA61CE450B}"/>
                </a:ext>
              </a:extLst>
            </p:cNvPr>
            <p:cNvSpPr txBox="1"/>
            <p:nvPr/>
          </p:nvSpPr>
          <p:spPr>
            <a:xfrm>
              <a:off x="8311276" y="5042980"/>
              <a:ext cx="1083919" cy="439943"/>
            </a:xfrm>
            <a:prstGeom prst="rect">
              <a:avLst/>
            </a:prstGeom>
            <a:noFill/>
          </p:spPr>
          <p:txBody>
            <a:bodyPr wrap="square" rtlCol="0" anchor="t" anchorCtr="0">
              <a:spAutoFit/>
            </a:bodyPr>
            <a:lstStyle/>
            <a:p>
              <a:pPr algn="ctr" defTabSz="914354"/>
              <a:r>
                <a:rPr lang="en-GB" sz="800" dirty="0">
                  <a:solidFill>
                    <a:prstClr val="black"/>
                  </a:solidFill>
                  <a:ea typeface="Helvetica Neue for IBM Roman" charset="0"/>
                  <a:cs typeface="Helvetica Neue for IBM Roman" charset="0"/>
                </a:rPr>
                <a:t>Authorities</a:t>
              </a:r>
            </a:p>
            <a:p>
              <a:pPr algn="ctr" defTabSz="914354"/>
              <a:r>
                <a:rPr lang="zh-CN" altLang="en-GB" sz="800" dirty="0">
                  <a:solidFill>
                    <a:prstClr val="black"/>
                  </a:solidFill>
                  <a:ea typeface="Helvetica Neue for IBM Roman" charset="0"/>
                  <a:cs typeface="Helvetica Neue for IBM Roman" charset="0"/>
                </a:rPr>
                <a:t>监管机构</a:t>
              </a:r>
              <a:endParaRPr lang="en-GB" sz="800" dirty="0">
                <a:solidFill>
                  <a:prstClr val="black"/>
                </a:solidFill>
                <a:ea typeface="Helvetica Neue for IBM Roman" charset="0"/>
                <a:cs typeface="Helvetica Neue for IBM Roman" charset="0"/>
              </a:endParaRPr>
            </a:p>
          </p:txBody>
        </p:sp>
        <p:sp>
          <p:nvSpPr>
            <p:cNvPr id="25" name="TextBox 253">
              <a:extLst>
                <a:ext uri="{FF2B5EF4-FFF2-40B4-BE49-F238E27FC236}">
                  <a16:creationId xmlns:a16="http://schemas.microsoft.com/office/drawing/2014/main" id="{281AFD9E-2291-C147-9C1C-4010820ACF9B}"/>
                </a:ext>
              </a:extLst>
            </p:cNvPr>
            <p:cNvSpPr txBox="1"/>
            <p:nvPr/>
          </p:nvSpPr>
          <p:spPr>
            <a:xfrm>
              <a:off x="7178184" y="5450620"/>
              <a:ext cx="1183390" cy="759901"/>
            </a:xfrm>
            <a:prstGeom prst="rect">
              <a:avLst/>
            </a:prstGeom>
            <a:noFill/>
          </p:spPr>
          <p:txBody>
            <a:bodyPr wrap="square" rtlCol="0" anchor="t" anchorCtr="0">
              <a:spAutoFit/>
            </a:bodyPr>
            <a:lstStyle/>
            <a:p>
              <a:pPr algn="ctr" defTabSz="914354"/>
              <a:r>
                <a:rPr lang="en-GB" sz="800" dirty="0">
                  <a:solidFill>
                    <a:prstClr val="black"/>
                  </a:solidFill>
                  <a:ea typeface="Helvetica Neue for IBM Roman" charset="0"/>
                  <a:cs typeface="Helvetica Neue for IBM Roman" charset="0"/>
                </a:rPr>
                <a:t>Financial / Insurance Services</a:t>
              </a:r>
            </a:p>
            <a:p>
              <a:pPr algn="ctr" defTabSz="914354"/>
              <a:r>
                <a:rPr lang="zh-CN" altLang="en-GB" sz="800" dirty="0">
                  <a:solidFill>
                    <a:prstClr val="black"/>
                  </a:solidFill>
                  <a:ea typeface="Helvetica Neue for IBM Roman" charset="0"/>
                  <a:cs typeface="Helvetica Neue for IBM Roman" charset="0"/>
                </a:rPr>
                <a:t>金融</a:t>
              </a:r>
              <a:r>
                <a:rPr lang="en-US" altLang="zh-CN" sz="800" dirty="0">
                  <a:solidFill>
                    <a:prstClr val="black"/>
                  </a:solidFill>
                  <a:ea typeface="Helvetica Neue for IBM Roman" charset="0"/>
                  <a:cs typeface="Helvetica Neue for IBM Roman" charset="0"/>
                </a:rPr>
                <a:t>/</a:t>
              </a:r>
              <a:r>
                <a:rPr lang="zh-CN" altLang="en-US" sz="800" dirty="0">
                  <a:solidFill>
                    <a:prstClr val="black"/>
                  </a:solidFill>
                  <a:ea typeface="Helvetica Neue for IBM Roman" charset="0"/>
                  <a:cs typeface="Helvetica Neue for IBM Roman" charset="0"/>
                </a:rPr>
                <a:t>保险服务</a:t>
              </a:r>
              <a:r>
                <a:rPr lang="en-GB" sz="800" dirty="0">
                  <a:solidFill>
                    <a:prstClr val="black"/>
                  </a:solidFill>
                  <a:ea typeface="Helvetica Neue for IBM Roman" charset="0"/>
                  <a:cs typeface="Helvetica Neue for IBM Roman" charset="0"/>
                </a:rPr>
                <a:t> </a:t>
              </a:r>
            </a:p>
          </p:txBody>
        </p:sp>
        <p:sp>
          <p:nvSpPr>
            <p:cNvPr id="26" name="TextBox 254">
              <a:extLst>
                <a:ext uri="{FF2B5EF4-FFF2-40B4-BE49-F238E27FC236}">
                  <a16:creationId xmlns:a16="http://schemas.microsoft.com/office/drawing/2014/main" id="{D48004C2-8DCD-CF40-B5A4-4C1BB69128AE}"/>
                </a:ext>
              </a:extLst>
            </p:cNvPr>
            <p:cNvSpPr txBox="1"/>
            <p:nvPr/>
          </p:nvSpPr>
          <p:spPr>
            <a:xfrm>
              <a:off x="5324876" y="5235970"/>
              <a:ext cx="1310453" cy="1079860"/>
            </a:xfrm>
            <a:prstGeom prst="rect">
              <a:avLst/>
            </a:prstGeom>
            <a:noFill/>
          </p:spPr>
          <p:txBody>
            <a:bodyPr wrap="square" rtlCol="0" anchor="t" anchorCtr="0">
              <a:spAutoFit/>
            </a:bodyPr>
            <a:lstStyle/>
            <a:p>
              <a:pPr algn="ctr" defTabSz="914354"/>
              <a:r>
                <a:rPr lang="en-GB" sz="800" dirty="0">
                  <a:solidFill>
                    <a:prstClr val="black"/>
                  </a:solidFill>
                  <a:ea typeface="Helvetica Neue for IBM Roman" charset="0"/>
                  <a:cs typeface="Helvetica Neue for IBM Roman" charset="0"/>
                </a:rPr>
                <a:t>Port Community Systems; Terminal Operating Systems</a:t>
              </a:r>
            </a:p>
            <a:p>
              <a:pPr algn="ctr" defTabSz="914354"/>
              <a:r>
                <a:rPr lang="zh-CN" altLang="en-GB" sz="800" dirty="0">
                  <a:solidFill>
                    <a:prstClr val="black"/>
                  </a:solidFill>
                  <a:ea typeface="Helvetica Neue for IBM Roman" charset="0"/>
                  <a:cs typeface="Helvetica Neue for IBM Roman" charset="0"/>
                </a:rPr>
                <a:t>港口</a:t>
              </a:r>
              <a:r>
                <a:rPr lang="zh-CN" altLang="en-US" sz="800" dirty="0">
                  <a:solidFill>
                    <a:prstClr val="black"/>
                  </a:solidFill>
                  <a:ea typeface="Helvetica Neue for IBM Roman" charset="0"/>
                  <a:cs typeface="Helvetica Neue for IBM Roman" charset="0"/>
                </a:rPr>
                <a:t>同盟</a:t>
              </a:r>
              <a:endParaRPr lang="en-GB" sz="800" dirty="0">
                <a:solidFill>
                  <a:prstClr val="black"/>
                </a:solidFill>
                <a:ea typeface="Helvetica Neue for IBM Roman" charset="0"/>
                <a:cs typeface="Helvetica Neue for IBM Roman" charset="0"/>
              </a:endParaRPr>
            </a:p>
          </p:txBody>
        </p:sp>
        <p:sp>
          <p:nvSpPr>
            <p:cNvPr id="27" name="TextBox 256">
              <a:extLst>
                <a:ext uri="{FF2B5EF4-FFF2-40B4-BE49-F238E27FC236}">
                  <a16:creationId xmlns:a16="http://schemas.microsoft.com/office/drawing/2014/main" id="{DF13774A-B2F2-B344-9F49-D983A2D5FA9E}"/>
                </a:ext>
              </a:extLst>
            </p:cNvPr>
            <p:cNvSpPr txBox="1"/>
            <p:nvPr/>
          </p:nvSpPr>
          <p:spPr>
            <a:xfrm>
              <a:off x="4097181" y="4652749"/>
              <a:ext cx="1582906" cy="599922"/>
            </a:xfrm>
            <a:prstGeom prst="rect">
              <a:avLst/>
            </a:prstGeom>
            <a:noFill/>
          </p:spPr>
          <p:txBody>
            <a:bodyPr wrap="square" rtlCol="0" anchor="t" anchorCtr="0">
              <a:spAutoFit/>
            </a:bodyPr>
            <a:lstStyle/>
            <a:p>
              <a:pPr algn="r" defTabSz="914354"/>
              <a:r>
                <a:rPr lang="en-GB" sz="800" dirty="0">
                  <a:ea typeface="Helvetica Neue for IBM Roman" charset="0"/>
                  <a:cs typeface="Helvetica Neue for IBM Roman" charset="0"/>
                </a:rPr>
                <a:t>Freight Forwarders / 3PLs</a:t>
              </a:r>
            </a:p>
            <a:p>
              <a:pPr algn="r" defTabSz="914354"/>
              <a:r>
                <a:rPr lang="zh-CN" altLang="en-GB" sz="800" dirty="0">
                  <a:ea typeface="Helvetica Neue for IBM Roman" charset="0"/>
                  <a:cs typeface="Helvetica Neue for IBM Roman" charset="0"/>
                </a:rPr>
                <a:t>货运</a:t>
              </a:r>
              <a:r>
                <a:rPr lang="zh-CN" altLang="en-US" sz="800" dirty="0">
                  <a:ea typeface="Helvetica Neue for IBM Roman" charset="0"/>
                  <a:cs typeface="Helvetica Neue for IBM Roman" charset="0"/>
                </a:rPr>
                <a:t>代理</a:t>
              </a:r>
              <a:r>
                <a:rPr lang="en-US" altLang="zh-CN" sz="800" dirty="0">
                  <a:ea typeface="Helvetica Neue for IBM Roman" charset="0"/>
                  <a:cs typeface="Helvetica Neue for IBM Roman" charset="0"/>
                </a:rPr>
                <a:t>/</a:t>
              </a:r>
              <a:r>
                <a:rPr lang="zh-CN" altLang="en-US" sz="800" dirty="0">
                  <a:ea typeface="Helvetica Neue for IBM Roman" charset="0"/>
                  <a:cs typeface="Helvetica Neue for IBM Roman" charset="0"/>
                </a:rPr>
                <a:t>三方物流</a:t>
              </a:r>
              <a:endParaRPr lang="en-GB" sz="800" dirty="0">
                <a:ea typeface="Helvetica Neue for IBM Roman" charset="0"/>
                <a:cs typeface="Helvetica Neue for IBM Roman" charset="0"/>
              </a:endParaRPr>
            </a:p>
          </p:txBody>
        </p:sp>
        <p:sp>
          <p:nvSpPr>
            <p:cNvPr id="28" name="TextBox 257">
              <a:extLst>
                <a:ext uri="{FF2B5EF4-FFF2-40B4-BE49-F238E27FC236}">
                  <a16:creationId xmlns:a16="http://schemas.microsoft.com/office/drawing/2014/main" id="{B5A6545C-295B-D546-BDBE-EDB0572F1C85}"/>
                </a:ext>
              </a:extLst>
            </p:cNvPr>
            <p:cNvSpPr txBox="1"/>
            <p:nvPr/>
          </p:nvSpPr>
          <p:spPr>
            <a:xfrm>
              <a:off x="4097181" y="2137923"/>
              <a:ext cx="1227695" cy="599922"/>
            </a:xfrm>
            <a:prstGeom prst="rect">
              <a:avLst/>
            </a:prstGeom>
            <a:noFill/>
          </p:spPr>
          <p:txBody>
            <a:bodyPr wrap="square" rtlCol="0" anchor="t" anchorCtr="0">
              <a:spAutoFit/>
            </a:bodyPr>
            <a:lstStyle>
              <a:defPPr>
                <a:defRPr lang="zh-CN"/>
              </a:defPPr>
              <a:lvl1pPr algn="ctr" defTabSz="914377">
                <a:defRPr sz="800">
                  <a:solidFill>
                    <a:prstClr val="black"/>
                  </a:solidFill>
                  <a:ea typeface="Helvetica Neue for IBM Roman" charset="0"/>
                  <a:cs typeface="Helvetica Neue for IBM Roman" charset="0"/>
                </a:defRPr>
              </a:lvl1pPr>
            </a:lstStyle>
            <a:p>
              <a:r>
                <a:rPr lang="en-GB" dirty="0"/>
                <a:t>Customs Systems</a:t>
              </a:r>
            </a:p>
            <a:p>
              <a:r>
                <a:rPr lang="zh-CN" altLang="en-GB" dirty="0"/>
                <a:t>海关系统</a:t>
              </a:r>
              <a:endParaRPr lang="en-GB" dirty="0"/>
            </a:p>
          </p:txBody>
        </p:sp>
        <p:sp>
          <p:nvSpPr>
            <p:cNvPr id="29" name="TextBox 259">
              <a:extLst>
                <a:ext uri="{FF2B5EF4-FFF2-40B4-BE49-F238E27FC236}">
                  <a16:creationId xmlns:a16="http://schemas.microsoft.com/office/drawing/2014/main" id="{463E376E-0C88-4A4E-8A1C-B97CC9306F98}"/>
                </a:ext>
              </a:extLst>
            </p:cNvPr>
            <p:cNvSpPr txBox="1"/>
            <p:nvPr/>
          </p:nvSpPr>
          <p:spPr>
            <a:xfrm>
              <a:off x="4921355" y="1256814"/>
              <a:ext cx="1227695" cy="599922"/>
            </a:xfrm>
            <a:prstGeom prst="rect">
              <a:avLst/>
            </a:prstGeom>
            <a:noFill/>
          </p:spPr>
          <p:txBody>
            <a:bodyPr wrap="square" rtlCol="0" anchor="t" anchorCtr="0">
              <a:spAutoFit/>
            </a:bodyPr>
            <a:lstStyle/>
            <a:p>
              <a:pPr algn="ctr" defTabSz="914354"/>
              <a:r>
                <a:rPr lang="en-GB" sz="800" dirty="0">
                  <a:solidFill>
                    <a:prstClr val="black"/>
                  </a:solidFill>
                  <a:ea typeface="Helvetica Neue for IBM Roman" charset="0"/>
                  <a:cs typeface="Helvetica Neue for IBM Roman" charset="0"/>
                </a:rPr>
                <a:t>Customs</a:t>
              </a:r>
              <a:r>
                <a:rPr lang="zh-CN" altLang="en-US" sz="800" dirty="0">
                  <a:solidFill>
                    <a:prstClr val="black"/>
                  </a:solidFill>
                  <a:ea typeface="Helvetica Neue for IBM Roman" charset="0"/>
                  <a:cs typeface="Helvetica Neue for IBM Roman" charset="0"/>
                </a:rPr>
                <a:t> </a:t>
              </a:r>
              <a:r>
                <a:rPr lang="en-GB" sz="800" dirty="0">
                  <a:solidFill>
                    <a:prstClr val="black"/>
                  </a:solidFill>
                  <a:ea typeface="Helvetica Neue for IBM Roman" charset="0"/>
                  <a:cs typeface="Helvetica Neue for IBM Roman" charset="0"/>
                </a:rPr>
                <a:t>Brokers</a:t>
              </a:r>
            </a:p>
            <a:p>
              <a:pPr algn="ctr" defTabSz="914354"/>
              <a:r>
                <a:rPr lang="zh-CN" altLang="en-US" sz="800" dirty="0"/>
                <a:t>报关行</a:t>
              </a:r>
              <a:endParaRPr lang="en-US" altLang="zh-CN" sz="800" dirty="0"/>
            </a:p>
          </p:txBody>
        </p:sp>
        <p:pic>
          <p:nvPicPr>
            <p:cNvPr id="30" name="Picture 271">
              <a:extLst>
                <a:ext uri="{FF2B5EF4-FFF2-40B4-BE49-F238E27FC236}">
                  <a16:creationId xmlns:a16="http://schemas.microsoft.com/office/drawing/2014/main" id="{EA944B9B-FDEA-6840-A765-4C293DEACC3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711891" y="4509335"/>
              <a:ext cx="324742" cy="486143"/>
            </a:xfrm>
            <a:prstGeom prst="rect">
              <a:avLst/>
            </a:prstGeom>
          </p:spPr>
        </p:pic>
        <p:pic>
          <p:nvPicPr>
            <p:cNvPr id="31" name="Picture 453">
              <a:extLst>
                <a:ext uri="{FF2B5EF4-FFF2-40B4-BE49-F238E27FC236}">
                  <a16:creationId xmlns:a16="http://schemas.microsoft.com/office/drawing/2014/main" id="{A51F5361-F43A-AF41-AFC2-11E3DF542C8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580563" y="4496312"/>
              <a:ext cx="297084" cy="444738"/>
            </a:xfrm>
            <a:prstGeom prst="rect">
              <a:avLst/>
            </a:prstGeom>
          </p:spPr>
        </p:pic>
        <p:pic>
          <p:nvPicPr>
            <p:cNvPr id="32" name="Picture 454">
              <a:extLst>
                <a:ext uri="{FF2B5EF4-FFF2-40B4-BE49-F238E27FC236}">
                  <a16:creationId xmlns:a16="http://schemas.microsoft.com/office/drawing/2014/main" id="{79F893C5-C6AA-FF43-81C8-8CB59896EA0E}"/>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203362" y="1204437"/>
              <a:ext cx="313130" cy="468758"/>
            </a:xfrm>
            <a:prstGeom prst="rect">
              <a:avLst/>
            </a:prstGeom>
          </p:spPr>
        </p:pic>
        <p:pic>
          <p:nvPicPr>
            <p:cNvPr id="33" name="Picture 455">
              <a:extLst>
                <a:ext uri="{FF2B5EF4-FFF2-40B4-BE49-F238E27FC236}">
                  <a16:creationId xmlns:a16="http://schemas.microsoft.com/office/drawing/2014/main" id="{E78785C6-15BF-2140-9544-561FD54D0C18}"/>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658821" y="4942047"/>
              <a:ext cx="303710" cy="454654"/>
            </a:xfrm>
            <a:prstGeom prst="rect">
              <a:avLst/>
            </a:prstGeom>
          </p:spPr>
        </p:pic>
        <p:pic>
          <p:nvPicPr>
            <p:cNvPr id="34" name="Picture 456">
              <a:extLst>
                <a:ext uri="{FF2B5EF4-FFF2-40B4-BE49-F238E27FC236}">
                  <a16:creationId xmlns:a16="http://schemas.microsoft.com/office/drawing/2014/main" id="{DCBB3C43-0103-8141-8220-70F24DA605F5}"/>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799643" y="1821458"/>
              <a:ext cx="347498" cy="520205"/>
            </a:xfrm>
            <a:prstGeom prst="rect">
              <a:avLst/>
            </a:prstGeom>
          </p:spPr>
        </p:pic>
        <p:pic>
          <p:nvPicPr>
            <p:cNvPr id="35" name="Picture 457">
              <a:extLst>
                <a:ext uri="{FF2B5EF4-FFF2-40B4-BE49-F238E27FC236}">
                  <a16:creationId xmlns:a16="http://schemas.microsoft.com/office/drawing/2014/main" id="{52CFA2C3-6146-2140-9608-4FCC9E8E8A88}"/>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9092628" y="3694721"/>
              <a:ext cx="305831" cy="457829"/>
            </a:xfrm>
            <a:prstGeom prst="rect">
              <a:avLst/>
            </a:prstGeom>
          </p:spPr>
        </p:pic>
        <p:pic>
          <p:nvPicPr>
            <p:cNvPr id="36" name="Picture 458">
              <a:extLst>
                <a:ext uri="{FF2B5EF4-FFF2-40B4-BE49-F238E27FC236}">
                  <a16:creationId xmlns:a16="http://schemas.microsoft.com/office/drawing/2014/main" id="{15046BCB-5B3B-A64B-A4D0-C8A9DCFEEBBA}"/>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214967" y="2801127"/>
              <a:ext cx="305456" cy="457270"/>
            </a:xfrm>
            <a:prstGeom prst="rect">
              <a:avLst/>
            </a:prstGeom>
          </p:spPr>
        </p:pic>
        <p:sp>
          <p:nvSpPr>
            <p:cNvPr id="37" name="Rectangle 260">
              <a:extLst>
                <a:ext uri="{FF2B5EF4-FFF2-40B4-BE49-F238E27FC236}">
                  <a16:creationId xmlns:a16="http://schemas.microsoft.com/office/drawing/2014/main" id="{B433B452-7788-6B48-8AF2-B7DC2B8BE2D5}"/>
                </a:ext>
              </a:extLst>
            </p:cNvPr>
            <p:cNvSpPr/>
            <p:nvPr/>
          </p:nvSpPr>
          <p:spPr>
            <a:xfrm>
              <a:off x="5681599" y="2976365"/>
              <a:ext cx="3264457" cy="1239839"/>
            </a:xfrm>
            <a:prstGeom prst="rect">
              <a:avLst/>
            </a:prstGeom>
            <a:noFill/>
          </p:spPr>
          <p:txBody>
            <a:bodyPr wrap="square">
              <a:spAutoFit/>
            </a:bodyPr>
            <a:lstStyle/>
            <a:p>
              <a:pPr algn="ctr"/>
              <a:r>
                <a:rPr lang="en-US" sz="1400" dirty="0">
                  <a:latin typeface="Impact" charset="0"/>
                  <a:ea typeface="Impact" charset="0"/>
                  <a:cs typeface="Impact" charset="0"/>
                </a:rPr>
                <a:t>THE PLATFORM IS BUILT ON AN OPEN TECHNOLOGY STACK AND IS UNDERPINNED BY BLOCKCHAIN TECHNOLOGY</a:t>
              </a:r>
            </a:p>
          </p:txBody>
        </p:sp>
        <p:pic>
          <p:nvPicPr>
            <p:cNvPr id="38" name="Picture 8">
              <a:extLst>
                <a:ext uri="{FF2B5EF4-FFF2-40B4-BE49-F238E27FC236}">
                  <a16:creationId xmlns:a16="http://schemas.microsoft.com/office/drawing/2014/main" id="{CFECC7F7-897D-2740-9CEC-61FE5A8996F8}"/>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240909" y="3731025"/>
              <a:ext cx="300831" cy="450346"/>
            </a:xfrm>
            <a:prstGeom prst="rect">
              <a:avLst/>
            </a:prstGeom>
          </p:spPr>
        </p:pic>
        <p:pic>
          <p:nvPicPr>
            <p:cNvPr id="39" name="Picture 10">
              <a:extLst>
                <a:ext uri="{FF2B5EF4-FFF2-40B4-BE49-F238E27FC236}">
                  <a16:creationId xmlns:a16="http://schemas.microsoft.com/office/drawing/2014/main" id="{B8EE2302-E8F3-3C41-9767-9662A90C4CF4}"/>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8135528" y="1204437"/>
              <a:ext cx="289784" cy="433808"/>
            </a:xfrm>
            <a:prstGeom prst="rect">
              <a:avLst/>
            </a:prstGeom>
          </p:spPr>
        </p:pic>
        <p:pic>
          <p:nvPicPr>
            <p:cNvPr id="40" name="Picture 13">
              <a:extLst>
                <a:ext uri="{FF2B5EF4-FFF2-40B4-BE49-F238E27FC236}">
                  <a16:creationId xmlns:a16="http://schemas.microsoft.com/office/drawing/2014/main" id="{4FBC6B7D-CF52-C64F-993E-62657A458D25}"/>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5119246" y="2811806"/>
              <a:ext cx="328333" cy="491517"/>
            </a:xfrm>
            <a:prstGeom prst="rect">
              <a:avLst/>
            </a:prstGeom>
          </p:spPr>
        </p:pic>
        <p:pic>
          <p:nvPicPr>
            <p:cNvPr id="41" name="Picture 15">
              <a:extLst>
                <a:ext uri="{FF2B5EF4-FFF2-40B4-BE49-F238E27FC236}">
                  <a16:creationId xmlns:a16="http://schemas.microsoft.com/office/drawing/2014/main" id="{8C93C6D7-6BBB-A942-9677-8DBE2919AB6A}"/>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7567975" y="5108108"/>
              <a:ext cx="219992" cy="329330"/>
            </a:xfrm>
            <a:prstGeom prst="rect">
              <a:avLst/>
            </a:prstGeom>
          </p:spPr>
        </p:pic>
        <p:pic>
          <p:nvPicPr>
            <p:cNvPr id="42" name="Picture 16">
              <a:extLst>
                <a:ext uri="{FF2B5EF4-FFF2-40B4-BE49-F238E27FC236}">
                  <a16:creationId xmlns:a16="http://schemas.microsoft.com/office/drawing/2014/main" id="{4A3A1921-1632-A941-9118-CBEDA82739D3}"/>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7809592" y="5108108"/>
              <a:ext cx="218837" cy="327600"/>
            </a:xfrm>
            <a:prstGeom prst="rect">
              <a:avLst/>
            </a:prstGeom>
          </p:spPr>
        </p:pic>
        <p:grpSp>
          <p:nvGrpSpPr>
            <p:cNvPr id="43" name="Group 57">
              <a:extLst>
                <a:ext uri="{FF2B5EF4-FFF2-40B4-BE49-F238E27FC236}">
                  <a16:creationId xmlns:a16="http://schemas.microsoft.com/office/drawing/2014/main" id="{44170CCB-5536-0B4C-B816-34C307282C0C}"/>
                </a:ext>
              </a:extLst>
            </p:cNvPr>
            <p:cNvGrpSpPr/>
            <p:nvPr/>
          </p:nvGrpSpPr>
          <p:grpSpPr>
            <a:xfrm>
              <a:off x="7116544" y="776511"/>
              <a:ext cx="494094" cy="707632"/>
              <a:chOff x="4655352" y="4959133"/>
              <a:chExt cx="716177" cy="1025695"/>
            </a:xfrm>
          </p:grpSpPr>
          <p:pic>
            <p:nvPicPr>
              <p:cNvPr id="46" name="Picture 58">
                <a:extLst>
                  <a:ext uri="{FF2B5EF4-FFF2-40B4-BE49-F238E27FC236}">
                    <a16:creationId xmlns:a16="http://schemas.microsoft.com/office/drawing/2014/main" id="{B5D5DDC5-66D1-0748-B3EF-D523690A72B3}"/>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5034975" y="5480828"/>
                <a:ext cx="336554" cy="503823"/>
              </a:xfrm>
              <a:prstGeom prst="rect">
                <a:avLst/>
              </a:prstGeom>
            </p:spPr>
          </p:pic>
          <p:pic>
            <p:nvPicPr>
              <p:cNvPr id="47" name="Picture 59">
                <a:extLst>
                  <a:ext uri="{FF2B5EF4-FFF2-40B4-BE49-F238E27FC236}">
                    <a16:creationId xmlns:a16="http://schemas.microsoft.com/office/drawing/2014/main" id="{EF6D4F64-6B38-DA42-A29D-E88BBCE1D944}"/>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842157" y="4959133"/>
                <a:ext cx="336672" cy="504000"/>
              </a:xfrm>
              <a:prstGeom prst="rect">
                <a:avLst/>
              </a:prstGeom>
            </p:spPr>
          </p:pic>
          <p:pic>
            <p:nvPicPr>
              <p:cNvPr id="48" name="Picture 72">
                <a:extLst>
                  <a:ext uri="{FF2B5EF4-FFF2-40B4-BE49-F238E27FC236}">
                    <a16:creationId xmlns:a16="http://schemas.microsoft.com/office/drawing/2014/main" id="{20B7B1FF-ABA7-B842-BE6D-EC0152A9F0CE}"/>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4655352" y="5480828"/>
                <a:ext cx="336672" cy="504000"/>
              </a:xfrm>
              <a:prstGeom prst="rect">
                <a:avLst/>
              </a:prstGeom>
            </p:spPr>
          </p:pic>
        </p:grpSp>
        <p:pic>
          <p:nvPicPr>
            <p:cNvPr id="44" name="Picture 1">
              <a:extLst>
                <a:ext uri="{FF2B5EF4-FFF2-40B4-BE49-F238E27FC236}">
                  <a16:creationId xmlns:a16="http://schemas.microsoft.com/office/drawing/2014/main" id="{B7B8252E-A75B-3C48-B440-A68E97799B0D}"/>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294055" y="2097528"/>
              <a:ext cx="404963" cy="459707"/>
            </a:xfrm>
            <a:prstGeom prst="rect">
              <a:avLst/>
            </a:prstGeom>
          </p:spPr>
        </p:pic>
        <p:pic>
          <p:nvPicPr>
            <p:cNvPr id="45" name="Picture 25">
              <a:extLst>
                <a:ext uri="{FF2B5EF4-FFF2-40B4-BE49-F238E27FC236}">
                  <a16:creationId xmlns:a16="http://schemas.microsoft.com/office/drawing/2014/main" id="{6D427856-A633-1048-AA33-BE7A3E896068}"/>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7098417" y="2479140"/>
              <a:ext cx="430823" cy="433044"/>
            </a:xfrm>
            <a:prstGeom prst="rect">
              <a:avLst/>
            </a:prstGeom>
          </p:spPr>
        </p:pic>
      </p:grpSp>
    </p:spTree>
    <p:extLst>
      <p:ext uri="{BB962C8B-B14F-4D97-AF65-F5344CB8AC3E}">
        <p14:creationId xmlns:p14="http://schemas.microsoft.com/office/powerpoint/2010/main" val="125711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BE7B37A7-37EA-3048-A951-37765C62DEF6}"/>
              </a:ext>
            </a:extLst>
          </p:cNvPr>
          <p:cNvSpPr>
            <a:spLocks noGrp="1"/>
          </p:cNvSpPr>
          <p:nvPr>
            <p:ph type="body" sz="quarter" idx="13"/>
          </p:nvPr>
        </p:nvSpPr>
        <p:spPr>
          <a:xfrm>
            <a:off x="125730" y="144464"/>
            <a:ext cx="8368565" cy="1011698"/>
          </a:xfrm>
        </p:spPr>
        <p:txBody>
          <a:bodyPr>
            <a:normAutofit fontScale="92500" lnSpcReduction="10000"/>
          </a:bodyPr>
          <a:lstStyle/>
          <a:p>
            <a:r>
              <a:rPr lang="zh-CN" altLang="en-US" dirty="0"/>
              <a:t>为快速推进区块链跨行业的应用落地，多家企业联合推出超级账本项目</a:t>
            </a:r>
            <a:br>
              <a:rPr lang="zh-CN" altLang="en-US" dirty="0"/>
            </a:br>
            <a:r>
              <a:rPr lang="en-US" altLang="zh-CN" sz="2000" dirty="0"/>
              <a:t>IBM</a:t>
            </a:r>
            <a:r>
              <a:rPr lang="zh-CN" altLang="en-US" sz="2000" dirty="0"/>
              <a:t>作为主要参与者做出了巨大贡献</a:t>
            </a:r>
            <a:endParaRPr lang="en-US" dirty="0"/>
          </a:p>
        </p:txBody>
      </p:sp>
      <p:grpSp>
        <p:nvGrpSpPr>
          <p:cNvPr id="3" name="组合 6">
            <a:extLst>
              <a:ext uri="{FF2B5EF4-FFF2-40B4-BE49-F238E27FC236}">
                <a16:creationId xmlns:a16="http://schemas.microsoft.com/office/drawing/2014/main" id="{AF9B0151-A620-B849-A0A0-6CD28B0D4F88}"/>
              </a:ext>
            </a:extLst>
          </p:cNvPr>
          <p:cNvGrpSpPr/>
          <p:nvPr/>
        </p:nvGrpSpPr>
        <p:grpSpPr>
          <a:xfrm>
            <a:off x="3922113" y="1088205"/>
            <a:ext cx="5027230" cy="3931057"/>
            <a:chOff x="3848299" y="774711"/>
            <a:chExt cx="5219798" cy="4154280"/>
          </a:xfrm>
        </p:grpSpPr>
        <p:sp>
          <p:nvSpPr>
            <p:cNvPr id="4" name="Title 1">
              <a:extLst>
                <a:ext uri="{FF2B5EF4-FFF2-40B4-BE49-F238E27FC236}">
                  <a16:creationId xmlns:a16="http://schemas.microsoft.com/office/drawing/2014/main" id="{5DDBC8CE-0D5D-B841-A9A8-4469A1638307}"/>
                </a:ext>
              </a:extLst>
            </p:cNvPr>
            <p:cNvSpPr txBox="1">
              <a:spLocks/>
            </p:cNvSpPr>
            <p:nvPr/>
          </p:nvSpPr>
          <p:spPr>
            <a:xfrm>
              <a:off x="3903523" y="774711"/>
              <a:ext cx="614684" cy="205814"/>
            </a:xfrm>
            <a:prstGeom prst="rect">
              <a:avLst/>
            </a:prstGeom>
            <a:noFill/>
          </p:spPr>
          <p:txBody>
            <a:bodyPr/>
            <a:lstStyle>
              <a:lvl1pPr algn="l" rtl="0" fontAlgn="base">
                <a:lnSpc>
                  <a:spcPct val="90000"/>
                </a:lnSpc>
                <a:spcBef>
                  <a:spcPct val="0"/>
                </a:spcBef>
                <a:spcAft>
                  <a:spcPct val="0"/>
                </a:spcAft>
                <a:defRPr sz="2800">
                  <a:solidFill>
                    <a:srgbClr val="191919"/>
                  </a:solidFill>
                  <a:latin typeface="Arial" pitchFamily="34" charset="0"/>
                  <a:ea typeface="+mj-ea"/>
                  <a:cs typeface="Arial" pitchFamily="34" charset="0"/>
                </a:defRPr>
              </a:lvl1pPr>
              <a:lvl2pPr algn="l" rtl="0" fontAlgn="base">
                <a:lnSpc>
                  <a:spcPct val="90000"/>
                </a:lnSpc>
                <a:spcBef>
                  <a:spcPct val="0"/>
                </a:spcBef>
                <a:spcAft>
                  <a:spcPct val="0"/>
                </a:spcAft>
                <a:defRPr sz="2800">
                  <a:solidFill>
                    <a:srgbClr val="191919"/>
                  </a:solidFill>
                  <a:latin typeface="HelvNeue Light for IBM" pitchFamily="34" charset="0"/>
                </a:defRPr>
              </a:lvl2pPr>
              <a:lvl3pPr algn="l" rtl="0" fontAlgn="base">
                <a:lnSpc>
                  <a:spcPct val="90000"/>
                </a:lnSpc>
                <a:spcBef>
                  <a:spcPct val="0"/>
                </a:spcBef>
                <a:spcAft>
                  <a:spcPct val="0"/>
                </a:spcAft>
                <a:defRPr sz="2800">
                  <a:solidFill>
                    <a:srgbClr val="191919"/>
                  </a:solidFill>
                  <a:latin typeface="HelvNeue Light for IBM" pitchFamily="34" charset="0"/>
                </a:defRPr>
              </a:lvl3pPr>
              <a:lvl4pPr algn="l" rtl="0" fontAlgn="base">
                <a:lnSpc>
                  <a:spcPct val="90000"/>
                </a:lnSpc>
                <a:spcBef>
                  <a:spcPct val="0"/>
                </a:spcBef>
                <a:spcAft>
                  <a:spcPct val="0"/>
                </a:spcAft>
                <a:defRPr sz="2800">
                  <a:solidFill>
                    <a:srgbClr val="191919"/>
                  </a:solidFill>
                  <a:latin typeface="HelvNeue Light for IBM" pitchFamily="34" charset="0"/>
                </a:defRPr>
              </a:lvl4pPr>
              <a:lvl5pPr algn="l" rtl="0" fontAlgn="base">
                <a:lnSpc>
                  <a:spcPct val="90000"/>
                </a:lnSpc>
                <a:spcBef>
                  <a:spcPct val="0"/>
                </a:spcBef>
                <a:spcAft>
                  <a:spcPct val="0"/>
                </a:spcAft>
                <a:defRPr sz="2800">
                  <a:solidFill>
                    <a:srgbClr val="191919"/>
                  </a:solidFill>
                  <a:latin typeface="HelvNeue Light for IBM" pitchFamily="34" charset="0"/>
                </a:defRPr>
              </a:lvl5pPr>
              <a:lvl6pPr marL="457200" algn="l" rtl="0" fontAlgn="base">
                <a:lnSpc>
                  <a:spcPct val="90000"/>
                </a:lnSpc>
                <a:spcBef>
                  <a:spcPct val="0"/>
                </a:spcBef>
                <a:spcAft>
                  <a:spcPct val="0"/>
                </a:spcAft>
                <a:defRPr sz="2800">
                  <a:solidFill>
                    <a:srgbClr val="191919"/>
                  </a:solidFill>
                  <a:latin typeface="HelvNeue Light for IBM" pitchFamily="34" charset="0"/>
                </a:defRPr>
              </a:lvl6pPr>
              <a:lvl7pPr marL="914400" algn="l" rtl="0" fontAlgn="base">
                <a:lnSpc>
                  <a:spcPct val="90000"/>
                </a:lnSpc>
                <a:spcBef>
                  <a:spcPct val="0"/>
                </a:spcBef>
                <a:spcAft>
                  <a:spcPct val="0"/>
                </a:spcAft>
                <a:defRPr sz="2800">
                  <a:solidFill>
                    <a:srgbClr val="191919"/>
                  </a:solidFill>
                  <a:latin typeface="HelvNeue Light for IBM" pitchFamily="34" charset="0"/>
                </a:defRPr>
              </a:lvl7pPr>
              <a:lvl8pPr marL="1371600" algn="l" rtl="0" fontAlgn="base">
                <a:lnSpc>
                  <a:spcPct val="90000"/>
                </a:lnSpc>
                <a:spcBef>
                  <a:spcPct val="0"/>
                </a:spcBef>
                <a:spcAft>
                  <a:spcPct val="0"/>
                </a:spcAft>
                <a:defRPr sz="2800">
                  <a:solidFill>
                    <a:srgbClr val="191919"/>
                  </a:solidFill>
                  <a:latin typeface="HelvNeue Light for IBM" pitchFamily="34" charset="0"/>
                </a:defRPr>
              </a:lvl8pPr>
              <a:lvl9pPr marL="1828800" algn="l" rtl="0" fontAlgn="base">
                <a:lnSpc>
                  <a:spcPct val="90000"/>
                </a:lnSpc>
                <a:spcBef>
                  <a:spcPct val="0"/>
                </a:spcBef>
                <a:spcAft>
                  <a:spcPct val="0"/>
                </a:spcAft>
                <a:defRPr sz="2800">
                  <a:solidFill>
                    <a:srgbClr val="191919"/>
                  </a:solidFill>
                  <a:latin typeface="HelvNeue Light for IBM" pitchFamily="34" charset="0"/>
                </a:defRPr>
              </a:lvl9pPr>
            </a:lstStyle>
            <a:p>
              <a:r>
                <a:rPr lang="en-US" sz="800" kern="0" dirty="0">
                  <a:solidFill>
                    <a:srgbClr val="FFFFFF">
                      <a:lumMod val="50000"/>
                    </a:srgbClr>
                  </a:solidFill>
                  <a:latin typeface="Arial" charset="0"/>
                  <a:cs typeface="Arial" charset="0"/>
                </a:rPr>
                <a:t>Premier</a:t>
              </a:r>
            </a:p>
          </p:txBody>
        </p:sp>
        <p:sp>
          <p:nvSpPr>
            <p:cNvPr id="5" name="Title 1">
              <a:extLst>
                <a:ext uri="{FF2B5EF4-FFF2-40B4-BE49-F238E27FC236}">
                  <a16:creationId xmlns:a16="http://schemas.microsoft.com/office/drawing/2014/main" id="{8222882F-6071-6242-B071-62DE2277DBE6}"/>
                </a:ext>
              </a:extLst>
            </p:cNvPr>
            <p:cNvSpPr txBox="1">
              <a:spLocks/>
            </p:cNvSpPr>
            <p:nvPr/>
          </p:nvSpPr>
          <p:spPr>
            <a:xfrm>
              <a:off x="3848299" y="4110828"/>
              <a:ext cx="722444" cy="205814"/>
            </a:xfrm>
            <a:prstGeom prst="rect">
              <a:avLst/>
            </a:prstGeom>
            <a:noFill/>
          </p:spPr>
          <p:txBody>
            <a:bodyPr/>
            <a:lstStyle>
              <a:lvl1pPr algn="l" rtl="0" fontAlgn="base">
                <a:lnSpc>
                  <a:spcPct val="90000"/>
                </a:lnSpc>
                <a:spcBef>
                  <a:spcPct val="0"/>
                </a:spcBef>
                <a:spcAft>
                  <a:spcPct val="0"/>
                </a:spcAft>
                <a:defRPr sz="2800">
                  <a:solidFill>
                    <a:srgbClr val="191919"/>
                  </a:solidFill>
                  <a:latin typeface="Arial" pitchFamily="34" charset="0"/>
                  <a:ea typeface="+mj-ea"/>
                  <a:cs typeface="Arial" pitchFamily="34" charset="0"/>
                </a:defRPr>
              </a:lvl1pPr>
              <a:lvl2pPr algn="l" rtl="0" fontAlgn="base">
                <a:lnSpc>
                  <a:spcPct val="90000"/>
                </a:lnSpc>
                <a:spcBef>
                  <a:spcPct val="0"/>
                </a:spcBef>
                <a:spcAft>
                  <a:spcPct val="0"/>
                </a:spcAft>
                <a:defRPr sz="2800">
                  <a:solidFill>
                    <a:srgbClr val="191919"/>
                  </a:solidFill>
                  <a:latin typeface="HelvNeue Light for IBM" pitchFamily="34" charset="0"/>
                </a:defRPr>
              </a:lvl2pPr>
              <a:lvl3pPr algn="l" rtl="0" fontAlgn="base">
                <a:lnSpc>
                  <a:spcPct val="90000"/>
                </a:lnSpc>
                <a:spcBef>
                  <a:spcPct val="0"/>
                </a:spcBef>
                <a:spcAft>
                  <a:spcPct val="0"/>
                </a:spcAft>
                <a:defRPr sz="2800">
                  <a:solidFill>
                    <a:srgbClr val="191919"/>
                  </a:solidFill>
                  <a:latin typeface="HelvNeue Light for IBM" pitchFamily="34" charset="0"/>
                </a:defRPr>
              </a:lvl3pPr>
              <a:lvl4pPr algn="l" rtl="0" fontAlgn="base">
                <a:lnSpc>
                  <a:spcPct val="90000"/>
                </a:lnSpc>
                <a:spcBef>
                  <a:spcPct val="0"/>
                </a:spcBef>
                <a:spcAft>
                  <a:spcPct val="0"/>
                </a:spcAft>
                <a:defRPr sz="2800">
                  <a:solidFill>
                    <a:srgbClr val="191919"/>
                  </a:solidFill>
                  <a:latin typeface="HelvNeue Light for IBM" pitchFamily="34" charset="0"/>
                </a:defRPr>
              </a:lvl4pPr>
              <a:lvl5pPr algn="l" rtl="0" fontAlgn="base">
                <a:lnSpc>
                  <a:spcPct val="90000"/>
                </a:lnSpc>
                <a:spcBef>
                  <a:spcPct val="0"/>
                </a:spcBef>
                <a:spcAft>
                  <a:spcPct val="0"/>
                </a:spcAft>
                <a:defRPr sz="2800">
                  <a:solidFill>
                    <a:srgbClr val="191919"/>
                  </a:solidFill>
                  <a:latin typeface="HelvNeue Light for IBM" pitchFamily="34" charset="0"/>
                </a:defRPr>
              </a:lvl5pPr>
              <a:lvl6pPr marL="457200" algn="l" rtl="0" fontAlgn="base">
                <a:lnSpc>
                  <a:spcPct val="90000"/>
                </a:lnSpc>
                <a:spcBef>
                  <a:spcPct val="0"/>
                </a:spcBef>
                <a:spcAft>
                  <a:spcPct val="0"/>
                </a:spcAft>
                <a:defRPr sz="2800">
                  <a:solidFill>
                    <a:srgbClr val="191919"/>
                  </a:solidFill>
                  <a:latin typeface="HelvNeue Light for IBM" pitchFamily="34" charset="0"/>
                </a:defRPr>
              </a:lvl6pPr>
              <a:lvl7pPr marL="914400" algn="l" rtl="0" fontAlgn="base">
                <a:lnSpc>
                  <a:spcPct val="90000"/>
                </a:lnSpc>
                <a:spcBef>
                  <a:spcPct val="0"/>
                </a:spcBef>
                <a:spcAft>
                  <a:spcPct val="0"/>
                </a:spcAft>
                <a:defRPr sz="2800">
                  <a:solidFill>
                    <a:srgbClr val="191919"/>
                  </a:solidFill>
                  <a:latin typeface="HelvNeue Light for IBM" pitchFamily="34" charset="0"/>
                </a:defRPr>
              </a:lvl7pPr>
              <a:lvl8pPr marL="1371600" algn="l" rtl="0" fontAlgn="base">
                <a:lnSpc>
                  <a:spcPct val="90000"/>
                </a:lnSpc>
                <a:spcBef>
                  <a:spcPct val="0"/>
                </a:spcBef>
                <a:spcAft>
                  <a:spcPct val="0"/>
                </a:spcAft>
                <a:defRPr sz="2800">
                  <a:solidFill>
                    <a:srgbClr val="191919"/>
                  </a:solidFill>
                  <a:latin typeface="HelvNeue Light for IBM" pitchFamily="34" charset="0"/>
                </a:defRPr>
              </a:lvl8pPr>
              <a:lvl9pPr marL="1828800" algn="l" rtl="0" fontAlgn="base">
                <a:lnSpc>
                  <a:spcPct val="90000"/>
                </a:lnSpc>
                <a:spcBef>
                  <a:spcPct val="0"/>
                </a:spcBef>
                <a:spcAft>
                  <a:spcPct val="0"/>
                </a:spcAft>
                <a:defRPr sz="2800">
                  <a:solidFill>
                    <a:srgbClr val="191919"/>
                  </a:solidFill>
                  <a:latin typeface="HelvNeue Light for IBM" pitchFamily="34" charset="0"/>
                </a:defRPr>
              </a:lvl9pPr>
            </a:lstStyle>
            <a:p>
              <a:r>
                <a:rPr lang="en-US" sz="800" kern="0" dirty="0">
                  <a:solidFill>
                    <a:srgbClr val="FFFFFF">
                      <a:lumMod val="50000"/>
                    </a:srgbClr>
                  </a:solidFill>
                  <a:latin typeface="Arial" charset="0"/>
                  <a:cs typeface="Arial" charset="0"/>
                </a:rPr>
                <a:t>Associate</a:t>
              </a:r>
            </a:p>
          </p:txBody>
        </p:sp>
        <p:sp>
          <p:nvSpPr>
            <p:cNvPr id="6" name="Title 1">
              <a:extLst>
                <a:ext uri="{FF2B5EF4-FFF2-40B4-BE49-F238E27FC236}">
                  <a16:creationId xmlns:a16="http://schemas.microsoft.com/office/drawing/2014/main" id="{D20E0312-E834-1A43-9E32-13F031E6F64F}"/>
                </a:ext>
              </a:extLst>
            </p:cNvPr>
            <p:cNvSpPr txBox="1">
              <a:spLocks/>
            </p:cNvSpPr>
            <p:nvPr/>
          </p:nvSpPr>
          <p:spPr>
            <a:xfrm>
              <a:off x="5791070" y="4361499"/>
              <a:ext cx="1129021" cy="205814"/>
            </a:xfrm>
            <a:prstGeom prst="rect">
              <a:avLst/>
            </a:prstGeom>
            <a:noFill/>
          </p:spPr>
          <p:txBody>
            <a:bodyPr/>
            <a:lstStyle>
              <a:lvl1pPr algn="l" rtl="0" fontAlgn="base">
                <a:lnSpc>
                  <a:spcPct val="90000"/>
                </a:lnSpc>
                <a:spcBef>
                  <a:spcPct val="0"/>
                </a:spcBef>
                <a:spcAft>
                  <a:spcPct val="0"/>
                </a:spcAft>
                <a:defRPr sz="2800">
                  <a:solidFill>
                    <a:srgbClr val="191919"/>
                  </a:solidFill>
                  <a:latin typeface="Arial" pitchFamily="34" charset="0"/>
                  <a:ea typeface="+mj-ea"/>
                  <a:cs typeface="Arial" pitchFamily="34" charset="0"/>
                </a:defRPr>
              </a:lvl1pPr>
              <a:lvl2pPr algn="l" rtl="0" fontAlgn="base">
                <a:lnSpc>
                  <a:spcPct val="90000"/>
                </a:lnSpc>
                <a:spcBef>
                  <a:spcPct val="0"/>
                </a:spcBef>
                <a:spcAft>
                  <a:spcPct val="0"/>
                </a:spcAft>
                <a:defRPr sz="2800">
                  <a:solidFill>
                    <a:srgbClr val="191919"/>
                  </a:solidFill>
                  <a:latin typeface="HelvNeue Light for IBM" pitchFamily="34" charset="0"/>
                </a:defRPr>
              </a:lvl2pPr>
              <a:lvl3pPr algn="l" rtl="0" fontAlgn="base">
                <a:lnSpc>
                  <a:spcPct val="90000"/>
                </a:lnSpc>
                <a:spcBef>
                  <a:spcPct val="0"/>
                </a:spcBef>
                <a:spcAft>
                  <a:spcPct val="0"/>
                </a:spcAft>
                <a:defRPr sz="2800">
                  <a:solidFill>
                    <a:srgbClr val="191919"/>
                  </a:solidFill>
                  <a:latin typeface="HelvNeue Light for IBM" pitchFamily="34" charset="0"/>
                </a:defRPr>
              </a:lvl3pPr>
              <a:lvl4pPr algn="l" rtl="0" fontAlgn="base">
                <a:lnSpc>
                  <a:spcPct val="90000"/>
                </a:lnSpc>
                <a:spcBef>
                  <a:spcPct val="0"/>
                </a:spcBef>
                <a:spcAft>
                  <a:spcPct val="0"/>
                </a:spcAft>
                <a:defRPr sz="2800">
                  <a:solidFill>
                    <a:srgbClr val="191919"/>
                  </a:solidFill>
                  <a:latin typeface="HelvNeue Light for IBM" pitchFamily="34" charset="0"/>
                </a:defRPr>
              </a:lvl4pPr>
              <a:lvl5pPr algn="l" rtl="0" fontAlgn="base">
                <a:lnSpc>
                  <a:spcPct val="90000"/>
                </a:lnSpc>
                <a:spcBef>
                  <a:spcPct val="0"/>
                </a:spcBef>
                <a:spcAft>
                  <a:spcPct val="0"/>
                </a:spcAft>
                <a:defRPr sz="2800">
                  <a:solidFill>
                    <a:srgbClr val="191919"/>
                  </a:solidFill>
                  <a:latin typeface="HelvNeue Light for IBM" pitchFamily="34" charset="0"/>
                </a:defRPr>
              </a:lvl5pPr>
              <a:lvl6pPr marL="457200" algn="l" rtl="0" fontAlgn="base">
                <a:lnSpc>
                  <a:spcPct val="90000"/>
                </a:lnSpc>
                <a:spcBef>
                  <a:spcPct val="0"/>
                </a:spcBef>
                <a:spcAft>
                  <a:spcPct val="0"/>
                </a:spcAft>
                <a:defRPr sz="2800">
                  <a:solidFill>
                    <a:srgbClr val="191919"/>
                  </a:solidFill>
                  <a:latin typeface="HelvNeue Light for IBM" pitchFamily="34" charset="0"/>
                </a:defRPr>
              </a:lvl6pPr>
              <a:lvl7pPr marL="914400" algn="l" rtl="0" fontAlgn="base">
                <a:lnSpc>
                  <a:spcPct val="90000"/>
                </a:lnSpc>
                <a:spcBef>
                  <a:spcPct val="0"/>
                </a:spcBef>
                <a:spcAft>
                  <a:spcPct val="0"/>
                </a:spcAft>
                <a:defRPr sz="2800">
                  <a:solidFill>
                    <a:srgbClr val="191919"/>
                  </a:solidFill>
                  <a:latin typeface="HelvNeue Light for IBM" pitchFamily="34" charset="0"/>
                </a:defRPr>
              </a:lvl7pPr>
              <a:lvl8pPr marL="1371600" algn="l" rtl="0" fontAlgn="base">
                <a:lnSpc>
                  <a:spcPct val="90000"/>
                </a:lnSpc>
                <a:spcBef>
                  <a:spcPct val="0"/>
                </a:spcBef>
                <a:spcAft>
                  <a:spcPct val="0"/>
                </a:spcAft>
                <a:defRPr sz="2800">
                  <a:solidFill>
                    <a:srgbClr val="191919"/>
                  </a:solidFill>
                  <a:latin typeface="HelvNeue Light for IBM" pitchFamily="34" charset="0"/>
                </a:defRPr>
              </a:lvl8pPr>
              <a:lvl9pPr marL="1828800" algn="l" rtl="0" fontAlgn="base">
                <a:lnSpc>
                  <a:spcPct val="90000"/>
                </a:lnSpc>
                <a:spcBef>
                  <a:spcPct val="0"/>
                </a:spcBef>
                <a:spcAft>
                  <a:spcPct val="0"/>
                </a:spcAft>
                <a:defRPr sz="2800">
                  <a:solidFill>
                    <a:srgbClr val="191919"/>
                  </a:solidFill>
                  <a:latin typeface="HelvNeue Light for IBM" pitchFamily="34" charset="0"/>
                </a:defRPr>
              </a:lvl9pPr>
            </a:lstStyle>
            <a:p>
              <a:r>
                <a:rPr lang="en-US" sz="800" kern="0" dirty="0">
                  <a:solidFill>
                    <a:srgbClr val="FFFFFF">
                      <a:lumMod val="50000"/>
                    </a:srgbClr>
                  </a:solidFill>
                  <a:latin typeface="Arial" charset="0"/>
                  <a:cs typeface="Arial" charset="0"/>
                </a:rPr>
                <a:t>Academia Associate</a:t>
              </a:r>
            </a:p>
          </p:txBody>
        </p:sp>
        <p:pic>
          <p:nvPicPr>
            <p:cNvPr id="7" name="Picture 6">
              <a:extLst>
                <a:ext uri="{FF2B5EF4-FFF2-40B4-BE49-F238E27FC236}">
                  <a16:creationId xmlns:a16="http://schemas.microsoft.com/office/drawing/2014/main" id="{8725F4B7-BD6A-E04E-8FD4-E2D8E5B9329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852028" y="981114"/>
              <a:ext cx="1630485" cy="267325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5013C72-9FA7-124F-9287-A412B511850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86690" y="980525"/>
              <a:ext cx="1581407" cy="2667579"/>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56E22DBC-6CC2-2844-A7AC-330233A1BB2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486690" y="3634568"/>
              <a:ext cx="1575427" cy="129442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FF1362A8-A319-D943-A3B5-2AA6304A7500}"/>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845765" y="3765570"/>
              <a:ext cx="1566378" cy="541261"/>
            </a:xfrm>
            <a:prstGeom prst="rect">
              <a:avLst/>
            </a:prstGeom>
            <a:ln>
              <a:noFill/>
            </a:ln>
            <a:effectLst>
              <a:outerShdw blurRad="292100" dist="139700" dir="2700000" algn="tl" rotWithShape="0">
                <a:srgbClr val="333333">
                  <a:alpha val="65000"/>
                </a:srgbClr>
              </a:outerShdw>
            </a:effectLst>
          </p:spPr>
        </p:pic>
        <p:sp>
          <p:nvSpPr>
            <p:cNvPr id="11" name="Title 1">
              <a:extLst>
                <a:ext uri="{FF2B5EF4-FFF2-40B4-BE49-F238E27FC236}">
                  <a16:creationId xmlns:a16="http://schemas.microsoft.com/office/drawing/2014/main" id="{4AD43730-DE41-1A45-9D99-E6DB5328681B}"/>
                </a:ext>
              </a:extLst>
            </p:cNvPr>
            <p:cNvSpPr txBox="1">
              <a:spLocks/>
            </p:cNvSpPr>
            <p:nvPr/>
          </p:nvSpPr>
          <p:spPr>
            <a:xfrm>
              <a:off x="5791070" y="774711"/>
              <a:ext cx="614684" cy="205814"/>
            </a:xfrm>
            <a:prstGeom prst="rect">
              <a:avLst/>
            </a:prstGeom>
            <a:noFill/>
          </p:spPr>
          <p:txBody>
            <a:bodyPr/>
            <a:lstStyle>
              <a:lvl1pPr algn="l" rtl="0" fontAlgn="base">
                <a:lnSpc>
                  <a:spcPct val="90000"/>
                </a:lnSpc>
                <a:spcBef>
                  <a:spcPct val="0"/>
                </a:spcBef>
                <a:spcAft>
                  <a:spcPct val="0"/>
                </a:spcAft>
                <a:defRPr sz="2800">
                  <a:solidFill>
                    <a:srgbClr val="191919"/>
                  </a:solidFill>
                  <a:latin typeface="Arial" pitchFamily="34" charset="0"/>
                  <a:ea typeface="+mj-ea"/>
                  <a:cs typeface="Arial" pitchFamily="34" charset="0"/>
                </a:defRPr>
              </a:lvl1pPr>
              <a:lvl2pPr algn="l" rtl="0" fontAlgn="base">
                <a:lnSpc>
                  <a:spcPct val="90000"/>
                </a:lnSpc>
                <a:spcBef>
                  <a:spcPct val="0"/>
                </a:spcBef>
                <a:spcAft>
                  <a:spcPct val="0"/>
                </a:spcAft>
                <a:defRPr sz="2800">
                  <a:solidFill>
                    <a:srgbClr val="191919"/>
                  </a:solidFill>
                  <a:latin typeface="HelvNeue Light for IBM" pitchFamily="34" charset="0"/>
                </a:defRPr>
              </a:lvl2pPr>
              <a:lvl3pPr algn="l" rtl="0" fontAlgn="base">
                <a:lnSpc>
                  <a:spcPct val="90000"/>
                </a:lnSpc>
                <a:spcBef>
                  <a:spcPct val="0"/>
                </a:spcBef>
                <a:spcAft>
                  <a:spcPct val="0"/>
                </a:spcAft>
                <a:defRPr sz="2800">
                  <a:solidFill>
                    <a:srgbClr val="191919"/>
                  </a:solidFill>
                  <a:latin typeface="HelvNeue Light for IBM" pitchFamily="34" charset="0"/>
                </a:defRPr>
              </a:lvl3pPr>
              <a:lvl4pPr algn="l" rtl="0" fontAlgn="base">
                <a:lnSpc>
                  <a:spcPct val="90000"/>
                </a:lnSpc>
                <a:spcBef>
                  <a:spcPct val="0"/>
                </a:spcBef>
                <a:spcAft>
                  <a:spcPct val="0"/>
                </a:spcAft>
                <a:defRPr sz="2800">
                  <a:solidFill>
                    <a:srgbClr val="191919"/>
                  </a:solidFill>
                  <a:latin typeface="HelvNeue Light for IBM" pitchFamily="34" charset="0"/>
                </a:defRPr>
              </a:lvl4pPr>
              <a:lvl5pPr algn="l" rtl="0" fontAlgn="base">
                <a:lnSpc>
                  <a:spcPct val="90000"/>
                </a:lnSpc>
                <a:spcBef>
                  <a:spcPct val="0"/>
                </a:spcBef>
                <a:spcAft>
                  <a:spcPct val="0"/>
                </a:spcAft>
                <a:defRPr sz="2800">
                  <a:solidFill>
                    <a:srgbClr val="191919"/>
                  </a:solidFill>
                  <a:latin typeface="HelvNeue Light for IBM" pitchFamily="34" charset="0"/>
                </a:defRPr>
              </a:lvl5pPr>
              <a:lvl6pPr marL="457200" algn="l" rtl="0" fontAlgn="base">
                <a:lnSpc>
                  <a:spcPct val="90000"/>
                </a:lnSpc>
                <a:spcBef>
                  <a:spcPct val="0"/>
                </a:spcBef>
                <a:spcAft>
                  <a:spcPct val="0"/>
                </a:spcAft>
                <a:defRPr sz="2800">
                  <a:solidFill>
                    <a:srgbClr val="191919"/>
                  </a:solidFill>
                  <a:latin typeface="HelvNeue Light for IBM" pitchFamily="34" charset="0"/>
                </a:defRPr>
              </a:lvl6pPr>
              <a:lvl7pPr marL="914400" algn="l" rtl="0" fontAlgn="base">
                <a:lnSpc>
                  <a:spcPct val="90000"/>
                </a:lnSpc>
                <a:spcBef>
                  <a:spcPct val="0"/>
                </a:spcBef>
                <a:spcAft>
                  <a:spcPct val="0"/>
                </a:spcAft>
                <a:defRPr sz="2800">
                  <a:solidFill>
                    <a:srgbClr val="191919"/>
                  </a:solidFill>
                  <a:latin typeface="HelvNeue Light for IBM" pitchFamily="34" charset="0"/>
                </a:defRPr>
              </a:lvl7pPr>
              <a:lvl8pPr marL="1371600" algn="l" rtl="0" fontAlgn="base">
                <a:lnSpc>
                  <a:spcPct val="90000"/>
                </a:lnSpc>
                <a:spcBef>
                  <a:spcPct val="0"/>
                </a:spcBef>
                <a:spcAft>
                  <a:spcPct val="0"/>
                </a:spcAft>
                <a:defRPr sz="2800">
                  <a:solidFill>
                    <a:srgbClr val="191919"/>
                  </a:solidFill>
                  <a:latin typeface="HelvNeue Light for IBM" pitchFamily="34" charset="0"/>
                </a:defRPr>
              </a:lvl8pPr>
              <a:lvl9pPr marL="1828800" algn="l" rtl="0" fontAlgn="base">
                <a:lnSpc>
                  <a:spcPct val="90000"/>
                </a:lnSpc>
                <a:spcBef>
                  <a:spcPct val="0"/>
                </a:spcBef>
                <a:spcAft>
                  <a:spcPct val="0"/>
                </a:spcAft>
                <a:defRPr sz="2800">
                  <a:solidFill>
                    <a:srgbClr val="191919"/>
                  </a:solidFill>
                  <a:latin typeface="HelvNeue Light for IBM" pitchFamily="34" charset="0"/>
                </a:defRPr>
              </a:lvl9pPr>
            </a:lstStyle>
            <a:p>
              <a:r>
                <a:rPr lang="en-US" sz="800" kern="0" dirty="0">
                  <a:solidFill>
                    <a:srgbClr val="FFFFFF">
                      <a:lumMod val="50000"/>
                    </a:srgbClr>
                  </a:solidFill>
                  <a:latin typeface="Arial" charset="0"/>
                  <a:cs typeface="Arial" charset="0"/>
                </a:rPr>
                <a:t>General</a:t>
              </a:r>
            </a:p>
          </p:txBody>
        </p:sp>
        <p:pic>
          <p:nvPicPr>
            <p:cNvPr id="12" name="Picture 11">
              <a:extLst>
                <a:ext uri="{FF2B5EF4-FFF2-40B4-BE49-F238E27FC236}">
                  <a16:creationId xmlns:a16="http://schemas.microsoft.com/office/drawing/2014/main" id="{CCA23F78-427C-E540-8A90-3CEC42BEB63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944716" y="980525"/>
              <a:ext cx="1826501" cy="1763183"/>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84C44D4B-B604-7245-B2C9-26F9CC890792}"/>
                </a:ext>
              </a:extLst>
            </p:cNvPr>
            <p:cNvPicPr>
              <a:picLocks noChangeAspect="1"/>
            </p:cNvPicPr>
            <p:nvPr/>
          </p:nvPicPr>
          <p:blipFill>
            <a:blip r:embed="rId7"/>
            <a:stretch>
              <a:fillRect/>
            </a:stretch>
          </p:blipFill>
          <p:spPr>
            <a:xfrm>
              <a:off x="3962924" y="2782121"/>
              <a:ext cx="1808294" cy="1290294"/>
            </a:xfrm>
            <a:prstGeom prst="rect">
              <a:avLst/>
            </a:prstGeom>
            <a:ln>
              <a:noFill/>
            </a:ln>
            <a:effectLst>
              <a:outerShdw blurRad="292100" dist="139700" dir="2700000" algn="tl" rotWithShape="0">
                <a:srgbClr val="333333">
                  <a:alpha val="65000"/>
                </a:srgbClr>
              </a:outerShdw>
            </a:effectLst>
          </p:spPr>
        </p:pic>
      </p:grpSp>
      <p:sp>
        <p:nvSpPr>
          <p:cNvPr id="16" name="Rectangle 15">
            <a:extLst>
              <a:ext uri="{FF2B5EF4-FFF2-40B4-BE49-F238E27FC236}">
                <a16:creationId xmlns:a16="http://schemas.microsoft.com/office/drawing/2014/main" id="{C2472EBA-15C0-094D-81E1-D47C4D2A20CC}"/>
              </a:ext>
            </a:extLst>
          </p:cNvPr>
          <p:cNvSpPr/>
          <p:nvPr/>
        </p:nvSpPr>
        <p:spPr>
          <a:xfrm>
            <a:off x="-9939" y="1729409"/>
            <a:ext cx="3756992" cy="1668441"/>
          </a:xfrm>
          <a:prstGeom prst="rect">
            <a:avLst/>
          </a:prstGeom>
          <a:solidFill>
            <a:schemeClr val="accent5"/>
          </a:solidFill>
          <a:ln>
            <a:noFill/>
          </a:ln>
          <a:effectLst>
            <a:outerShdw blurRad="965200" sx="110000" sy="110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文本框 11">
            <a:extLst>
              <a:ext uri="{FF2B5EF4-FFF2-40B4-BE49-F238E27FC236}">
                <a16:creationId xmlns:a16="http://schemas.microsoft.com/office/drawing/2014/main" id="{D791DADB-9A0A-8D4A-ABC7-443142A09627}"/>
              </a:ext>
            </a:extLst>
          </p:cNvPr>
          <p:cNvSpPr txBox="1"/>
          <p:nvPr/>
        </p:nvSpPr>
        <p:spPr>
          <a:xfrm>
            <a:off x="298685" y="1753562"/>
            <a:ext cx="3195759" cy="2100960"/>
          </a:xfrm>
          <a:prstGeom prst="rect">
            <a:avLst/>
          </a:prstGeom>
          <a:noFill/>
        </p:spPr>
        <p:txBody>
          <a:bodyPr wrap="square" rtlCol="0">
            <a:spAutoFit/>
          </a:bodyPr>
          <a:lstStyle/>
          <a:p>
            <a:pPr>
              <a:lnSpc>
                <a:spcPct val="150000"/>
              </a:lnSpc>
              <a:spcAft>
                <a:spcPct val="50000"/>
              </a:spcAft>
            </a:pPr>
            <a:r>
              <a:rPr lang="zh-CN" altLang="en-US" sz="1400" b="1" dirty="0">
                <a:solidFill>
                  <a:schemeClr val="bg1"/>
                </a:solidFill>
                <a:latin typeface="Lantinghei SC Demibold" panose="02000000000000000000" pitchFamily="2" charset="-122"/>
                <a:ea typeface="Lantinghei SC Demibold" panose="02000000000000000000" pitchFamily="2" charset="-122"/>
                <a:cs typeface="Arial" charset="0"/>
              </a:rPr>
              <a:t>超级账本</a:t>
            </a:r>
            <a:r>
              <a:rPr lang="zh-CN" altLang="en-US" sz="1400" dirty="0">
                <a:solidFill>
                  <a:schemeClr val="bg1"/>
                </a:solidFill>
                <a:latin typeface="Lantinghei SC Extralight" panose="02000000000000000000" pitchFamily="2" charset="-122"/>
                <a:ea typeface="Lantinghei SC Extralight" panose="02000000000000000000" pitchFamily="2" charset="-122"/>
                <a:cs typeface="Arial" charset="0"/>
              </a:rPr>
              <a:t>是为推进跨行业区块链技术而创建的基于协同的项目。创建于</a:t>
            </a:r>
            <a:r>
              <a:rPr lang="en-US" altLang="zh-CN" sz="1400" dirty="0">
                <a:solidFill>
                  <a:schemeClr val="bg1"/>
                </a:solidFill>
                <a:latin typeface="Lantinghei SC Extralight" panose="02000000000000000000" pitchFamily="2" charset="-122"/>
                <a:ea typeface="Lantinghei SC Extralight" panose="02000000000000000000" pitchFamily="2" charset="-122"/>
                <a:cs typeface="Arial" charset="0"/>
              </a:rPr>
              <a:t>2016</a:t>
            </a:r>
            <a:r>
              <a:rPr lang="zh-CN" altLang="en-US" sz="1400" dirty="0">
                <a:solidFill>
                  <a:schemeClr val="bg1"/>
                </a:solidFill>
                <a:latin typeface="Lantinghei SC Extralight" panose="02000000000000000000" pitchFamily="2" charset="-122"/>
                <a:ea typeface="Lantinghei SC Extralight" panose="02000000000000000000" pitchFamily="2" charset="-122"/>
                <a:cs typeface="Arial" charset="0"/>
              </a:rPr>
              <a:t>二月，目前有超过</a:t>
            </a:r>
            <a:r>
              <a:rPr lang="en-US" altLang="zh-CN" sz="1400" dirty="0">
                <a:solidFill>
                  <a:schemeClr val="bg1"/>
                </a:solidFill>
                <a:latin typeface="Lantinghei SC Extralight" panose="02000000000000000000" pitchFamily="2" charset="-122"/>
                <a:ea typeface="Lantinghei SC Extralight" panose="02000000000000000000" pitchFamily="2" charset="-122"/>
                <a:cs typeface="Arial" charset="0"/>
              </a:rPr>
              <a:t> </a:t>
            </a:r>
            <a:r>
              <a:rPr lang="en-US" altLang="zh-CN" sz="1400" b="1" dirty="0">
                <a:solidFill>
                  <a:schemeClr val="bg1"/>
                </a:solidFill>
                <a:latin typeface="Lantinghei SC Demibold" panose="02000000000000000000" pitchFamily="2" charset="-122"/>
                <a:ea typeface="Lantinghei SC Demibold" panose="02000000000000000000" pitchFamily="2" charset="-122"/>
                <a:cs typeface="Arial" charset="0"/>
              </a:rPr>
              <a:t>280 </a:t>
            </a:r>
            <a:r>
              <a:rPr lang="zh-CN" altLang="en-US" sz="1400" b="1" dirty="0">
                <a:solidFill>
                  <a:schemeClr val="bg1"/>
                </a:solidFill>
                <a:latin typeface="Lantinghei SC Demibold" panose="02000000000000000000" pitchFamily="2" charset="-122"/>
                <a:ea typeface="Lantinghei SC Demibold" panose="02000000000000000000" pitchFamily="2" charset="-122"/>
                <a:cs typeface="Arial" charset="0"/>
              </a:rPr>
              <a:t>成员企业</a:t>
            </a:r>
            <a:r>
              <a:rPr lang="zh-CN" altLang="en-US" sz="1400" dirty="0">
                <a:solidFill>
                  <a:schemeClr val="bg1"/>
                </a:solidFill>
                <a:latin typeface="Lantinghei SC Extralight" panose="02000000000000000000" pitchFamily="2" charset="-122"/>
                <a:ea typeface="Lantinghei SC Extralight" panose="02000000000000000000" pitchFamily="2" charset="-122"/>
                <a:cs typeface="Arial" charset="0"/>
              </a:rPr>
              <a:t>致力于</a:t>
            </a:r>
            <a:r>
              <a:rPr lang="zh-CN" altLang="en-US" sz="1400" b="1" dirty="0">
                <a:solidFill>
                  <a:schemeClr val="bg1"/>
                </a:solidFill>
                <a:latin typeface="Lantinghei SC Demibold" panose="02000000000000000000" pitchFamily="2" charset="-122"/>
                <a:ea typeface="Lantinghei SC Demibold" panose="02000000000000000000" pitchFamily="2" charset="-122"/>
                <a:cs typeface="Arial" charset="0"/>
              </a:rPr>
              <a:t>开源、开放标准及</a:t>
            </a:r>
            <a:r>
              <a:rPr lang="zh-CN" altLang="en-US" sz="1400" b="1" i="1" dirty="0">
                <a:solidFill>
                  <a:schemeClr val="bg1"/>
                </a:solidFill>
                <a:latin typeface="Lantinghei SC Demibold" panose="02000000000000000000" pitchFamily="2" charset="-122"/>
                <a:ea typeface="Lantinghei SC Demibold" panose="02000000000000000000" pitchFamily="2" charset="-122"/>
                <a:cs typeface="Arial" charset="0"/>
              </a:rPr>
              <a:t>开放治理模式。</a:t>
            </a:r>
            <a:endParaRPr lang="en-US" altLang="zh-CN" sz="1400" b="1" i="1" dirty="0">
              <a:solidFill>
                <a:schemeClr val="bg1"/>
              </a:solidFill>
              <a:latin typeface="Lantinghei SC Demibold" panose="02000000000000000000" pitchFamily="2" charset="-122"/>
              <a:ea typeface="Lantinghei SC Demibold" panose="02000000000000000000" pitchFamily="2" charset="-122"/>
              <a:cs typeface="Arial" charset="0"/>
            </a:endParaRPr>
          </a:p>
          <a:p>
            <a:pPr>
              <a:lnSpc>
                <a:spcPct val="150000"/>
              </a:lnSpc>
            </a:pPr>
            <a:endParaRPr kumimoji="1" lang="zh-CN" altLang="en-US" sz="14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75903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AB4B092A-434A-1848-9E5E-BAAFC36130F8}"/>
              </a:ext>
            </a:extLst>
          </p:cNvPr>
          <p:cNvSpPr>
            <a:spLocks noGrp="1"/>
          </p:cNvSpPr>
          <p:nvPr>
            <p:ph type="body" sz="quarter" idx="13"/>
          </p:nvPr>
        </p:nvSpPr>
        <p:spPr/>
        <p:txBody>
          <a:bodyPr/>
          <a:lstStyle/>
          <a:p>
            <a:r>
              <a:rPr lang="en-US" altLang="zh-CN" dirty="0"/>
              <a:t>IBM</a:t>
            </a:r>
            <a:r>
              <a:rPr lang="zh-CN" altLang="en-US" dirty="0"/>
              <a:t>区块链团队致力于为客户提供端到端的服务</a:t>
            </a:r>
            <a:endParaRPr lang="en-US" dirty="0"/>
          </a:p>
        </p:txBody>
      </p:sp>
      <p:sp>
        <p:nvSpPr>
          <p:cNvPr id="3" name="Rounded Rectangle 15">
            <a:extLst>
              <a:ext uri="{FF2B5EF4-FFF2-40B4-BE49-F238E27FC236}">
                <a16:creationId xmlns:a16="http://schemas.microsoft.com/office/drawing/2014/main" id="{C0D3DDF3-CA8A-0641-B176-D390A430C563}"/>
              </a:ext>
            </a:extLst>
          </p:cNvPr>
          <p:cNvSpPr/>
          <p:nvPr/>
        </p:nvSpPr>
        <p:spPr>
          <a:xfrm>
            <a:off x="2151110" y="2683673"/>
            <a:ext cx="6763322" cy="2083969"/>
          </a:xfrm>
          <a:prstGeom prst="roundRect">
            <a:avLst>
              <a:gd name="adj" fmla="val 3690"/>
            </a:avLst>
          </a:prstGeom>
          <a:solidFill>
            <a:schemeClr val="accent6">
              <a:lumMod val="20000"/>
              <a:lumOff val="80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4" name="Rectangle: Rounded Corners 6">
            <a:extLst>
              <a:ext uri="{FF2B5EF4-FFF2-40B4-BE49-F238E27FC236}">
                <a16:creationId xmlns:a16="http://schemas.microsoft.com/office/drawing/2014/main" id="{B76114A2-EB3A-674C-96D7-F3B1130CFF4A}"/>
              </a:ext>
            </a:extLst>
          </p:cNvPr>
          <p:cNvSpPr/>
          <p:nvPr/>
        </p:nvSpPr>
        <p:spPr>
          <a:xfrm>
            <a:off x="2298560" y="3536649"/>
            <a:ext cx="6517449" cy="1077217"/>
          </a:xfrm>
          <a:prstGeom prst="roundRect">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a:solidFill>
                <a:srgbClr val="C5DEFF"/>
              </a:solidFill>
            </a:endParaRPr>
          </a:p>
        </p:txBody>
      </p:sp>
      <p:sp>
        <p:nvSpPr>
          <p:cNvPr id="5" name="Rounded Rectangle 28">
            <a:extLst>
              <a:ext uri="{FF2B5EF4-FFF2-40B4-BE49-F238E27FC236}">
                <a16:creationId xmlns:a16="http://schemas.microsoft.com/office/drawing/2014/main" id="{DAC90483-87AD-5F4A-9EEB-C7B4CD66548E}"/>
              </a:ext>
            </a:extLst>
          </p:cNvPr>
          <p:cNvSpPr/>
          <p:nvPr/>
        </p:nvSpPr>
        <p:spPr>
          <a:xfrm>
            <a:off x="2155608" y="1787674"/>
            <a:ext cx="6739915" cy="820199"/>
          </a:xfrm>
          <a:prstGeom prst="roundRect">
            <a:avLst>
              <a:gd name="adj" fmla="val 3690"/>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C5DEFF"/>
              </a:solidFill>
            </a:endParaRPr>
          </a:p>
        </p:txBody>
      </p:sp>
      <p:sp>
        <p:nvSpPr>
          <p:cNvPr id="6" name="TextBox 29">
            <a:extLst>
              <a:ext uri="{FF2B5EF4-FFF2-40B4-BE49-F238E27FC236}">
                <a16:creationId xmlns:a16="http://schemas.microsoft.com/office/drawing/2014/main" id="{A03DA05C-C91E-6646-AA8E-B95F071AA49A}"/>
              </a:ext>
            </a:extLst>
          </p:cNvPr>
          <p:cNvSpPr txBox="1"/>
          <p:nvPr/>
        </p:nvSpPr>
        <p:spPr>
          <a:xfrm>
            <a:off x="2805358" y="2046937"/>
            <a:ext cx="1005403" cy="338554"/>
          </a:xfrm>
          <a:prstGeom prst="rect">
            <a:avLst/>
          </a:prstGeom>
          <a:noFill/>
        </p:spPr>
        <p:txBody>
          <a:bodyPr wrap="none" rtlCol="0">
            <a:spAutoFit/>
          </a:bodyPr>
          <a:lstStyle/>
          <a:p>
            <a:r>
              <a:rPr lang="zh-CN" altLang="en-US" sz="1600" dirty="0">
                <a:solidFill>
                  <a:schemeClr val="accent4"/>
                </a:solidFill>
                <a:latin typeface="Lantinghei SC Demibold" panose="02000000000000000000" pitchFamily="2" charset="-122"/>
                <a:ea typeface="Lantinghei SC Demibold" panose="02000000000000000000" pitchFamily="2" charset="-122"/>
              </a:rPr>
              <a:t>解决方案</a:t>
            </a:r>
            <a:endParaRPr lang="en-US" sz="1600" dirty="0">
              <a:solidFill>
                <a:schemeClr val="accent4"/>
              </a:solidFill>
              <a:latin typeface="Lantinghei SC Demibold" panose="02000000000000000000" pitchFamily="2" charset="-122"/>
              <a:ea typeface="Lantinghei SC Demibold" panose="02000000000000000000" pitchFamily="2" charset="-122"/>
            </a:endParaRPr>
          </a:p>
        </p:txBody>
      </p:sp>
      <p:sp>
        <p:nvSpPr>
          <p:cNvPr id="7" name="Rounded Rectangle 13">
            <a:extLst>
              <a:ext uri="{FF2B5EF4-FFF2-40B4-BE49-F238E27FC236}">
                <a16:creationId xmlns:a16="http://schemas.microsoft.com/office/drawing/2014/main" id="{2B070729-6F89-F34D-B8F8-63CE8E323876}"/>
              </a:ext>
            </a:extLst>
          </p:cNvPr>
          <p:cNvSpPr/>
          <p:nvPr/>
        </p:nvSpPr>
        <p:spPr>
          <a:xfrm>
            <a:off x="490321" y="894324"/>
            <a:ext cx="1564817" cy="3873317"/>
          </a:xfrm>
          <a:prstGeom prst="roundRect">
            <a:avLst>
              <a:gd name="adj" fmla="val 3690"/>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C5DEFF"/>
              </a:solidFill>
            </a:endParaRPr>
          </a:p>
        </p:txBody>
      </p:sp>
      <p:sp>
        <p:nvSpPr>
          <p:cNvPr id="8" name="TextBox 14">
            <a:extLst>
              <a:ext uri="{FF2B5EF4-FFF2-40B4-BE49-F238E27FC236}">
                <a16:creationId xmlns:a16="http://schemas.microsoft.com/office/drawing/2014/main" id="{1F724F75-D638-044E-9149-0A16A0A33C53}"/>
              </a:ext>
            </a:extLst>
          </p:cNvPr>
          <p:cNvSpPr txBox="1"/>
          <p:nvPr/>
        </p:nvSpPr>
        <p:spPr>
          <a:xfrm>
            <a:off x="949562" y="1625361"/>
            <a:ext cx="646332" cy="369332"/>
          </a:xfrm>
          <a:prstGeom prst="rect">
            <a:avLst/>
          </a:prstGeom>
          <a:noFill/>
        </p:spPr>
        <p:txBody>
          <a:bodyPr wrap="none" rtlCol="0">
            <a:spAutoFit/>
          </a:bodyPr>
          <a:lstStyle/>
          <a:p>
            <a:pPr algn="ctr"/>
            <a:r>
              <a:rPr lang="zh-CN" altLang="en-US" b="1" dirty="0">
                <a:solidFill>
                  <a:schemeClr val="accent4"/>
                </a:solidFill>
                <a:latin typeface="Lantinghei SC Demibold" panose="02000000000000000000" pitchFamily="2" charset="-122"/>
                <a:ea typeface="Lantinghei SC Demibold" panose="02000000000000000000" pitchFamily="2" charset="-122"/>
              </a:rPr>
              <a:t>服务</a:t>
            </a:r>
            <a:endParaRPr lang="en-US" b="1" dirty="0">
              <a:solidFill>
                <a:schemeClr val="accent4"/>
              </a:solidFill>
              <a:latin typeface="Lantinghei SC Demibold" panose="02000000000000000000" pitchFamily="2" charset="-122"/>
              <a:ea typeface="Lantinghei SC Demibold" panose="02000000000000000000" pitchFamily="2" charset="-122"/>
            </a:endParaRPr>
          </a:p>
        </p:txBody>
      </p:sp>
      <p:sp>
        <p:nvSpPr>
          <p:cNvPr id="9" name="Rounded Rectangle 26">
            <a:extLst>
              <a:ext uri="{FF2B5EF4-FFF2-40B4-BE49-F238E27FC236}">
                <a16:creationId xmlns:a16="http://schemas.microsoft.com/office/drawing/2014/main" id="{AAA96F2E-5147-F241-81DF-E4325648FA51}"/>
              </a:ext>
            </a:extLst>
          </p:cNvPr>
          <p:cNvSpPr/>
          <p:nvPr/>
        </p:nvSpPr>
        <p:spPr>
          <a:xfrm>
            <a:off x="2155608" y="907966"/>
            <a:ext cx="6739915" cy="803908"/>
          </a:xfrm>
          <a:prstGeom prst="roundRect">
            <a:avLst>
              <a:gd name="adj" fmla="val 3690"/>
            </a:avLst>
          </a:prstGeom>
          <a:no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C5DEFF"/>
              </a:solidFill>
            </a:endParaRPr>
          </a:p>
        </p:txBody>
      </p:sp>
      <p:sp>
        <p:nvSpPr>
          <p:cNvPr id="10" name="TextBox 27">
            <a:extLst>
              <a:ext uri="{FF2B5EF4-FFF2-40B4-BE49-F238E27FC236}">
                <a16:creationId xmlns:a16="http://schemas.microsoft.com/office/drawing/2014/main" id="{FC14C282-9508-6D43-ACFD-192DCEAF7012}"/>
              </a:ext>
            </a:extLst>
          </p:cNvPr>
          <p:cNvSpPr txBox="1"/>
          <p:nvPr/>
        </p:nvSpPr>
        <p:spPr>
          <a:xfrm>
            <a:off x="2805358" y="1123829"/>
            <a:ext cx="1005403" cy="338554"/>
          </a:xfrm>
          <a:prstGeom prst="rect">
            <a:avLst/>
          </a:prstGeom>
          <a:noFill/>
        </p:spPr>
        <p:txBody>
          <a:bodyPr wrap="none" rtlCol="0">
            <a:spAutoFit/>
          </a:bodyPr>
          <a:lstStyle/>
          <a:p>
            <a:r>
              <a:rPr lang="zh-CN" altLang="en-US" sz="1600" dirty="0">
                <a:solidFill>
                  <a:schemeClr val="accent4"/>
                </a:solidFill>
                <a:latin typeface="Lantinghei SC Demibold" panose="02000000000000000000" pitchFamily="2" charset="-122"/>
                <a:ea typeface="Lantinghei SC Demibold" panose="02000000000000000000" pitchFamily="2" charset="-122"/>
              </a:rPr>
              <a:t>生态系统</a:t>
            </a:r>
            <a:endParaRPr lang="en-US" sz="1600" dirty="0">
              <a:solidFill>
                <a:schemeClr val="accent4"/>
              </a:solidFill>
              <a:latin typeface="Lantinghei SC Demibold" panose="02000000000000000000" pitchFamily="2" charset="-122"/>
              <a:ea typeface="Lantinghei SC Demibold" panose="02000000000000000000" pitchFamily="2" charset="-122"/>
            </a:endParaRPr>
          </a:p>
        </p:txBody>
      </p:sp>
      <p:sp>
        <p:nvSpPr>
          <p:cNvPr id="11" name="TextBox 23">
            <a:extLst>
              <a:ext uri="{FF2B5EF4-FFF2-40B4-BE49-F238E27FC236}">
                <a16:creationId xmlns:a16="http://schemas.microsoft.com/office/drawing/2014/main" id="{159F5903-8BD1-374B-89F2-BE3E896B3019}"/>
              </a:ext>
            </a:extLst>
          </p:cNvPr>
          <p:cNvSpPr txBox="1"/>
          <p:nvPr/>
        </p:nvSpPr>
        <p:spPr>
          <a:xfrm>
            <a:off x="2805359" y="2953327"/>
            <a:ext cx="1648208" cy="338554"/>
          </a:xfrm>
          <a:prstGeom prst="rect">
            <a:avLst/>
          </a:prstGeom>
          <a:noFill/>
        </p:spPr>
        <p:txBody>
          <a:bodyPr wrap="none" rtlCol="0">
            <a:spAutoFit/>
          </a:bodyPr>
          <a:lstStyle/>
          <a:p>
            <a:r>
              <a:rPr lang="en-US" sz="1600" dirty="0">
                <a:solidFill>
                  <a:schemeClr val="accent4"/>
                </a:solidFill>
                <a:latin typeface="Lantinghei SC Demibold" panose="02000000000000000000" pitchFamily="2" charset="-122"/>
                <a:ea typeface="Lantinghei SC Demibold" panose="02000000000000000000" pitchFamily="2" charset="-122"/>
              </a:rPr>
              <a:t>IBM</a:t>
            </a:r>
            <a:r>
              <a:rPr lang="zh-CN" altLang="en-US" sz="1600" dirty="0">
                <a:solidFill>
                  <a:schemeClr val="accent4"/>
                </a:solidFill>
                <a:latin typeface="Lantinghei SC Demibold" panose="02000000000000000000" pitchFamily="2" charset="-122"/>
                <a:ea typeface="Lantinghei SC Demibold" panose="02000000000000000000" pitchFamily="2" charset="-122"/>
              </a:rPr>
              <a:t>区块链平台</a:t>
            </a:r>
            <a:endParaRPr lang="en-US" sz="1600" dirty="0">
              <a:solidFill>
                <a:schemeClr val="accent4"/>
              </a:solidFill>
              <a:latin typeface="Lantinghei SC Demibold" panose="02000000000000000000" pitchFamily="2" charset="-122"/>
              <a:ea typeface="Lantinghei SC Demibold" panose="02000000000000000000" pitchFamily="2" charset="-122"/>
            </a:endParaRPr>
          </a:p>
        </p:txBody>
      </p:sp>
      <p:sp>
        <p:nvSpPr>
          <p:cNvPr id="12" name="Rectangle 1">
            <a:extLst>
              <a:ext uri="{FF2B5EF4-FFF2-40B4-BE49-F238E27FC236}">
                <a16:creationId xmlns:a16="http://schemas.microsoft.com/office/drawing/2014/main" id="{6EDA3348-75AA-1E4D-ACB6-BFFE3893DDC4}"/>
              </a:ext>
            </a:extLst>
          </p:cNvPr>
          <p:cNvSpPr/>
          <p:nvPr/>
        </p:nvSpPr>
        <p:spPr>
          <a:xfrm>
            <a:off x="542381" y="2153084"/>
            <a:ext cx="1466825" cy="1938992"/>
          </a:xfrm>
          <a:prstGeom prst="rect">
            <a:avLst/>
          </a:prstGeom>
          <a:noFill/>
        </p:spPr>
        <p:txBody>
          <a:bodyPr wrap="square">
            <a:spAutoFit/>
          </a:bodyPr>
          <a:lstStyle/>
          <a:p>
            <a:pPr algn="ctr"/>
            <a:r>
              <a:rPr lang="en-US" altLang="zh-CN" sz="1200" dirty="0">
                <a:solidFill>
                  <a:schemeClr val="tx2"/>
                </a:solidFill>
                <a:latin typeface="Lantinghei SC Demibold" panose="02000000000000000000" pitchFamily="2" charset="-122"/>
                <a:ea typeface="Lantinghei SC Demibold" panose="02000000000000000000" pitchFamily="2" charset="-122"/>
                <a:cs typeface="Arial" charset="0"/>
              </a:rPr>
              <a:t>IBM</a:t>
            </a:r>
            <a:r>
              <a:rPr lang="zh-CN" altLang="en-US" sz="1200" dirty="0">
                <a:solidFill>
                  <a:schemeClr val="tx2"/>
                </a:solidFill>
                <a:latin typeface="Lantinghei SC Demibold" panose="02000000000000000000" pitchFamily="2" charset="-122"/>
                <a:ea typeface="Lantinghei SC Demibold" panose="02000000000000000000" pitchFamily="2" charset="-122"/>
                <a:cs typeface="Arial" charset="0"/>
              </a:rPr>
              <a:t>区块链团队与客户共同协作，实现从项目构思到实施落地的全方位赋能。深厚的行业背景、专业的人才及资源储备将助力客户加速构建具备企业级安全及运营能力的区块链网络。</a:t>
            </a:r>
            <a:endParaRPr lang="en-US" sz="1200" dirty="0">
              <a:solidFill>
                <a:schemeClr val="tx2"/>
              </a:solidFill>
              <a:latin typeface="Lantinghei SC Demibold" panose="02000000000000000000" pitchFamily="2" charset="-122"/>
              <a:ea typeface="Lantinghei SC Demibold" panose="02000000000000000000" pitchFamily="2" charset="-122"/>
              <a:cs typeface="Arial" charset="0"/>
            </a:endParaRPr>
          </a:p>
        </p:txBody>
      </p:sp>
      <p:sp>
        <p:nvSpPr>
          <p:cNvPr id="13" name="Rectangle 2">
            <a:extLst>
              <a:ext uri="{FF2B5EF4-FFF2-40B4-BE49-F238E27FC236}">
                <a16:creationId xmlns:a16="http://schemas.microsoft.com/office/drawing/2014/main" id="{251C4504-229E-0A45-B611-0C3C01D5A41F}"/>
              </a:ext>
            </a:extLst>
          </p:cNvPr>
          <p:cNvSpPr/>
          <p:nvPr/>
        </p:nvSpPr>
        <p:spPr>
          <a:xfrm>
            <a:off x="4828486" y="1057251"/>
            <a:ext cx="3987524" cy="461665"/>
          </a:xfrm>
          <a:prstGeom prst="rect">
            <a:avLst/>
          </a:prstGeom>
          <a:noFill/>
        </p:spPr>
        <p:txBody>
          <a:bodyPr wrap="square">
            <a:spAutoFit/>
          </a:bodyPr>
          <a:lstStyle/>
          <a:p>
            <a:r>
              <a:rPr lang="en-US" altLang="zh-CN" sz="1200" dirty="0">
                <a:solidFill>
                  <a:schemeClr val="tx2"/>
                </a:solidFill>
                <a:latin typeface="Lantinghei SC Demibold" panose="02000000000000000000" pitchFamily="2" charset="-122"/>
                <a:ea typeface="Lantinghei SC Demibold" panose="02000000000000000000" pitchFamily="2" charset="-122"/>
                <a:cs typeface="Arial" charset="0"/>
              </a:rPr>
              <a:t>IBM</a:t>
            </a:r>
            <a:r>
              <a:rPr lang="zh-CN" altLang="zh-CN" sz="1200" dirty="0">
                <a:solidFill>
                  <a:schemeClr val="tx2"/>
                </a:solidFill>
                <a:latin typeface="Lantinghei SC Demibold" panose="02000000000000000000" pitchFamily="2" charset="-122"/>
                <a:ea typeface="Lantinghei SC Demibold" panose="02000000000000000000" pitchFamily="2" charset="-122"/>
                <a:cs typeface="Arial" charset="0"/>
              </a:rPr>
              <a:t>利用</a:t>
            </a:r>
            <a:r>
              <a:rPr lang="zh-CN" altLang="en-US" sz="1200" dirty="0">
                <a:solidFill>
                  <a:schemeClr val="tx2"/>
                </a:solidFill>
                <a:latin typeface="Lantinghei SC Demibold" panose="02000000000000000000" pitchFamily="2" charset="-122"/>
                <a:ea typeface="Lantinghei SC Demibold" panose="02000000000000000000" pitchFamily="2" charset="-122"/>
                <a:cs typeface="Arial" charset="0"/>
              </a:rPr>
              <a:t>自身</a:t>
            </a:r>
            <a:r>
              <a:rPr lang="zh-CN" altLang="zh-CN" sz="1200" dirty="0">
                <a:solidFill>
                  <a:schemeClr val="tx2"/>
                </a:solidFill>
                <a:latin typeface="Lantinghei SC Demibold" panose="02000000000000000000" pitchFamily="2" charset="-122"/>
                <a:ea typeface="Lantinghei SC Demibold" panose="02000000000000000000" pitchFamily="2" charset="-122"/>
                <a:cs typeface="Arial" charset="0"/>
              </a:rPr>
              <a:t>多元化的生态系统，</a:t>
            </a:r>
            <a:r>
              <a:rPr lang="zh-CN" altLang="en-US" sz="1200" dirty="0">
                <a:solidFill>
                  <a:schemeClr val="tx2"/>
                </a:solidFill>
                <a:latin typeface="Lantinghei SC Demibold" panose="02000000000000000000" pitchFamily="2" charset="-122"/>
                <a:ea typeface="Lantinghei SC Demibold" panose="02000000000000000000" pitchFamily="2" charset="-122"/>
                <a:cs typeface="Arial" charset="0"/>
              </a:rPr>
              <a:t>帮助客户</a:t>
            </a:r>
            <a:r>
              <a:rPr lang="zh-CN" altLang="zh-CN" sz="1200" dirty="0">
                <a:solidFill>
                  <a:schemeClr val="tx2"/>
                </a:solidFill>
                <a:latin typeface="Lantinghei SC Demibold" panose="02000000000000000000" pitchFamily="2" charset="-122"/>
                <a:ea typeface="Lantinghei SC Demibold" panose="02000000000000000000" pitchFamily="2" charset="-122"/>
                <a:cs typeface="Arial" charset="0"/>
              </a:rPr>
              <a:t>发展战略合作伙伴关系，创造竞争</a:t>
            </a:r>
            <a:r>
              <a:rPr lang="zh-CN" altLang="en-US" sz="1200" dirty="0">
                <a:solidFill>
                  <a:schemeClr val="tx2"/>
                </a:solidFill>
                <a:latin typeface="Lantinghei SC Demibold" panose="02000000000000000000" pitchFamily="2" charset="-122"/>
                <a:ea typeface="Lantinghei SC Demibold" panose="02000000000000000000" pitchFamily="2" charset="-122"/>
                <a:cs typeface="Arial" charset="0"/>
              </a:rPr>
              <a:t>优势</a:t>
            </a:r>
            <a:endParaRPr lang="en-US" sz="1200" dirty="0">
              <a:solidFill>
                <a:schemeClr val="tx2"/>
              </a:solidFill>
              <a:latin typeface="Lantinghei SC Demibold" panose="02000000000000000000" pitchFamily="2" charset="-122"/>
              <a:ea typeface="Lantinghei SC Demibold" panose="02000000000000000000" pitchFamily="2" charset="-122"/>
              <a:cs typeface="Arial" charset="0"/>
            </a:endParaRPr>
          </a:p>
        </p:txBody>
      </p:sp>
      <p:sp>
        <p:nvSpPr>
          <p:cNvPr id="14" name="Rectangle 3">
            <a:extLst>
              <a:ext uri="{FF2B5EF4-FFF2-40B4-BE49-F238E27FC236}">
                <a16:creationId xmlns:a16="http://schemas.microsoft.com/office/drawing/2014/main" id="{55133A0F-90EF-7B45-8A3F-1FEE5BB1ED76}"/>
              </a:ext>
            </a:extLst>
          </p:cNvPr>
          <p:cNvSpPr/>
          <p:nvPr/>
        </p:nvSpPr>
        <p:spPr>
          <a:xfrm>
            <a:off x="4828486" y="1943691"/>
            <a:ext cx="3987524" cy="461665"/>
          </a:xfrm>
          <a:prstGeom prst="rect">
            <a:avLst/>
          </a:prstGeom>
          <a:noFill/>
        </p:spPr>
        <p:txBody>
          <a:bodyPr wrap="square">
            <a:spAutoFit/>
          </a:bodyPr>
          <a:lstStyle/>
          <a:p>
            <a:r>
              <a:rPr lang="en-US" altLang="zh-CN" sz="1200" dirty="0">
                <a:solidFill>
                  <a:schemeClr val="tx2"/>
                </a:solidFill>
                <a:latin typeface="Lantinghei SC Demibold" panose="02000000000000000000" pitchFamily="2" charset="-122"/>
                <a:ea typeface="Lantinghei SC Demibold" panose="02000000000000000000" pitchFamily="2" charset="-122"/>
                <a:cs typeface="Arial" charset="0"/>
              </a:rPr>
              <a:t>IBM</a:t>
            </a:r>
            <a:r>
              <a:rPr lang="zh-CN" altLang="en-US" sz="1200" dirty="0">
                <a:solidFill>
                  <a:schemeClr val="tx2"/>
                </a:solidFill>
                <a:latin typeface="Lantinghei SC Demibold" panose="02000000000000000000" pitchFamily="2" charset="-122"/>
                <a:ea typeface="Lantinghei SC Demibold" panose="02000000000000000000" pitchFamily="2" charset="-122"/>
                <a:cs typeface="Arial" charset="0"/>
              </a:rPr>
              <a:t>帮助客户</a:t>
            </a:r>
            <a:r>
              <a:rPr lang="zh-CN" altLang="zh-CN" sz="1200" dirty="0">
                <a:solidFill>
                  <a:schemeClr val="tx2"/>
                </a:solidFill>
                <a:latin typeface="Lantinghei SC Demibold" panose="02000000000000000000" pitchFamily="2" charset="-122"/>
                <a:ea typeface="Lantinghei SC Demibold" panose="02000000000000000000" pitchFamily="2" charset="-122"/>
                <a:cs typeface="Arial" charset="0"/>
              </a:rPr>
              <a:t>通过构建</a:t>
            </a:r>
            <a:r>
              <a:rPr lang="zh-CN" altLang="en-US" sz="1200" dirty="0">
                <a:solidFill>
                  <a:schemeClr val="tx2"/>
                </a:solidFill>
                <a:latin typeface="Lantinghei SC Demibold" panose="02000000000000000000" pitchFamily="2" charset="-122"/>
                <a:ea typeface="Lantinghei SC Demibold" panose="02000000000000000000" pitchFamily="2" charset="-122"/>
                <a:cs typeface="Arial" charset="0"/>
              </a:rPr>
              <a:t>或</a:t>
            </a:r>
            <a:r>
              <a:rPr lang="zh-CN" altLang="zh-CN" sz="1200" dirty="0">
                <a:solidFill>
                  <a:schemeClr val="tx2"/>
                </a:solidFill>
                <a:latin typeface="Lantinghei SC Demibold" panose="02000000000000000000" pitchFamily="2" charset="-122"/>
                <a:ea typeface="Lantinghei SC Demibold" panose="02000000000000000000" pitchFamily="2" charset="-122"/>
                <a:cs typeface="Arial" charset="0"/>
              </a:rPr>
              <a:t>加入新的业务网络和应用程序来解决关键的行业挑战</a:t>
            </a:r>
            <a:endParaRPr lang="en-US" sz="1200" dirty="0">
              <a:solidFill>
                <a:schemeClr val="tx2"/>
              </a:solidFill>
              <a:latin typeface="Lantinghei SC Demibold" panose="02000000000000000000" pitchFamily="2" charset="-122"/>
              <a:ea typeface="Lantinghei SC Demibold" panose="02000000000000000000" pitchFamily="2" charset="-122"/>
              <a:cs typeface="Arial" charset="0"/>
            </a:endParaRPr>
          </a:p>
        </p:txBody>
      </p:sp>
      <p:sp>
        <p:nvSpPr>
          <p:cNvPr id="15" name="Rectangle 4">
            <a:extLst>
              <a:ext uri="{FF2B5EF4-FFF2-40B4-BE49-F238E27FC236}">
                <a16:creationId xmlns:a16="http://schemas.microsoft.com/office/drawing/2014/main" id="{9C16B3C5-F29E-8841-9D1D-2CCF6C563A16}"/>
              </a:ext>
            </a:extLst>
          </p:cNvPr>
          <p:cNvSpPr/>
          <p:nvPr/>
        </p:nvSpPr>
        <p:spPr>
          <a:xfrm>
            <a:off x="4827167" y="2864083"/>
            <a:ext cx="3988843" cy="461665"/>
          </a:xfrm>
          <a:prstGeom prst="rect">
            <a:avLst/>
          </a:prstGeom>
          <a:noFill/>
        </p:spPr>
        <p:txBody>
          <a:bodyPr wrap="square">
            <a:spAutoFit/>
          </a:bodyPr>
          <a:lstStyle/>
          <a:p>
            <a:r>
              <a:rPr lang="en-US" altLang="zh-CN" sz="1200" dirty="0">
                <a:solidFill>
                  <a:schemeClr val="tx2"/>
                </a:solidFill>
                <a:latin typeface="Lantinghei SC Demibold" panose="02000000000000000000" pitchFamily="2" charset="-122"/>
                <a:ea typeface="Lantinghei SC Demibold" panose="02000000000000000000" pitchFamily="2" charset="-122"/>
                <a:cs typeface="Arial" charset="0"/>
              </a:rPr>
              <a:t>IBM</a:t>
            </a:r>
            <a:r>
              <a:rPr lang="zh-CN" altLang="en-US" sz="1200" dirty="0">
                <a:solidFill>
                  <a:schemeClr val="tx2"/>
                </a:solidFill>
                <a:latin typeface="Lantinghei SC Demibold" panose="02000000000000000000" pitchFamily="2" charset="-122"/>
                <a:ea typeface="Lantinghei SC Demibold" panose="02000000000000000000" pitchFamily="2" charset="-122"/>
                <a:cs typeface="Arial" charset="0"/>
              </a:rPr>
              <a:t>帮助客户</a:t>
            </a:r>
            <a:r>
              <a:rPr lang="zh-CN" altLang="zh-CN" sz="1200" dirty="0">
                <a:solidFill>
                  <a:schemeClr val="tx2"/>
                </a:solidFill>
                <a:latin typeface="Lantinghei SC Demibold" panose="02000000000000000000" pitchFamily="2" charset="-122"/>
                <a:ea typeface="Lantinghei SC Demibold" panose="02000000000000000000" pitchFamily="2" charset="-122"/>
                <a:cs typeface="Arial" charset="0"/>
              </a:rPr>
              <a:t>在</a:t>
            </a:r>
            <a:r>
              <a:rPr lang="zh-CN" altLang="en-US" sz="1200" dirty="0">
                <a:solidFill>
                  <a:schemeClr val="tx2"/>
                </a:solidFill>
                <a:latin typeface="Lantinghei SC Demibold" panose="02000000000000000000" pitchFamily="2" charset="-122"/>
                <a:ea typeface="Lantinghei SC Demibold" panose="02000000000000000000" pitchFamily="2" charset="-122"/>
                <a:cs typeface="Arial" charset="0"/>
              </a:rPr>
              <a:t>复杂、多样的</a:t>
            </a:r>
            <a:r>
              <a:rPr lang="zh-CN" altLang="zh-CN" sz="1200" dirty="0">
                <a:solidFill>
                  <a:schemeClr val="tx2"/>
                </a:solidFill>
                <a:latin typeface="Lantinghei SC Demibold" panose="02000000000000000000" pitchFamily="2" charset="-122"/>
                <a:ea typeface="Lantinghei SC Demibold" panose="02000000000000000000" pitchFamily="2" charset="-122"/>
                <a:cs typeface="Arial" charset="0"/>
              </a:rPr>
              <a:t>环境中构建</a:t>
            </a:r>
            <a:r>
              <a:rPr lang="zh-CN" altLang="en-US" sz="1200" dirty="0">
                <a:solidFill>
                  <a:schemeClr val="tx2"/>
                </a:solidFill>
                <a:latin typeface="Lantinghei SC Demibold" panose="02000000000000000000" pitchFamily="2" charset="-122"/>
                <a:ea typeface="Lantinghei SC Demibold" panose="02000000000000000000" pitchFamily="2" charset="-122"/>
                <a:cs typeface="Arial" charset="0"/>
              </a:rPr>
              <a:t>、</a:t>
            </a:r>
            <a:r>
              <a:rPr lang="zh-CN" altLang="zh-CN" sz="1200" dirty="0">
                <a:solidFill>
                  <a:schemeClr val="tx2"/>
                </a:solidFill>
                <a:latin typeface="Lantinghei SC Demibold" panose="02000000000000000000" pitchFamily="2" charset="-122"/>
                <a:ea typeface="Lantinghei SC Demibold" panose="02000000000000000000" pitchFamily="2" charset="-122"/>
                <a:cs typeface="Arial" charset="0"/>
              </a:rPr>
              <a:t>运营和发展区块链网络</a:t>
            </a:r>
            <a:endParaRPr lang="en-US" sz="1200" dirty="0">
              <a:solidFill>
                <a:schemeClr val="tx2"/>
              </a:solidFill>
              <a:latin typeface="Lantinghei SC Demibold" panose="02000000000000000000" pitchFamily="2" charset="-122"/>
              <a:ea typeface="Lantinghei SC Demibold" panose="02000000000000000000" pitchFamily="2" charset="-122"/>
              <a:cs typeface="Arial" charset="0"/>
            </a:endParaRPr>
          </a:p>
        </p:txBody>
      </p:sp>
      <p:sp>
        <p:nvSpPr>
          <p:cNvPr id="16" name="Rectangle 5">
            <a:extLst>
              <a:ext uri="{FF2B5EF4-FFF2-40B4-BE49-F238E27FC236}">
                <a16:creationId xmlns:a16="http://schemas.microsoft.com/office/drawing/2014/main" id="{2D1C148E-94F7-3447-8288-FDCD5A66BDC6}"/>
              </a:ext>
            </a:extLst>
          </p:cNvPr>
          <p:cNvSpPr/>
          <p:nvPr/>
        </p:nvSpPr>
        <p:spPr>
          <a:xfrm>
            <a:off x="4809209" y="3755882"/>
            <a:ext cx="3887117" cy="646331"/>
          </a:xfrm>
          <a:prstGeom prst="rect">
            <a:avLst/>
          </a:prstGeom>
          <a:noFill/>
        </p:spPr>
        <p:txBody>
          <a:bodyPr wrap="square">
            <a:spAutoFit/>
          </a:bodyPr>
          <a:lstStyle/>
          <a:p>
            <a:r>
              <a:rPr lang="zh-CN" altLang="zh-CN" sz="1200" dirty="0">
                <a:solidFill>
                  <a:schemeClr val="tx2"/>
                </a:solidFill>
                <a:latin typeface="Lantinghei SC Demibold" panose="02000000000000000000" pitchFamily="2" charset="-122"/>
                <a:ea typeface="Lantinghei SC Demibold" panose="02000000000000000000" pitchFamily="2" charset="-122"/>
                <a:cs typeface="Arial" charset="0"/>
              </a:rPr>
              <a:t>作为Hyperledger的创始人</a:t>
            </a:r>
            <a:r>
              <a:rPr lang="zh-CN" altLang="en-US" sz="1200" dirty="0">
                <a:solidFill>
                  <a:schemeClr val="tx2"/>
                </a:solidFill>
                <a:latin typeface="Lantinghei SC Demibold" panose="02000000000000000000" pitchFamily="2" charset="-122"/>
                <a:ea typeface="Lantinghei SC Demibold" panose="02000000000000000000" pitchFamily="2" charset="-122"/>
                <a:cs typeface="Arial" charset="0"/>
              </a:rPr>
              <a:t>及</a:t>
            </a:r>
            <a:r>
              <a:rPr lang="zh-CN" altLang="zh-CN" sz="1200" dirty="0">
                <a:solidFill>
                  <a:schemeClr val="tx2"/>
                </a:solidFill>
                <a:latin typeface="Lantinghei SC Demibold" panose="02000000000000000000" pitchFamily="2" charset="-122"/>
                <a:ea typeface="Lantinghei SC Demibold" panose="02000000000000000000" pitchFamily="2" charset="-122"/>
                <a:cs typeface="Arial" charset="0"/>
              </a:rPr>
              <a:t>首席成员</a:t>
            </a:r>
            <a:r>
              <a:rPr lang="zh-CN" altLang="en-US" sz="1200" dirty="0">
                <a:solidFill>
                  <a:schemeClr val="tx2"/>
                </a:solidFill>
                <a:latin typeface="Lantinghei SC Demibold" panose="02000000000000000000" pitchFamily="2" charset="-122"/>
                <a:ea typeface="Lantinghei SC Demibold" panose="02000000000000000000" pitchFamily="2" charset="-122"/>
                <a:cs typeface="Arial" charset="0"/>
              </a:rPr>
              <a:t>之一</a:t>
            </a:r>
            <a:r>
              <a:rPr lang="zh-CN" altLang="zh-CN" sz="1200" dirty="0">
                <a:solidFill>
                  <a:schemeClr val="tx2"/>
                </a:solidFill>
                <a:latin typeface="Lantinghei SC Demibold" panose="02000000000000000000" pitchFamily="2" charset="-122"/>
                <a:ea typeface="Lantinghei SC Demibold" panose="02000000000000000000" pitchFamily="2" charset="-122"/>
                <a:cs typeface="Arial" charset="0"/>
              </a:rPr>
              <a:t>，IBM</a:t>
            </a:r>
            <a:r>
              <a:rPr lang="zh-CN" altLang="en-US" sz="1200" dirty="0">
                <a:solidFill>
                  <a:schemeClr val="tx2"/>
                </a:solidFill>
                <a:latin typeface="Lantinghei SC Demibold" panose="02000000000000000000" pitchFamily="2" charset="-122"/>
                <a:ea typeface="Lantinghei SC Demibold" panose="02000000000000000000" pitchFamily="2" charset="-122"/>
                <a:cs typeface="Arial" charset="0"/>
              </a:rPr>
              <a:t>将持续</a:t>
            </a:r>
            <a:r>
              <a:rPr lang="zh-CN" altLang="zh-CN" sz="1200" dirty="0">
                <a:solidFill>
                  <a:schemeClr val="tx2"/>
                </a:solidFill>
                <a:latin typeface="Lantinghei SC Demibold" panose="02000000000000000000" pitchFamily="2" charset="-122"/>
                <a:ea typeface="Lantinghei SC Demibold" panose="02000000000000000000" pitchFamily="2" charset="-122"/>
                <a:cs typeface="Arial" charset="0"/>
              </a:rPr>
              <a:t>致力于</a:t>
            </a:r>
            <a:r>
              <a:rPr lang="zh-CN" altLang="en-US" sz="1200" dirty="0">
                <a:solidFill>
                  <a:schemeClr val="tx2"/>
                </a:solidFill>
                <a:latin typeface="Lantinghei SC Demibold" panose="02000000000000000000" pitchFamily="2" charset="-122"/>
                <a:ea typeface="Lantinghei SC Demibold" panose="02000000000000000000" pitchFamily="2" charset="-122"/>
                <a:cs typeface="Arial" charset="0"/>
              </a:rPr>
              <a:t>区块链的</a:t>
            </a:r>
            <a:r>
              <a:rPr lang="zh-CN" altLang="zh-CN" sz="1200" dirty="0">
                <a:solidFill>
                  <a:schemeClr val="tx2"/>
                </a:solidFill>
                <a:latin typeface="Lantinghei SC Demibold" panose="02000000000000000000" pitchFamily="2" charset="-122"/>
                <a:ea typeface="Lantinghei SC Demibold" panose="02000000000000000000" pitchFamily="2" charset="-122"/>
                <a:cs typeface="Arial" charset="0"/>
              </a:rPr>
              <a:t>开源，</a:t>
            </a:r>
            <a:r>
              <a:rPr lang="zh-CN" altLang="en-US" sz="1200" dirty="0">
                <a:solidFill>
                  <a:schemeClr val="tx2"/>
                </a:solidFill>
                <a:latin typeface="Lantinghei SC Demibold" panose="02000000000000000000" pitchFamily="2" charset="-122"/>
                <a:ea typeface="Lantinghei SC Demibold" panose="02000000000000000000" pitchFamily="2" charset="-122"/>
                <a:cs typeface="Arial" charset="0"/>
              </a:rPr>
              <a:t>开放标准</a:t>
            </a:r>
            <a:r>
              <a:rPr lang="zh-CN" altLang="zh-CN" sz="1200" dirty="0">
                <a:solidFill>
                  <a:schemeClr val="tx2"/>
                </a:solidFill>
                <a:latin typeface="Lantinghei SC Demibold" panose="02000000000000000000" pitchFamily="2" charset="-122"/>
                <a:ea typeface="Lantinghei SC Demibold" panose="02000000000000000000" pitchFamily="2" charset="-122"/>
                <a:cs typeface="Arial" charset="0"/>
              </a:rPr>
              <a:t>标准和</a:t>
            </a:r>
            <a:r>
              <a:rPr lang="zh-CN" altLang="en-US" sz="1200" dirty="0">
                <a:solidFill>
                  <a:schemeClr val="tx2"/>
                </a:solidFill>
                <a:latin typeface="Lantinghei SC Demibold" panose="02000000000000000000" pitchFamily="2" charset="-122"/>
                <a:ea typeface="Lantinghei SC Demibold" panose="02000000000000000000" pitchFamily="2" charset="-122"/>
                <a:cs typeface="Arial" charset="0"/>
              </a:rPr>
              <a:t>开放</a:t>
            </a:r>
            <a:r>
              <a:rPr lang="zh-CN" altLang="zh-CN" sz="1200" dirty="0">
                <a:solidFill>
                  <a:schemeClr val="tx2"/>
                </a:solidFill>
                <a:latin typeface="Lantinghei SC Demibold" panose="02000000000000000000" pitchFamily="2" charset="-122"/>
                <a:ea typeface="Lantinghei SC Demibold" panose="02000000000000000000" pitchFamily="2" charset="-122"/>
                <a:cs typeface="Arial" charset="0"/>
              </a:rPr>
              <a:t>治理</a:t>
            </a:r>
            <a:r>
              <a:rPr lang="zh-CN" altLang="en-US" sz="1200" dirty="0">
                <a:solidFill>
                  <a:schemeClr val="tx2"/>
                </a:solidFill>
                <a:latin typeface="Lantinghei SC Demibold" panose="02000000000000000000" pitchFamily="2" charset="-122"/>
                <a:ea typeface="Lantinghei SC Demibold" panose="02000000000000000000" pitchFamily="2" charset="-122"/>
                <a:cs typeface="Arial" charset="0"/>
              </a:rPr>
              <a:t>模式，推动区块链的跨行业、多场景落地</a:t>
            </a:r>
            <a:endParaRPr lang="en-US" sz="1200" dirty="0">
              <a:solidFill>
                <a:schemeClr val="tx2"/>
              </a:solidFill>
              <a:latin typeface="Lantinghei SC Demibold" panose="02000000000000000000" pitchFamily="2" charset="-122"/>
              <a:ea typeface="Lantinghei SC Demibold" panose="02000000000000000000" pitchFamily="2" charset="-122"/>
              <a:cs typeface="Arial" charset="0"/>
            </a:endParaRPr>
          </a:p>
        </p:txBody>
      </p:sp>
      <p:pic>
        <p:nvPicPr>
          <p:cNvPr id="17" name="Picture 67" descr="icons-01.png">
            <a:extLst>
              <a:ext uri="{FF2B5EF4-FFF2-40B4-BE49-F238E27FC236}">
                <a16:creationId xmlns:a16="http://schemas.microsoft.com/office/drawing/2014/main" id="{606F9FEE-9CA1-2543-B183-8FAAE26328D2}"/>
              </a:ext>
            </a:extLst>
          </p:cNvPr>
          <p:cNvPicPr>
            <a:picLocks noChangeAspect="1"/>
          </p:cNvPicPr>
          <p:nvPr/>
        </p:nvPicPr>
        <p:blipFill>
          <a:blip r:embed="rId2" cstate="print">
            <a:duotone>
              <a:schemeClr val="accent4">
                <a:shade val="45000"/>
                <a:satMod val="135000"/>
              </a:schemeClr>
              <a:prstClr val="white"/>
            </a:duotone>
            <a:extLst>
              <a:ext uri="{BEBA8EAE-BF5A-486C-A8C5-ECC9F3942E4B}">
                <a14:imgProps xmlns:a14="http://schemas.microsoft.com/office/drawing/2010/main">
                  <a14:imgLayer r:embed="rId3">
                    <a14:imgEffect>
                      <a14:colorTemperature colorTemp="5900"/>
                    </a14:imgEffect>
                    <a14:imgEffect>
                      <a14:brightnessContrast bright="-40000"/>
                    </a14:imgEffect>
                  </a14:imgLayer>
                </a14:imgProps>
              </a:ext>
              <a:ext uri="{28A0092B-C50C-407E-A947-70E740481C1C}">
                <a14:useLocalDpi xmlns:a14="http://schemas.microsoft.com/office/drawing/2010/main"/>
              </a:ext>
            </a:extLst>
          </a:blip>
          <a:stretch>
            <a:fillRect/>
          </a:stretch>
        </p:blipFill>
        <p:spPr>
          <a:xfrm>
            <a:off x="2298561" y="1052000"/>
            <a:ext cx="457141" cy="457141"/>
          </a:xfrm>
          <a:prstGeom prst="rect">
            <a:avLst/>
          </a:prstGeom>
        </p:spPr>
      </p:pic>
      <p:pic>
        <p:nvPicPr>
          <p:cNvPr id="18" name="Picture 68" descr="icons-03.png">
            <a:extLst>
              <a:ext uri="{FF2B5EF4-FFF2-40B4-BE49-F238E27FC236}">
                <a16:creationId xmlns:a16="http://schemas.microsoft.com/office/drawing/2014/main" id="{7EDB5148-5833-BF46-9964-81BE63125F72}"/>
              </a:ext>
            </a:extLst>
          </p:cNvPr>
          <p:cNvPicPr>
            <a:picLocks noChangeAspect="1"/>
          </p:cNvPicPr>
          <p:nvPr/>
        </p:nvPicPr>
        <p:blipFill>
          <a:blip r:embed="rId4" cstate="print">
            <a:duotone>
              <a:schemeClr val="accent4">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a:ext>
            </a:extLst>
          </a:blip>
          <a:stretch>
            <a:fillRect/>
          </a:stretch>
        </p:blipFill>
        <p:spPr>
          <a:xfrm>
            <a:off x="2318276" y="2905770"/>
            <a:ext cx="417710" cy="417710"/>
          </a:xfrm>
          <a:prstGeom prst="rect">
            <a:avLst/>
          </a:prstGeom>
        </p:spPr>
      </p:pic>
      <p:pic>
        <p:nvPicPr>
          <p:cNvPr id="19" name="Picture 69">
            <a:extLst>
              <a:ext uri="{FF2B5EF4-FFF2-40B4-BE49-F238E27FC236}">
                <a16:creationId xmlns:a16="http://schemas.microsoft.com/office/drawing/2014/main" id="{CFF51F25-F212-3A4A-B312-AE8A55840DEE}"/>
              </a:ext>
            </a:extLst>
          </p:cNvPr>
          <p:cNvPicPr>
            <a:picLocks noChangeAspect="1"/>
          </p:cNvPicPr>
          <p:nvPr/>
        </p:nvPicPr>
        <p:blipFill>
          <a:blip r:embed="rId6">
            <a:alphaModFix/>
            <a:duotone>
              <a:prstClr val="black"/>
              <a:schemeClr val="accent4">
                <a:tint val="45000"/>
                <a:satMod val="400000"/>
              </a:schemeClr>
            </a:duotone>
            <a:lum bright="-40000"/>
            <a:extLst>
              <a:ext uri="{28A0092B-C50C-407E-A947-70E740481C1C}">
                <a14:useLocalDpi xmlns:a14="http://schemas.microsoft.com/office/drawing/2010/main"/>
              </a:ext>
            </a:extLst>
          </a:blip>
          <a:stretch>
            <a:fillRect/>
          </a:stretch>
        </p:blipFill>
        <p:spPr>
          <a:xfrm>
            <a:off x="1088721" y="1019384"/>
            <a:ext cx="368014" cy="407484"/>
          </a:xfrm>
          <a:prstGeom prst="rect">
            <a:avLst/>
          </a:prstGeom>
          <a:noFill/>
        </p:spPr>
      </p:pic>
      <p:pic>
        <p:nvPicPr>
          <p:cNvPr id="20" name="Picture 71">
            <a:extLst>
              <a:ext uri="{FF2B5EF4-FFF2-40B4-BE49-F238E27FC236}">
                <a16:creationId xmlns:a16="http://schemas.microsoft.com/office/drawing/2014/main" id="{A6D6B2A5-619A-9447-8A03-39B63B7B5EF1}"/>
              </a:ext>
            </a:extLst>
          </p:cNvPr>
          <p:cNvPicPr>
            <a:picLocks noChangeAspect="1"/>
          </p:cNvPicPr>
          <p:nvPr/>
        </p:nvPicPr>
        <p:blipFill>
          <a:blip r:embed="rId7">
            <a:duotone>
              <a:prstClr val="black"/>
              <a:schemeClr val="accent4">
                <a:tint val="45000"/>
                <a:satMod val="400000"/>
              </a:schemeClr>
            </a:duotone>
            <a:lum bright="-40000"/>
            <a:extLst>
              <a:ext uri="{28A0092B-C50C-407E-A947-70E740481C1C}">
                <a14:useLocalDpi xmlns:a14="http://schemas.microsoft.com/office/drawing/2010/main"/>
              </a:ext>
            </a:extLst>
          </a:blip>
          <a:stretch>
            <a:fillRect/>
          </a:stretch>
        </p:blipFill>
        <p:spPr>
          <a:xfrm>
            <a:off x="2315618" y="2027270"/>
            <a:ext cx="380646" cy="380646"/>
          </a:xfrm>
          <a:prstGeom prst="rect">
            <a:avLst/>
          </a:prstGeom>
        </p:spPr>
      </p:pic>
      <p:pic>
        <p:nvPicPr>
          <p:cNvPr id="21" name="Picture 2" descr="mage result for hyperledger">
            <a:extLst>
              <a:ext uri="{FF2B5EF4-FFF2-40B4-BE49-F238E27FC236}">
                <a16:creationId xmlns:a16="http://schemas.microsoft.com/office/drawing/2014/main" id="{960540E1-BE92-3D46-834E-1CA435709FD1}"/>
              </a:ext>
            </a:extLst>
          </p:cNvPr>
          <p:cNvPicPr>
            <a:picLocks noChangeAspect="1" noChangeArrowheads="1"/>
          </p:cNvPicPr>
          <p:nvPr/>
        </p:nvPicPr>
        <p:blipFill rotWithShape="1">
          <a:blip r:embed="rId8" cstate="print">
            <a:duotone>
              <a:schemeClr val="accent4">
                <a:shade val="45000"/>
                <a:satMod val="135000"/>
              </a:schemeClr>
              <a:prstClr val="white"/>
            </a:duotone>
            <a:extLst>
              <a:ext uri="{28A0092B-C50C-407E-A947-70E740481C1C}">
                <a14:useLocalDpi xmlns:a14="http://schemas.microsoft.com/office/drawing/2010/main"/>
              </a:ext>
            </a:extLst>
          </a:blip>
          <a:srcRect t="-4006"/>
          <a:stretch/>
        </p:blipFill>
        <p:spPr bwMode="auto">
          <a:xfrm>
            <a:off x="2876997" y="3865649"/>
            <a:ext cx="1303129" cy="379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7">
            <a:extLst>
              <a:ext uri="{FF2B5EF4-FFF2-40B4-BE49-F238E27FC236}">
                <a16:creationId xmlns:a16="http://schemas.microsoft.com/office/drawing/2014/main" id="{54A1030B-79E8-8646-8EF6-C9A5309C4A01}"/>
              </a:ext>
            </a:extLst>
          </p:cNvPr>
          <p:cNvPicPr>
            <a:picLocks noChangeAspect="1"/>
          </p:cNvPicPr>
          <p:nvPr/>
        </p:nvPicPr>
        <p:blipFill rotWithShape="1">
          <a:blip r:embed="rId9" cstate="print">
            <a:duotone>
              <a:schemeClr val="accent4">
                <a:shade val="45000"/>
                <a:satMod val="135000"/>
              </a:schemeClr>
              <a:prstClr val="white"/>
            </a:duotone>
            <a:extLst>
              <a:ext uri="{BEBA8EAE-BF5A-486C-A8C5-ECC9F3942E4B}">
                <a14:imgProps xmlns:a14="http://schemas.microsoft.com/office/drawing/2010/main">
                  <a14:imgLayer r:embed="rId10">
                    <a14:imgEffect>
                      <a14:brightnessContrast bright="-40000"/>
                    </a14:imgEffect>
                  </a14:imgLayer>
                </a14:imgProps>
              </a:ext>
              <a:ext uri="{28A0092B-C50C-407E-A947-70E740481C1C}">
                <a14:useLocalDpi xmlns:a14="http://schemas.microsoft.com/office/drawing/2010/main"/>
              </a:ext>
            </a:extLst>
          </a:blip>
          <a:srcRect/>
          <a:stretch/>
        </p:blipFill>
        <p:spPr>
          <a:xfrm>
            <a:off x="2329749" y="3838954"/>
            <a:ext cx="516060" cy="472604"/>
          </a:xfrm>
          <a:prstGeom prst="rect">
            <a:avLst/>
          </a:prstGeom>
        </p:spPr>
      </p:pic>
    </p:spTree>
    <p:extLst>
      <p:ext uri="{BB962C8B-B14F-4D97-AF65-F5344CB8AC3E}">
        <p14:creationId xmlns:p14="http://schemas.microsoft.com/office/powerpoint/2010/main" val="3465110323"/>
      </p:ext>
    </p:extLst>
  </p:cSld>
  <p:clrMapOvr>
    <a:masterClrMapping/>
  </p:clrMapOvr>
</p:sld>
</file>

<file path=ppt/theme/theme1.xml><?xml version="1.0" encoding="utf-8"?>
<a:theme xmlns:a="http://schemas.openxmlformats.org/drawingml/2006/main" name="7588_IBM_Blockchain_MasterTemplate_101017">
  <a:themeElements>
    <a:clrScheme name="Custom 4">
      <a:dk1>
        <a:sysClr val="windowText" lastClr="000000"/>
      </a:dk1>
      <a:lt1>
        <a:sysClr val="window" lastClr="FFFFFF"/>
      </a:lt1>
      <a:dk2>
        <a:srgbClr val="003BC9"/>
      </a:dk2>
      <a:lt2>
        <a:srgbClr val="FFFFFF"/>
      </a:lt2>
      <a:accent1>
        <a:srgbClr val="272727"/>
      </a:accent1>
      <a:accent2>
        <a:srgbClr val="5FC8F1"/>
      </a:accent2>
      <a:accent3>
        <a:srgbClr val="C6C6C6"/>
      </a:accent3>
      <a:accent4>
        <a:srgbClr val="0064FF"/>
      </a:accent4>
      <a:accent5>
        <a:srgbClr val="626262"/>
      </a:accent5>
      <a:accent6>
        <a:srgbClr val="EAEAEA"/>
      </a:accent6>
      <a:hlink>
        <a:srgbClr val="5FC8F1"/>
      </a:hlink>
      <a:folHlink>
        <a:srgbClr val="8C8C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_Think_2018_Template" id="{DEDEDB99-4D94-7540-9AEC-C1D5D192657B}" vid="{E68EA592-0BA5-BB47-BFF8-081227C71F6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7588_IBM_Blockchain_MasterTemplate_101017.potx</Template>
  <TotalTime>18741</TotalTime>
  <Words>1518</Words>
  <Application>Microsoft Macintosh PowerPoint</Application>
  <PresentationFormat>全屏显示(16:9)</PresentationFormat>
  <Paragraphs>89</Paragraphs>
  <Slides>9</Slides>
  <Notes>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9</vt:i4>
      </vt:variant>
    </vt:vector>
  </HeadingPairs>
  <TitlesOfParts>
    <vt:vector size="19" baseType="lpstr">
      <vt:lpstr>-apple-system-font</vt:lpstr>
      <vt:lpstr>黑体</vt:lpstr>
      <vt:lpstr>Microsoft YaHei</vt:lpstr>
      <vt:lpstr>Lantinghei SC Demibold</vt:lpstr>
      <vt:lpstr>Lantinghei SC Extralight</vt:lpstr>
      <vt:lpstr>Arial</vt:lpstr>
      <vt:lpstr>IBM Plex Sans</vt:lpstr>
      <vt:lpstr>Impact</vt:lpstr>
      <vt:lpstr>7588_IBM_Blockchain_MasterTemplate_101017</vt:lpstr>
      <vt:lpstr>gry_background_2017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Centerline Digital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Kurt Edwards</dc:creator>
  <cp:lastModifiedBy>RUI WANG</cp:lastModifiedBy>
  <cp:revision>410</cp:revision>
  <cp:lastPrinted>2017-11-15T16:05:17Z</cp:lastPrinted>
  <dcterms:created xsi:type="dcterms:W3CDTF">2017-09-20T13:29:04Z</dcterms:created>
  <dcterms:modified xsi:type="dcterms:W3CDTF">2019-12-18T04:19:54Z</dcterms:modified>
</cp:coreProperties>
</file>