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24C27-4174-4875-9A98-74D660091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DF4C7-922D-4F43-8282-8B44CB88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F82AD-2360-4181-9527-F3BB1AE1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27696-ADD5-483D-BFF8-36CA9C5A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4A2B2-A9AF-4B03-8746-8D9BE3C6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C8E40-E5FB-42B4-B187-3C9CA448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83D93-7CA9-4745-A0BC-C47D2BDC9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E17F7-5EB3-436F-9AEA-81FE439F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9F7DE-1EB7-4B6D-992E-17127A63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BBCEC-22CD-4904-8F9E-E8067698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0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44AC5E-4494-4CBE-9542-BAA8DD9E2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C0F83-58BB-4D7E-84C9-7DB35CCB2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1B9A6-2E22-4898-B710-2331BFBB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3F2CD-49DB-4294-8BB7-D64A78C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35D5D-5057-4477-B9AF-6167C320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C76B-137D-4F05-AF87-2DA5064B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35C1A-48AE-4ABF-B47D-73A246AC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1FAD9-FDD9-48E3-9F13-4D3AF6CB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9CDB4-1800-4C02-889E-1FC3C8AD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C5E27-D00C-4B57-8EBD-E72F4901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56AC5-3098-4A38-9A0F-0987EB6D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37B06-BAC8-43AE-89CE-00C1C592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C3AFD-EA0C-4572-9686-85AA992B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10FF7-1086-4297-A425-96611C1F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2633A-B90C-43C7-9DE5-C2C0435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58B38-AF4F-49A2-AAA5-39F89AA0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FA2A6-55BB-456C-B8E6-0B6DF24E9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6969B-D196-4931-B2C4-DEF7AE80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65688-FA4D-4A69-868B-900C9E04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34819-93C3-4A43-832E-992FC86B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35AA2E-5FED-4192-8666-4B75360A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26F67-8DF7-4ECE-B4E8-980287E3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CFED9-7067-4769-8491-C4F7DFCF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D41D7-69D4-47EB-8B14-6EA3E8D9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7941CF-6D8D-4A46-BC85-C673A5C2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E86876-D126-4124-9822-BE3DFE079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F82489-43C3-449D-8B35-F9311AE1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8DAB3E-1A15-4B04-8197-0E0906BD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29E67D-50D0-41F0-BC2A-3AD2A459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87E8-7F4D-468C-8AAB-DB418D51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B16AFE-C02E-4131-B33F-DD79DB6A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C32DE-D472-4EE5-91E1-94ED2243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8E1C29-51AD-4BD6-A6C0-B48339E6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6ECD4-96D8-407C-A99D-A94999E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2E46A-21F2-4D9F-AF9C-560A068E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EC805-87F8-4B6B-8BA0-D3518DCB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2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5B6AC-B16B-4E3E-A797-2543CBF7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A46CA-DDAF-4C3E-AD18-8B13F14B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8E9D7-5DE6-49D5-8E65-923BD557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5FDB6-5C5D-44E0-8F19-B573B5B8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546E7-A6F8-4BE1-AAF3-59BD86CB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65B0E-3DA7-4ED8-B942-F983843F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999ED-0068-46E4-9987-F76001D1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338A4D-99CC-4E51-8323-12C586DC2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693E0-C24F-4FA6-BF45-030A75AF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95A0C-6817-45AF-AC07-D84084A4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9C30F-2D94-4EC7-875B-486B42B9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F3179-F5ED-4DFB-99BA-8B59D7BD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D65E5-8467-4CB4-83D4-C9495DCF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18BC6-900C-4880-AE8F-2D16FA1C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79012-3048-4301-8C4A-FAE3353AB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9B3B-6CE8-46D1-8617-C223314C28D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45244-A129-4A43-9950-FAEAE306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AE9AA-3435-41BE-8162-CC8C2851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A25C-69A5-453B-9FF8-EA5E56191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4547-452C-4061-B8C3-73E8E3DFD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区块链安全白皮书</a:t>
            </a:r>
            <a:r>
              <a:rPr lang="en-US" altLang="zh-CN" b="1" dirty="0"/>
              <a:t>1.0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0EDE57-2009-48B6-AA8C-90CB84692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中国信通院牵头，联合中国电子科技网络信息安全有限公司、中国移动研究院安全所、奇虎</a:t>
            </a:r>
            <a:r>
              <a:rPr lang="en-US" altLang="zh-CN" dirty="0"/>
              <a:t>360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55236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0BF2-FACE-4E5D-AB4B-D2A9C03A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F10D95-2450-4A13-ABA1-73747B655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6" y="256854"/>
            <a:ext cx="11597968" cy="6529227"/>
          </a:xfrm>
        </p:spPr>
      </p:pic>
    </p:spTree>
    <p:extLst>
      <p:ext uri="{BB962C8B-B14F-4D97-AF65-F5344CB8AC3E}">
        <p14:creationId xmlns:p14="http://schemas.microsoft.com/office/powerpoint/2010/main" val="288649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FF76-8A43-400F-904D-8E11DA7C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D71419-24AA-48C7-A7EB-8EA8590C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" y="154505"/>
            <a:ext cx="12017024" cy="6765140"/>
          </a:xfrm>
        </p:spPr>
      </p:pic>
    </p:spTree>
    <p:extLst>
      <p:ext uri="{BB962C8B-B14F-4D97-AF65-F5344CB8AC3E}">
        <p14:creationId xmlns:p14="http://schemas.microsoft.com/office/powerpoint/2010/main" val="361066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34B3-E627-44E4-9617-D5B8804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98C0C7-9A62-4BC3-A1C1-97728E0B4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7" y="138701"/>
            <a:ext cx="11501612" cy="6474982"/>
          </a:xfrm>
        </p:spPr>
      </p:pic>
    </p:spTree>
    <p:extLst>
      <p:ext uri="{BB962C8B-B14F-4D97-AF65-F5344CB8AC3E}">
        <p14:creationId xmlns:p14="http://schemas.microsoft.com/office/powerpoint/2010/main" val="9232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D0E5-A314-41BE-AF87-A13F51AA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1EECB0-8175-4788-9ED7-3E79D819D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" y="145799"/>
            <a:ext cx="11849985" cy="6671103"/>
          </a:xfrm>
        </p:spPr>
      </p:pic>
    </p:spTree>
    <p:extLst>
      <p:ext uri="{BB962C8B-B14F-4D97-AF65-F5344CB8AC3E}">
        <p14:creationId xmlns:p14="http://schemas.microsoft.com/office/powerpoint/2010/main" val="32343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A2143-9D0C-4257-8A2E-B52EB0EC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F4A4AE-4590-4C0B-B83B-C3C74F37A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2" y="198892"/>
            <a:ext cx="11475384" cy="6460216"/>
          </a:xfrm>
        </p:spPr>
      </p:pic>
    </p:spTree>
    <p:extLst>
      <p:ext uri="{BB962C8B-B14F-4D97-AF65-F5344CB8AC3E}">
        <p14:creationId xmlns:p14="http://schemas.microsoft.com/office/powerpoint/2010/main" val="84706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F0E8-8DD9-47A6-B668-1E24AE93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77018F-08F1-42C0-8939-1AC26D9D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4" y="251716"/>
            <a:ext cx="11492367" cy="6469777"/>
          </a:xfrm>
        </p:spPr>
      </p:pic>
    </p:spTree>
    <p:extLst>
      <p:ext uri="{BB962C8B-B14F-4D97-AF65-F5344CB8AC3E}">
        <p14:creationId xmlns:p14="http://schemas.microsoft.com/office/powerpoint/2010/main" val="268113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8792-F57A-422E-BB9B-C610B2A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DB9E88-106C-4F0D-9A79-356D6FF06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" y="205483"/>
            <a:ext cx="11342633" cy="6385482"/>
          </a:xfrm>
        </p:spPr>
      </p:pic>
    </p:spTree>
    <p:extLst>
      <p:ext uri="{BB962C8B-B14F-4D97-AF65-F5344CB8AC3E}">
        <p14:creationId xmlns:p14="http://schemas.microsoft.com/office/powerpoint/2010/main" val="34687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C278-8BB3-4B82-86A8-59432F01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D5D944-0B8A-4166-94D3-5B1FEB924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8" y="277402"/>
            <a:ext cx="11435506" cy="6437767"/>
          </a:xfrm>
        </p:spPr>
      </p:pic>
    </p:spTree>
    <p:extLst>
      <p:ext uri="{BB962C8B-B14F-4D97-AF65-F5344CB8AC3E}">
        <p14:creationId xmlns:p14="http://schemas.microsoft.com/office/powerpoint/2010/main" val="42252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1E87-4EAC-455E-B289-FD427BD4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283C23-85AF-4B90-ACB5-1B4BF05DB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" y="97997"/>
            <a:ext cx="11697646" cy="6585342"/>
          </a:xfrm>
        </p:spPr>
      </p:pic>
    </p:spTree>
    <p:extLst>
      <p:ext uri="{BB962C8B-B14F-4D97-AF65-F5344CB8AC3E}">
        <p14:creationId xmlns:p14="http://schemas.microsoft.com/office/powerpoint/2010/main" val="286412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50F7F-2103-4BF9-AFF0-D9B47E54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9A61F9-4FE2-4838-8473-290FBEC1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8" y="56507"/>
            <a:ext cx="12008596" cy="6760395"/>
          </a:xfrm>
        </p:spPr>
      </p:pic>
    </p:spTree>
    <p:extLst>
      <p:ext uri="{BB962C8B-B14F-4D97-AF65-F5344CB8AC3E}">
        <p14:creationId xmlns:p14="http://schemas.microsoft.com/office/powerpoint/2010/main" val="272044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E0A9A-FB2A-40D3-9C54-74E0CE3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9ED3E3-FCC1-4C00-B2A5-7BE42D983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" y="184935"/>
            <a:ext cx="11815649" cy="6651773"/>
          </a:xfrm>
        </p:spPr>
      </p:pic>
    </p:spTree>
    <p:extLst>
      <p:ext uri="{BB962C8B-B14F-4D97-AF65-F5344CB8AC3E}">
        <p14:creationId xmlns:p14="http://schemas.microsoft.com/office/powerpoint/2010/main" val="39796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1C84-C5DD-453F-BF40-1056737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125720-774F-4CEB-9249-E2905D10D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" y="143839"/>
            <a:ext cx="12154597" cy="6842588"/>
          </a:xfrm>
        </p:spPr>
      </p:pic>
    </p:spTree>
    <p:extLst>
      <p:ext uri="{BB962C8B-B14F-4D97-AF65-F5344CB8AC3E}">
        <p14:creationId xmlns:p14="http://schemas.microsoft.com/office/powerpoint/2010/main" val="211591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宽屏</PresentationFormat>
  <Paragraphs>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区块链安全白皮书1.0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区块链安全白皮书1.0</dc:title>
  <dc:creator>winters@126.com</dc:creator>
  <cp:lastModifiedBy>winters@126.com</cp:lastModifiedBy>
  <cp:revision>3</cp:revision>
  <dcterms:created xsi:type="dcterms:W3CDTF">2020-01-16T13:32:03Z</dcterms:created>
  <dcterms:modified xsi:type="dcterms:W3CDTF">2020-01-16T13:42:25Z</dcterms:modified>
</cp:coreProperties>
</file>