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19" r:id="rId2"/>
    <p:sldId id="520" r:id="rId3"/>
    <p:sldId id="52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C21"/>
    <a:srgbClr val="FBA603"/>
    <a:srgbClr val="AEAEE7"/>
    <a:srgbClr val="002060"/>
    <a:srgbClr val="FFC000"/>
    <a:srgbClr val="5B9BD5"/>
    <a:srgbClr val="A5A5A5"/>
    <a:srgbClr val="ED7D31"/>
    <a:srgbClr val="DB6829"/>
    <a:srgbClr val="F69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06EB-9D7A-460C-ACD0-6D2AD5E63FF8}" v="143" dt="2022-05-31T07:47:39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8"/>
    <p:restoredTop sz="94709"/>
  </p:normalViewPr>
  <p:slideViewPr>
    <p:cSldViewPr snapToGrid="0">
      <p:cViewPr varScale="1">
        <p:scale>
          <a:sx n="104" d="100"/>
          <a:sy n="104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han" userId="f8731b20-21fa-4096-91f7-a26467cc747b" providerId="ADAL" clId="{DCD9AEAD-CB55-4216-8293-BF949E317BD0}"/>
    <pc:docChg chg="undo custSel addSld modSld sldOrd">
      <pc:chgData name="liuhan" userId="f8731b20-21fa-4096-91f7-a26467cc747b" providerId="ADAL" clId="{DCD9AEAD-CB55-4216-8293-BF949E317BD0}" dt="2022-04-12T15:47:51.458" v="1456" actId="14100"/>
      <pc:docMkLst>
        <pc:docMk/>
      </pc:docMkLst>
      <pc:sldChg chg="addSp delSp modSp mod">
        <pc:chgData name="liuhan" userId="f8731b20-21fa-4096-91f7-a26467cc747b" providerId="ADAL" clId="{DCD9AEAD-CB55-4216-8293-BF949E317BD0}" dt="2022-04-10T14:23:05.132" v="70" actId="21"/>
        <pc:sldMkLst>
          <pc:docMk/>
          <pc:sldMk cId="0" sldId="282"/>
        </pc:sldMkLst>
        <pc:spChg chg="add del mod">
          <ac:chgData name="liuhan" userId="f8731b20-21fa-4096-91f7-a26467cc747b" providerId="ADAL" clId="{DCD9AEAD-CB55-4216-8293-BF949E317BD0}" dt="2022-04-10T14:23:05.132" v="70" actId="21"/>
          <ac:spMkLst>
            <pc:docMk/>
            <pc:sldMk cId="0" sldId="282"/>
            <ac:spMk id="6" creationId="{EFB0039C-514B-4D7B-9D38-485C7FCD1640}"/>
          </ac:spMkLst>
        </pc:spChg>
      </pc:sldChg>
      <pc:sldChg chg="addSp delSp modSp mod">
        <pc:chgData name="liuhan" userId="f8731b20-21fa-4096-91f7-a26467cc747b" providerId="ADAL" clId="{DCD9AEAD-CB55-4216-8293-BF949E317BD0}" dt="2022-04-12T15:47:51.458" v="1456" actId="14100"/>
        <pc:sldMkLst>
          <pc:docMk/>
          <pc:sldMk cId="3294402573" sldId="388"/>
        </pc:sldMkLst>
        <pc:spChg chg="mod">
          <ac:chgData name="liuhan" userId="f8731b20-21fa-4096-91f7-a26467cc747b" providerId="ADAL" clId="{DCD9AEAD-CB55-4216-8293-BF949E317BD0}" dt="2022-04-12T15:29:43.774" v="975" actId="20577"/>
          <ac:spMkLst>
            <pc:docMk/>
            <pc:sldMk cId="3294402573" sldId="388"/>
            <ac:spMk id="2" creationId="{2E854E5A-68F5-4221-95A0-FDB3491A8746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3" creationId="{0FBE60E1-CF68-4B92-92DF-D973FF615F86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9" creationId="{59292A34-2E08-428C-B2B4-C66FC93C98FB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10" creationId="{DF41EC58-A254-4330-8E2B-C1B5CDD46915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11" creationId="{93735EBC-7571-4491-9DA0-7061196A8E9C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12" creationId="{41510EFF-D0B5-4BAF-A21D-38A95CDD4679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13" creationId="{A06A2B64-CA5B-4116-AE91-3D26E1BA9B80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14" creationId="{69936EEC-4C37-4318-AC51-B7A9346CF722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32" creationId="{47DFDB31-1487-41EC-B6D7-CFE2DF6FBF92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33" creationId="{FFE880A2-F41E-4E05-84B6-9AF4E40A03EF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34" creationId="{4191917A-03E2-41C6-9D21-197A730A3FE4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35" creationId="{BC8FDF09-C744-4F26-A3F0-A213B4D6985B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46" creationId="{43136636-9661-41C9-A5A3-110CCADFB5BD}"/>
          </ac:spMkLst>
        </pc:spChg>
        <pc:spChg chg="add mod">
          <ac:chgData name="liuhan" userId="f8731b20-21fa-4096-91f7-a26467cc747b" providerId="ADAL" clId="{DCD9AEAD-CB55-4216-8293-BF949E317BD0}" dt="2022-04-12T15:44:11.203" v="1407" actId="1038"/>
          <ac:spMkLst>
            <pc:docMk/>
            <pc:sldMk cId="3294402573" sldId="388"/>
            <ac:spMk id="47" creationId="{B5BA3619-EFFA-4270-A672-4BBAA8DBE12D}"/>
          </ac:spMkLst>
        </pc:spChg>
        <pc:spChg chg="add mod">
          <ac:chgData name="liuhan" userId="f8731b20-21fa-4096-91f7-a26467cc747b" providerId="ADAL" clId="{DCD9AEAD-CB55-4216-8293-BF949E317BD0}" dt="2022-04-12T15:44:59.766" v="1426" actId="1076"/>
          <ac:spMkLst>
            <pc:docMk/>
            <pc:sldMk cId="3294402573" sldId="388"/>
            <ac:spMk id="48" creationId="{DD988230-E5A1-440D-A108-B5C3EB97846A}"/>
          </ac:spMkLst>
        </pc:spChg>
        <pc:spChg chg="add mod">
          <ac:chgData name="liuhan" userId="f8731b20-21fa-4096-91f7-a26467cc747b" providerId="ADAL" clId="{DCD9AEAD-CB55-4216-8293-BF949E317BD0}" dt="2022-04-12T15:45:26.223" v="1454" actId="1076"/>
          <ac:spMkLst>
            <pc:docMk/>
            <pc:sldMk cId="3294402573" sldId="388"/>
            <ac:spMk id="49" creationId="{134C2661-1635-4453-A24F-FC04DC46A120}"/>
          </ac:spMkLst>
        </pc:spChg>
        <pc:graphicFrameChg chg="del">
          <ac:chgData name="liuhan" userId="f8731b20-21fa-4096-91f7-a26467cc747b" providerId="ADAL" clId="{DCD9AEAD-CB55-4216-8293-BF949E317BD0}" dt="2022-04-12T15:29:47.588" v="976" actId="478"/>
          <ac:graphicFrameMkLst>
            <pc:docMk/>
            <pc:sldMk cId="3294402573" sldId="388"/>
            <ac:graphicFrameMk id="7" creationId="{9B310A9C-1E9C-4FCA-A54F-6E1E621F524C}"/>
          </ac:graphicFrameMkLst>
        </pc:graphicFrameChg>
        <pc:picChg chg="del">
          <ac:chgData name="liuhan" userId="f8731b20-21fa-4096-91f7-a26467cc747b" providerId="ADAL" clId="{DCD9AEAD-CB55-4216-8293-BF949E317BD0}" dt="2022-04-12T15:29:50.056" v="977" actId="478"/>
          <ac:picMkLst>
            <pc:docMk/>
            <pc:sldMk cId="3294402573" sldId="388"/>
            <ac:picMk id="4" creationId="{72E8FB44-7F15-444E-9669-DC0A63AE443D}"/>
          </ac:picMkLst>
        </pc:picChg>
        <pc:picChg chg="del">
          <ac:chgData name="liuhan" userId="f8731b20-21fa-4096-91f7-a26467cc747b" providerId="ADAL" clId="{DCD9AEAD-CB55-4216-8293-BF949E317BD0}" dt="2022-04-12T15:29:50.056" v="977" actId="478"/>
          <ac:picMkLst>
            <pc:docMk/>
            <pc:sldMk cId="3294402573" sldId="388"/>
            <ac:picMk id="5" creationId="{229DD507-5FE0-499D-A910-CAB9F90AD53F}"/>
          </ac:picMkLst>
        </pc:picChg>
        <pc:picChg chg="del">
          <ac:chgData name="liuhan" userId="f8731b20-21fa-4096-91f7-a26467cc747b" providerId="ADAL" clId="{DCD9AEAD-CB55-4216-8293-BF949E317BD0}" dt="2022-04-12T15:29:50.056" v="977" actId="478"/>
          <ac:picMkLst>
            <pc:docMk/>
            <pc:sldMk cId="3294402573" sldId="388"/>
            <ac:picMk id="6" creationId="{7EDB4B29-05F8-4F03-91D9-8E7517DCA8FA}"/>
          </ac:picMkLst>
        </pc:picChg>
        <pc:cxnChg chg="add mod">
          <ac:chgData name="liuhan" userId="f8731b20-21fa-4096-91f7-a26467cc747b" providerId="ADAL" clId="{DCD9AEAD-CB55-4216-8293-BF949E317BD0}" dt="2022-04-12T15:47:51.458" v="1456" actId="14100"/>
          <ac:cxnSpMkLst>
            <pc:docMk/>
            <pc:sldMk cId="3294402573" sldId="388"/>
            <ac:cxnSpMk id="16" creationId="{BCCDA6B4-57B4-4E13-8C64-A5DD0B5D5EC7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17" creationId="{84BA2BB7-F50B-4AA1-A5F7-C1ABB56AC8FB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20" creationId="{F5957432-CCF7-46E4-BE2C-CA8671DFA040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23" creationId="{0153BDC7-1E66-4682-A9A6-C18E45A61622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26" creationId="{EFF9EF82-2450-475C-9F37-88DF81328323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29" creationId="{0D676A76-1D0C-443F-887F-568D53D0B7FE}"/>
          </ac:cxnSpMkLst>
        </pc:cxnChg>
        <pc:cxnChg chg="add mod">
          <ac:chgData name="liuhan" userId="f8731b20-21fa-4096-91f7-a26467cc747b" providerId="ADAL" clId="{DCD9AEAD-CB55-4216-8293-BF949E317BD0}" dt="2022-04-12T15:45:29.851" v="1455" actId="14100"/>
          <ac:cxnSpMkLst>
            <pc:docMk/>
            <pc:sldMk cId="3294402573" sldId="388"/>
            <ac:cxnSpMk id="37" creationId="{9DB0D41A-4DF5-4C79-BCA7-7FC922D7FD84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39" creationId="{48ACE877-E477-4FF5-9748-D4E683FE50AA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40" creationId="{8D065A94-8CD3-4B58-BBEA-02B72232A2F4}"/>
          </ac:cxnSpMkLst>
        </pc:cxnChg>
        <pc:cxnChg chg="add mod">
          <ac:chgData name="liuhan" userId="f8731b20-21fa-4096-91f7-a26467cc747b" providerId="ADAL" clId="{DCD9AEAD-CB55-4216-8293-BF949E317BD0}" dt="2022-04-12T15:44:11.203" v="1407" actId="1038"/>
          <ac:cxnSpMkLst>
            <pc:docMk/>
            <pc:sldMk cId="3294402573" sldId="388"/>
            <ac:cxnSpMk id="43" creationId="{BD9D0FF8-DC15-4B3E-842D-CC5002E75F2F}"/>
          </ac:cxnSpMkLst>
        </pc:cxnChg>
      </pc:sldChg>
      <pc:sldChg chg="delSp mod">
        <pc:chgData name="liuhan" userId="f8731b20-21fa-4096-91f7-a26467cc747b" providerId="ADAL" clId="{DCD9AEAD-CB55-4216-8293-BF949E317BD0}" dt="2022-04-10T14:09:05.851" v="0" actId="478"/>
        <pc:sldMkLst>
          <pc:docMk/>
          <pc:sldMk cId="2274465038" sldId="399"/>
        </pc:sldMkLst>
        <pc:spChg chg="del">
          <ac:chgData name="liuhan" userId="f8731b20-21fa-4096-91f7-a26467cc747b" providerId="ADAL" clId="{DCD9AEAD-CB55-4216-8293-BF949E317BD0}" dt="2022-04-10T14:09:05.851" v="0" actId="478"/>
          <ac:spMkLst>
            <pc:docMk/>
            <pc:sldMk cId="2274465038" sldId="399"/>
            <ac:spMk id="128" creationId="{71A3FE39-1F6B-47AA-841C-83A534327AC2}"/>
          </ac:spMkLst>
        </pc:spChg>
      </pc:sldChg>
      <pc:sldChg chg="addSp delSp modSp add mod ord">
        <pc:chgData name="liuhan" userId="f8731b20-21fa-4096-91f7-a26467cc747b" providerId="ADAL" clId="{DCD9AEAD-CB55-4216-8293-BF949E317BD0}" dt="2022-04-11T08:37:06.483" v="961" actId="14100"/>
        <pc:sldMkLst>
          <pc:docMk/>
          <pc:sldMk cId="3419831361" sldId="402"/>
        </pc:sldMkLst>
        <pc:spChg chg="mod">
          <ac:chgData name="liuhan" userId="f8731b20-21fa-4096-91f7-a26467cc747b" providerId="ADAL" clId="{DCD9AEAD-CB55-4216-8293-BF949E317BD0}" dt="2022-04-10T14:11:40.011" v="8" actId="404"/>
          <ac:spMkLst>
            <pc:docMk/>
            <pc:sldMk cId="3419831361" sldId="402"/>
            <ac:spMk id="2" creationId="{BCC74998-47E7-491C-AD02-50D6DA233772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5" creationId="{15BA3396-BBE9-4D65-9B60-0B0A95E743A4}"/>
          </ac:spMkLst>
        </pc:spChg>
        <pc:spChg chg="add del">
          <ac:chgData name="liuhan" userId="f8731b20-21fa-4096-91f7-a26467cc747b" providerId="ADAL" clId="{DCD9AEAD-CB55-4216-8293-BF949E317BD0}" dt="2022-04-11T08:33:34.313" v="898" actId="478"/>
          <ac:spMkLst>
            <pc:docMk/>
            <pc:sldMk cId="3419831361" sldId="402"/>
            <ac:spMk id="6" creationId="{E5499399-CF07-4E90-BFC8-3DFC503405C4}"/>
          </ac:spMkLst>
        </pc:spChg>
        <pc:spChg chg="add mod">
          <ac:chgData name="liuhan" userId="f8731b20-21fa-4096-91f7-a26467cc747b" providerId="ADAL" clId="{DCD9AEAD-CB55-4216-8293-BF949E317BD0}" dt="2022-04-11T08:37:06.483" v="961" actId="14100"/>
          <ac:spMkLst>
            <pc:docMk/>
            <pc:sldMk cId="3419831361" sldId="402"/>
            <ac:spMk id="8" creationId="{BA9EFEA1-4E96-4E98-B415-B84FC5AAB021}"/>
          </ac:spMkLst>
        </pc:spChg>
        <pc:spChg chg="del">
          <ac:chgData name="liuhan" userId="f8731b20-21fa-4096-91f7-a26467cc747b" providerId="ADAL" clId="{DCD9AEAD-CB55-4216-8293-BF949E317BD0}" dt="2022-04-10T14:12:31.658" v="14" actId="478"/>
          <ac:spMkLst>
            <pc:docMk/>
            <pc:sldMk cId="3419831361" sldId="402"/>
            <ac:spMk id="9" creationId="{E2784BA9-6200-45F9-B965-906EF764F05A}"/>
          </ac:spMkLst>
        </pc:spChg>
        <pc:spChg chg="del">
          <ac:chgData name="liuhan" userId="f8731b20-21fa-4096-91f7-a26467cc747b" providerId="ADAL" clId="{DCD9AEAD-CB55-4216-8293-BF949E317BD0}" dt="2022-04-10T14:12:31.658" v="14" actId="478"/>
          <ac:spMkLst>
            <pc:docMk/>
            <pc:sldMk cId="3419831361" sldId="402"/>
            <ac:spMk id="10" creationId="{C6CB7924-43D4-4E81-A605-56D57360BB56}"/>
          </ac:spMkLst>
        </pc:spChg>
        <pc:spChg chg="del">
          <ac:chgData name="liuhan" userId="f8731b20-21fa-4096-91f7-a26467cc747b" providerId="ADAL" clId="{DCD9AEAD-CB55-4216-8293-BF949E317BD0}" dt="2022-04-10T14:12:31.658" v="14" actId="478"/>
          <ac:spMkLst>
            <pc:docMk/>
            <pc:sldMk cId="3419831361" sldId="402"/>
            <ac:spMk id="11" creationId="{DE97F728-7BA6-4996-B255-0DD9587780CB}"/>
          </ac:spMkLst>
        </pc:spChg>
        <pc:spChg chg="del">
          <ac:chgData name="liuhan" userId="f8731b20-21fa-4096-91f7-a26467cc747b" providerId="ADAL" clId="{DCD9AEAD-CB55-4216-8293-BF949E317BD0}" dt="2022-04-10T14:12:31.658" v="14" actId="478"/>
          <ac:spMkLst>
            <pc:docMk/>
            <pc:sldMk cId="3419831361" sldId="402"/>
            <ac:spMk id="12" creationId="{6FED7DED-54F0-4B75-B472-FDD4241B327D}"/>
          </ac:spMkLst>
        </pc:spChg>
        <pc:spChg chg="add del mod">
          <ac:chgData name="liuhan" userId="f8731b20-21fa-4096-91f7-a26467cc747b" providerId="ADAL" clId="{DCD9AEAD-CB55-4216-8293-BF949E317BD0}" dt="2022-04-10T14:48:44.356" v="145" actId="478"/>
          <ac:spMkLst>
            <pc:docMk/>
            <pc:sldMk cId="3419831361" sldId="402"/>
            <ac:spMk id="17" creationId="{1F659418-CCF8-4FB9-BCA0-745C6ADA90EA}"/>
          </ac:spMkLst>
        </pc:spChg>
        <pc:spChg chg="add del mod">
          <ac:chgData name="liuhan" userId="f8731b20-21fa-4096-91f7-a26467cc747b" providerId="ADAL" clId="{DCD9AEAD-CB55-4216-8293-BF949E317BD0}" dt="2022-04-10T14:23:12.468" v="72" actId="478"/>
          <ac:spMkLst>
            <pc:docMk/>
            <pc:sldMk cId="3419831361" sldId="402"/>
            <ac:spMk id="32" creationId="{AB95EBEB-172E-4344-A56B-E10E44FC2DC6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38" creationId="{2E319704-125C-4F9C-A2C9-85C26A616DA3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39" creationId="{D74E9115-3A37-4C9C-9465-EE5A459002E1}"/>
          </ac:spMkLst>
        </pc:spChg>
        <pc:spChg chg="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42" creationId="{2DF04D7B-9AE2-4C45-9410-788C8F9A493E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46" creationId="{025ABBBC-8D94-402B-8980-996CB3CB9630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47" creationId="{67CA4EF5-434A-464A-852B-851E44E5B8D3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48" creationId="{8C974B44-7AE8-4DF5-A5B0-F87ED6C510FD}"/>
          </ac:spMkLst>
        </pc:spChg>
        <pc:spChg chg="add del mod">
          <ac:chgData name="liuhan" userId="f8731b20-21fa-4096-91f7-a26467cc747b" providerId="ADAL" clId="{DCD9AEAD-CB55-4216-8293-BF949E317BD0}" dt="2022-04-10T14:53:35.794" v="202" actId="478"/>
          <ac:spMkLst>
            <pc:docMk/>
            <pc:sldMk cId="3419831361" sldId="402"/>
            <ac:spMk id="54" creationId="{9FB45C6A-A28A-4AE8-942C-AFD6053B3306}"/>
          </ac:spMkLst>
        </pc:spChg>
        <pc:spChg chg="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65" creationId="{976BCD5B-F786-4F4B-9EC3-6A1226B66E66}"/>
          </ac:spMkLst>
        </pc:spChg>
        <pc:spChg chg="add del mod">
          <ac:chgData name="liuhan" userId="f8731b20-21fa-4096-91f7-a26467cc747b" providerId="ADAL" clId="{DCD9AEAD-CB55-4216-8293-BF949E317BD0}" dt="2022-04-10T14:57:32.887" v="237" actId="478"/>
          <ac:spMkLst>
            <pc:docMk/>
            <pc:sldMk cId="3419831361" sldId="402"/>
            <ac:spMk id="75" creationId="{720B864E-B40C-4919-8BC9-B01BA6C0CC6C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85" creationId="{F9A94E6C-8E8F-40F6-981D-E100A21889F9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86" creationId="{B88A806A-7844-4BBA-A289-21C95BF76832}"/>
          </ac:spMkLst>
        </pc:spChg>
        <pc:spChg chg="add del mod">
          <ac:chgData name="liuhan" userId="f8731b20-21fa-4096-91f7-a26467cc747b" providerId="ADAL" clId="{DCD9AEAD-CB55-4216-8293-BF949E317BD0}" dt="2022-04-10T14:54:26.126" v="213" actId="478"/>
          <ac:spMkLst>
            <pc:docMk/>
            <pc:sldMk cId="3419831361" sldId="402"/>
            <ac:spMk id="92" creationId="{6BCD85C7-1B5C-492B-A18C-F7CF7BC2FD76}"/>
          </ac:spMkLst>
        </pc:spChg>
        <pc:spChg chg="add mod">
          <ac:chgData name="liuhan" userId="f8731b20-21fa-4096-91f7-a26467cc747b" providerId="ADAL" clId="{DCD9AEAD-CB55-4216-8293-BF949E317BD0}" dt="2022-04-11T02:51:22.818" v="740" actId="20577"/>
          <ac:spMkLst>
            <pc:docMk/>
            <pc:sldMk cId="3419831361" sldId="402"/>
            <ac:spMk id="93" creationId="{C56969AC-C088-4E0B-A7D9-19B92269FEC8}"/>
          </ac:spMkLst>
        </pc:spChg>
        <pc:spChg chg="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112" creationId="{58067D62-6314-47E2-BA14-67E233365B3A}"/>
          </ac:spMkLst>
        </pc:spChg>
        <pc:spChg chg="add mod">
          <ac:chgData name="liuhan" userId="f8731b20-21fa-4096-91f7-a26467cc747b" providerId="ADAL" clId="{DCD9AEAD-CB55-4216-8293-BF949E317BD0}" dt="2022-04-11T08:36:57.978" v="952" actId="20577"/>
          <ac:spMkLst>
            <pc:docMk/>
            <pc:sldMk cId="3419831361" sldId="402"/>
            <ac:spMk id="116" creationId="{2AC0C6F4-4A29-48A7-A53D-B131E5F570F3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122" creationId="{C46BD1F3-1F2E-4D12-B764-03246FFC1557}"/>
          </ac:spMkLst>
        </pc:spChg>
        <pc:spChg chg="add del mod">
          <ac:chgData name="liuhan" userId="f8731b20-21fa-4096-91f7-a26467cc747b" providerId="ADAL" clId="{DCD9AEAD-CB55-4216-8293-BF949E317BD0}" dt="2022-04-10T15:25:23.574" v="725" actId="478"/>
          <ac:spMkLst>
            <pc:docMk/>
            <pc:sldMk cId="3419831361" sldId="402"/>
            <ac:spMk id="123" creationId="{97F75CEF-E2BE-4FF7-8910-883006CF0DBE}"/>
          </ac:spMkLst>
        </pc:spChg>
        <pc:spChg chg="add del mod">
          <ac:chgData name="liuhan" userId="f8731b20-21fa-4096-91f7-a26467cc747b" providerId="ADAL" clId="{DCD9AEAD-CB55-4216-8293-BF949E317BD0}" dt="2022-04-10T15:02:08.904" v="394" actId="478"/>
          <ac:spMkLst>
            <pc:docMk/>
            <pc:sldMk cId="3419831361" sldId="402"/>
            <ac:spMk id="124" creationId="{6872A31C-1FDD-4750-9243-1D5B366F69DB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127" creationId="{AC1614BB-8745-4B97-AF56-1D45A99AE997}"/>
          </ac:spMkLst>
        </pc:spChg>
        <pc:spChg chg="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184" creationId="{9A7214BE-D291-4F3A-98F8-C6FA87F51FBB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204" creationId="{48E3E662-9E4D-437E-B773-986E2FD024D3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205" creationId="{906F2B18-FC1E-4C20-A7E8-0A3D6D2BCFB3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213" creationId="{451E9083-E2FE-4177-934E-3332AB82D5C7}"/>
          </ac:spMkLst>
        </pc:spChg>
        <pc:spChg chg="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259" creationId="{C4903C59-60D0-447A-8CC7-493A7CC79291}"/>
          </ac:spMkLst>
        </pc:spChg>
        <pc:spChg chg="add mod">
          <ac:chgData name="liuhan" userId="f8731b20-21fa-4096-91f7-a26467cc747b" providerId="ADAL" clId="{DCD9AEAD-CB55-4216-8293-BF949E317BD0}" dt="2022-04-11T02:50:05.670" v="727" actId="1076"/>
          <ac:spMkLst>
            <pc:docMk/>
            <pc:sldMk cId="3419831361" sldId="402"/>
            <ac:spMk id="273" creationId="{F425C956-15B2-420F-9D8D-334B4E758ED3}"/>
          </ac:spMkLst>
        </pc:s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3" creationId="{D830CE49-B0DA-483E-B35D-DD248CCE6DE7}"/>
          </ac:grpSpMkLst>
        </pc:grpChg>
        <pc:grpChg chg="add del mod">
          <ac:chgData name="liuhan" userId="f8731b20-21fa-4096-91f7-a26467cc747b" providerId="ADAL" clId="{DCD9AEAD-CB55-4216-8293-BF949E317BD0}" dt="2022-04-10T14:28:27.831" v="79" actId="478"/>
          <ac:grpSpMkLst>
            <pc:docMk/>
            <pc:sldMk cId="3419831361" sldId="402"/>
            <ac:grpSpMk id="33" creationId="{50C7A976-AE21-4B7E-860E-DFA870C6D0B4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37" creationId="{DF7C086B-B0AD-4F99-80CB-A951F0202B72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40" creationId="{9906FCB5-19DD-41C1-AFFD-EBA159C883E0}"/>
          </ac:grpSpMkLst>
        </pc:grpChg>
        <pc:grpChg chg="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41" creationId="{D676C9E1-29DE-4F55-9CF9-4A5307CA0D7F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49" creationId="{628B4370-CEF3-4CD1-8FB6-EDAC6BE30477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63" creationId="{8B6E2134-7B9A-4BF1-B393-01FBA0147984}"/>
          </ac:grpSpMkLst>
        </pc:grpChg>
        <pc:grpChg chg="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64" creationId="{39BDB51B-F1B0-481E-B760-768AA1823995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110" creationId="{2CA01A5D-C25C-4D6E-AE7A-FEE38064CF98}"/>
          </ac:grpSpMkLst>
        </pc:grpChg>
        <pc:grpChg chg="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111" creationId="{F68715AD-67AB-4BAB-A494-0B66FA2A5596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182" creationId="{E7621E63-6CC9-49FB-94BA-816FA9272E84}"/>
          </ac:grpSpMkLst>
        </pc:grpChg>
        <pc:grpChg chg="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183" creationId="{5691A0CC-1BE1-4B42-8333-A8C1627375D5}"/>
          </ac:grpSpMkLst>
        </pc:grpChg>
        <pc:grpChg chg="add 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257" creationId="{7FCEF94C-4020-4BCF-911D-48EEC8B88BC3}"/>
          </ac:grpSpMkLst>
        </pc:grpChg>
        <pc:grpChg chg="mod">
          <ac:chgData name="liuhan" userId="f8731b20-21fa-4096-91f7-a26467cc747b" providerId="ADAL" clId="{DCD9AEAD-CB55-4216-8293-BF949E317BD0}" dt="2022-04-11T02:50:05.670" v="727" actId="1076"/>
          <ac:grpSpMkLst>
            <pc:docMk/>
            <pc:sldMk cId="3419831361" sldId="402"/>
            <ac:grpSpMk id="258" creationId="{E1D20658-25EC-42D3-9DEB-608B4B68E9F7}"/>
          </ac:grpSpMkLst>
        </pc:grpChg>
        <pc:graphicFrameChg chg="del">
          <ac:chgData name="liuhan" userId="f8731b20-21fa-4096-91f7-a26467cc747b" providerId="ADAL" clId="{DCD9AEAD-CB55-4216-8293-BF949E317BD0}" dt="2022-04-10T14:09:37.313" v="2" actId="478"/>
          <ac:graphicFrameMkLst>
            <pc:docMk/>
            <pc:sldMk cId="3419831361" sldId="402"/>
            <ac:graphicFrameMk id="8" creationId="{A23F3FE7-C942-4F1F-94F7-91154A2AF68F}"/>
          </ac:graphicFrameMkLst>
        </pc:graphicFrameChg>
        <pc:graphicFrameChg chg="del">
          <ac:chgData name="liuhan" userId="f8731b20-21fa-4096-91f7-a26467cc747b" providerId="ADAL" clId="{DCD9AEAD-CB55-4216-8293-BF949E317BD0}" dt="2022-04-10T14:09:40.281" v="3" actId="478"/>
          <ac:graphicFrameMkLst>
            <pc:docMk/>
            <pc:sldMk cId="3419831361" sldId="402"/>
            <ac:graphicFrameMk id="15" creationId="{F01C2FF6-4C24-4B2A-9AB5-250445D0AA0F}"/>
          </ac:graphicFrameMkLst>
        </pc:graphicFrame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3" creationId="{CF8C1435-1E2F-4B52-AF6B-5FD103FA4079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4" creationId="{4CC95DD4-D717-4A12-8560-A5BAD93949EF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6" creationId="{05968D65-059A-4224-92DC-29621921F0BC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8" creationId="{90F406BA-17C8-4F85-9BF5-8771DA148870}"/>
          </ac:picMkLst>
        </pc:picChg>
        <pc:picChg chg="mod">
          <ac:chgData name="liuhan" userId="f8731b20-21fa-4096-91f7-a26467cc747b" providerId="ADAL" clId="{DCD9AEAD-CB55-4216-8293-BF949E317BD0}" dt="2022-04-10T14:21:47.613" v="57"/>
          <ac:picMkLst>
            <pc:docMk/>
            <pc:sldMk cId="3419831361" sldId="402"/>
            <ac:picMk id="34" creationId="{4F5E775A-F207-4729-A488-7FF6733C3B3A}"/>
          </ac:picMkLst>
        </pc:picChg>
        <pc:picChg chg="mod">
          <ac:chgData name="liuhan" userId="f8731b20-21fa-4096-91f7-a26467cc747b" providerId="ADAL" clId="{DCD9AEAD-CB55-4216-8293-BF949E317BD0}" dt="2022-04-10T14:21:47.613" v="57"/>
          <ac:picMkLst>
            <pc:docMk/>
            <pc:sldMk cId="3419831361" sldId="402"/>
            <ac:picMk id="35" creationId="{7314FF48-F1F3-47C1-9DBC-07A815A3B661}"/>
          </ac:picMkLst>
        </pc:picChg>
        <pc:picChg chg="mod">
          <ac:chgData name="liuhan" userId="f8731b20-21fa-4096-91f7-a26467cc747b" providerId="ADAL" clId="{DCD9AEAD-CB55-4216-8293-BF949E317BD0}" dt="2022-04-10T14:21:47.613" v="57"/>
          <ac:picMkLst>
            <pc:docMk/>
            <pc:sldMk cId="3419831361" sldId="402"/>
            <ac:picMk id="36" creationId="{8B0B9C65-F0F0-45FF-9FD6-E8569F535CA8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43" creationId="{6CD99F19-8B1C-435F-BE07-4598DEDF31CC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44" creationId="{148A27FC-3110-407F-A8B1-1E1A3B4B67E2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45" creationId="{6C0029EA-CD4D-4879-9BAD-542CB3B10A1D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59" creationId="{EEB08CB8-3D78-44E0-BEA3-638D2D820AA9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66" creationId="{2A1DAFB1-ABE2-4D71-B334-FAAA587F83EE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67" creationId="{1C210B94-D080-4DF7-9049-EC38925DF66E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68" creationId="{A7101F03-222E-43F0-A71E-169D119415C9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04" creationId="{1CCF5D1A-D68A-4311-80B6-C942E5B2FC2F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13" creationId="{0B3A4E23-01D1-45AE-B3F1-71C66FB2956F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14" creationId="{8C2F0ED9-7CB4-4333-9C6D-A9094781CD40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15" creationId="{00AFA770-24ED-4966-A73A-9D7A65496891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85" creationId="{DBEF47CF-D0D9-4949-982C-F97A8D6ABE86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86" creationId="{796B40BD-F051-452D-8F8C-7B55716A2D39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87" creationId="{E31FF242-0C6E-4583-B189-93D0012F63BC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06" creationId="{C3B63BCF-DEA5-47AB-BEDE-3CC05B89B1AB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41" creationId="{0A0047A2-5FC8-4449-B6F5-166FD38172A5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49" creationId="{57163199-F69A-41DC-99C1-8993A53E4B8C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60" creationId="{C12511F2-09C0-4EFD-85FD-8E3F76BAC168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61" creationId="{928383EF-88A2-4403-ACF0-77B0529931CF}"/>
          </ac:picMkLst>
        </pc:picChg>
        <pc:picChg chg="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262" creationId="{6D2D2CC9-9893-4911-A317-89263C465D8A}"/>
          </ac:picMkLst>
        </pc:picChg>
        <pc:picChg chg="add mod">
          <ac:chgData name="liuhan" userId="f8731b20-21fa-4096-91f7-a26467cc747b" providerId="ADAL" clId="{DCD9AEAD-CB55-4216-8293-BF949E317BD0}" dt="2022-04-11T02:50:05.670" v="727" actId="1076"/>
          <ac:picMkLst>
            <pc:docMk/>
            <pc:sldMk cId="3419831361" sldId="402"/>
            <ac:picMk id="1026" creationId="{F6C51C3D-1891-4C27-9418-E846083DAA76}"/>
          </ac:picMkLst>
        </pc:pic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7" creationId="{1AE058E6-14FE-4D86-8FFD-D92ABE7FEFCF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19" creationId="{F4FB3887-3FDE-4542-99A5-1CF5A304DE87}"/>
          </ac:cxnSpMkLst>
        </pc:cxnChg>
        <pc:cxnChg chg="add del mod">
          <ac:chgData name="liuhan" userId="f8731b20-21fa-4096-91f7-a26467cc747b" providerId="ADAL" clId="{DCD9AEAD-CB55-4216-8293-BF949E317BD0}" dt="2022-04-10T14:49:12.505" v="150" actId="478"/>
          <ac:cxnSpMkLst>
            <pc:docMk/>
            <pc:sldMk cId="3419831361" sldId="402"/>
            <ac:cxnSpMk id="24" creationId="{E3613076-C47E-49E1-BD67-0ECA6949DFD3}"/>
          </ac:cxnSpMkLst>
        </pc:cxnChg>
        <pc:cxnChg chg="add mod">
          <ac:chgData name="liuhan" userId="f8731b20-21fa-4096-91f7-a26467cc747b" providerId="ADAL" clId="{DCD9AEAD-CB55-4216-8293-BF949E317BD0}" dt="2022-04-11T02:52:09.987" v="741"/>
          <ac:cxnSpMkLst>
            <pc:docMk/>
            <pc:sldMk cId="3419831361" sldId="402"/>
            <ac:cxnSpMk id="28" creationId="{547D202D-9BAA-4035-935C-36461EEEBCD7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51" creationId="{E5FE96C7-F291-46D5-93BF-F936A6D7DC0B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55" creationId="{F99D2D58-C4BA-4C4C-ADDE-21F53426AB27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60" creationId="{CEEEAEB0-D2E6-480C-90A3-45D3442612C4}"/>
          </ac:cxnSpMkLst>
        </pc:cxnChg>
        <pc:cxnChg chg="add mod">
          <ac:chgData name="liuhan" userId="f8731b20-21fa-4096-91f7-a26467cc747b" providerId="ADAL" clId="{DCD9AEAD-CB55-4216-8293-BF949E317BD0}" dt="2022-04-11T08:37:06.483" v="961" actId="14100"/>
          <ac:cxnSpMkLst>
            <pc:docMk/>
            <pc:sldMk cId="3419831361" sldId="402"/>
            <ac:cxnSpMk id="82" creationId="{86130188-7F80-49F3-82AC-E8B2FC3C95E6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90" creationId="{D43628A5-9CCD-4260-A49A-19FBFF345C9B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107" creationId="{E134B541-7B84-4073-A3C1-1E25B7DF8E1D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146" creationId="{9AEC38F4-7FD0-43A1-B722-FBC58B5D78EA}"/>
          </ac:cxnSpMkLst>
        </pc:cxnChg>
        <pc:cxnChg chg="add del mod">
          <ac:chgData name="liuhan" userId="f8731b20-21fa-4096-91f7-a26467cc747b" providerId="ADAL" clId="{DCD9AEAD-CB55-4216-8293-BF949E317BD0}" dt="2022-04-10T15:15:27.135" v="548" actId="478"/>
          <ac:cxnSpMkLst>
            <pc:docMk/>
            <pc:sldMk cId="3419831361" sldId="402"/>
            <ac:cxnSpMk id="192" creationId="{D65AF697-67B0-40A7-AF5E-89E39827FABE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09" creationId="{1613E812-A0DE-4901-A277-11B10AC0D006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14" creationId="{43790715-8249-4642-BC04-06DDBD9C5580}"/>
          </ac:cxnSpMkLst>
        </pc:cxnChg>
        <pc:cxnChg chg="add del mod">
          <ac:chgData name="liuhan" userId="f8731b20-21fa-4096-91f7-a26467cc747b" providerId="ADAL" clId="{DCD9AEAD-CB55-4216-8293-BF949E317BD0}" dt="2022-04-10T15:20:54.349" v="660"/>
          <ac:cxnSpMkLst>
            <pc:docMk/>
            <pc:sldMk cId="3419831361" sldId="402"/>
            <ac:cxnSpMk id="242" creationId="{0244B240-2C72-4331-A1B7-A183551DE1B3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44" creationId="{7B3EBA38-3D51-4EB6-98CC-01925C080BAD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50" creationId="{A69087E1-725B-4C20-B78B-5CBC4912732A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54" creationId="{475A361A-68AF-4567-B266-7CBF21AE7E8B}"/>
          </ac:cxnSpMkLst>
        </pc:cxnChg>
        <pc:cxnChg chg="add del mod">
          <ac:chgData name="liuhan" userId="f8731b20-21fa-4096-91f7-a26467cc747b" providerId="ADAL" clId="{DCD9AEAD-CB55-4216-8293-BF949E317BD0}" dt="2022-04-10T15:23:31.803" v="716" actId="478"/>
          <ac:cxnSpMkLst>
            <pc:docMk/>
            <pc:sldMk cId="3419831361" sldId="402"/>
            <ac:cxnSpMk id="263" creationId="{5E3F70B0-1DB2-4C25-BFFF-7C54F88CEDFC}"/>
          </ac:cxnSpMkLst>
        </pc:cxnChg>
        <pc:cxnChg chg="add del mod">
          <ac:chgData name="liuhan" userId="f8731b20-21fa-4096-91f7-a26467cc747b" providerId="ADAL" clId="{DCD9AEAD-CB55-4216-8293-BF949E317BD0}" dt="2022-04-10T15:23:09.371" v="702" actId="478"/>
          <ac:cxnSpMkLst>
            <pc:docMk/>
            <pc:sldMk cId="3419831361" sldId="402"/>
            <ac:cxnSpMk id="267" creationId="{4F5393D1-9187-4BFB-AAF4-35263DD7A796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70" creationId="{7EF42B6E-DA7D-48E0-9794-F8D40BAFE1BC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274" creationId="{C2F837BF-730A-4E41-95B8-790E220D988E}"/>
          </ac:cxnSpMkLst>
        </pc:cxnChg>
        <pc:cxnChg chg="add mod">
          <ac:chgData name="liuhan" userId="f8731b20-21fa-4096-91f7-a26467cc747b" providerId="ADAL" clId="{DCD9AEAD-CB55-4216-8293-BF949E317BD0}" dt="2022-04-11T02:50:05.670" v="727" actId="1076"/>
          <ac:cxnSpMkLst>
            <pc:docMk/>
            <pc:sldMk cId="3419831361" sldId="402"/>
            <ac:cxnSpMk id="1033" creationId="{9505979C-D61C-464B-8954-65F868D37C0C}"/>
          </ac:cxnSpMkLst>
        </pc:cxnChg>
      </pc:sldChg>
      <pc:sldChg chg="addSp delSp modSp add mod">
        <pc:chgData name="liuhan" userId="f8731b20-21fa-4096-91f7-a26467cc747b" providerId="ADAL" clId="{DCD9AEAD-CB55-4216-8293-BF949E317BD0}" dt="2022-04-11T08:54:22.997" v="973" actId="20577"/>
        <pc:sldMkLst>
          <pc:docMk/>
          <pc:sldMk cId="1856345551" sldId="403"/>
        </pc:sldMkLst>
        <pc:spChg chg="mod">
          <ac:chgData name="liuhan" userId="f8731b20-21fa-4096-91f7-a26467cc747b" providerId="ADAL" clId="{DCD9AEAD-CB55-4216-8293-BF949E317BD0}" dt="2022-04-11T08:54:22.997" v="973" actId="20577"/>
          <ac:spMkLst>
            <pc:docMk/>
            <pc:sldMk cId="1856345551" sldId="403"/>
            <ac:spMk id="2" creationId="{BCC74998-47E7-491C-AD02-50D6DA233772}"/>
          </ac:spMkLst>
        </pc:spChg>
        <pc:spChg chg="add del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5" creationId="{15BA3396-BBE9-4D65-9B60-0B0A95E743A4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83" creationId="{02A03C0B-448B-465B-9E8C-77C327E9F9F0}"/>
          </ac:spMkLst>
        </pc:spChg>
        <pc:spChg chg="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85" creationId="{F9A94E6C-8E8F-40F6-981D-E100A21889F9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86" creationId="{B88A806A-7844-4BBA-A289-21C95BF76832}"/>
          </ac:spMkLst>
        </pc:spChg>
        <pc:spChg chg="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88" creationId="{2BDDD89C-9D16-4C35-9FC7-66323FC85BAA}"/>
          </ac:spMkLst>
        </pc:spChg>
        <pc:spChg chg="del">
          <ac:chgData name="liuhan" userId="f8731b20-21fa-4096-91f7-a26467cc747b" providerId="ADAL" clId="{DCD9AEAD-CB55-4216-8293-BF949E317BD0}" dt="2022-04-11T08:24:20.554" v="759" actId="478"/>
          <ac:spMkLst>
            <pc:docMk/>
            <pc:sldMk cId="1856345551" sldId="403"/>
            <ac:spMk id="93" creationId="{C56969AC-C088-4E0B-A7D9-19B92269FEC8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94" creationId="{B2AEEE18-D5D8-4BDC-99C2-E20035399BC7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97" creationId="{0437649A-0463-4A2B-86D5-6DEDDDDABE94}"/>
          </ac:spMkLst>
        </pc:spChg>
        <pc:spChg chg="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00" creationId="{004B6BF3-B038-4EBB-927A-34220C98A636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05" creationId="{D58B29DC-6A50-4AD1-A148-C8FC92E69BA7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116" creationId="{2AC0C6F4-4A29-48A7-A53D-B131E5F570F3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17" creationId="{08CFEF4E-0511-4644-B914-9FBA54816EF6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18" creationId="{FD3340DA-168E-4650-9A65-17C56566D3BF}"/>
          </ac:spMkLst>
        </pc:spChg>
        <pc:spChg chg="add 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19" creationId="{868D2731-C0CA-4679-A17E-0817B6841D8B}"/>
          </ac:spMkLst>
        </pc:spChg>
        <pc:spChg chg="add mod">
          <ac:chgData name="liuhan" userId="f8731b20-21fa-4096-91f7-a26467cc747b" providerId="ADAL" clId="{DCD9AEAD-CB55-4216-8293-BF949E317BD0}" dt="2022-04-11T08:31:20.543" v="896" actId="20577"/>
          <ac:spMkLst>
            <pc:docMk/>
            <pc:sldMk cId="1856345551" sldId="403"/>
            <ac:spMk id="120" creationId="{038D782E-23DD-441D-9919-2B76A5A1E7DD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122" creationId="{C46BD1F3-1F2E-4D12-B764-03246FFC1557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127" creationId="{AC1614BB-8745-4B97-AF56-1D45A99AE997}"/>
          </ac:spMkLst>
        </pc:spChg>
        <pc:spChg chg="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184" creationId="{9A7214BE-D291-4F3A-98F8-C6FA87F51FBB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204" creationId="{48E3E662-9E4D-437E-B773-986E2FD024D3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205" creationId="{906F2B18-FC1E-4C20-A7E8-0A3D6D2BCFB3}"/>
          </ac:spMkLst>
        </pc:spChg>
        <pc:spChg chg="add del">
          <ac:chgData name="liuhan" userId="f8731b20-21fa-4096-91f7-a26467cc747b" providerId="ADAL" clId="{DCD9AEAD-CB55-4216-8293-BF949E317BD0}" dt="2022-04-11T08:24:00.654" v="756" actId="478"/>
          <ac:spMkLst>
            <pc:docMk/>
            <pc:sldMk cId="1856345551" sldId="403"/>
            <ac:spMk id="213" creationId="{451E9083-E2FE-4177-934E-3332AB82D5C7}"/>
          </ac:spMkLst>
        </pc:spChg>
        <pc:spChg chg="mod">
          <ac:chgData name="liuhan" userId="f8731b20-21fa-4096-91f7-a26467cc747b" providerId="ADAL" clId="{DCD9AEAD-CB55-4216-8293-BF949E317BD0}" dt="2022-04-11T08:28:45.231" v="829" actId="1076"/>
          <ac:spMkLst>
            <pc:docMk/>
            <pc:sldMk cId="1856345551" sldId="403"/>
            <ac:spMk id="273" creationId="{F425C956-15B2-420F-9D8D-334B4E758ED3}"/>
          </ac:spMkLst>
        </pc:s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37" creationId="{DF7C086B-B0AD-4F99-80CB-A951F0202B72}"/>
          </ac:grpSpMkLst>
        </pc:gr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40" creationId="{9906FCB5-19DD-41C1-AFFD-EBA159C883E0}"/>
          </ac:grpSpMkLst>
        </pc:gr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49" creationId="{628B4370-CEF3-4CD1-8FB6-EDAC6BE30477}"/>
          </ac:grpSpMkLst>
        </pc:gr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63" creationId="{8B6E2134-7B9A-4BF1-B393-01FBA0147984}"/>
          </ac:grpSpMkLst>
        </pc:grpChg>
        <pc:grpChg chg="add 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84" creationId="{FCDC8655-EDF7-49C3-9F78-238C523BE784}"/>
          </ac:grpSpMkLst>
        </pc:grpChg>
        <pc:grpChg chg="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87" creationId="{22D54411-4C39-4458-942D-B7409D488192}"/>
          </ac:grpSpMkLst>
        </pc:grpChg>
        <pc:grpChg chg="add 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98" creationId="{30BC157B-7C4D-4C01-9CF6-E0896E7B93EF}"/>
          </ac:grpSpMkLst>
        </pc:grpChg>
        <pc:grpChg chg="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99" creationId="{F0F6DFB7-41FE-4F59-851F-D8B7BBF4D8DB}"/>
          </ac:grpSpMkLst>
        </pc:gr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110" creationId="{2CA01A5D-C25C-4D6E-AE7A-FEE38064CF98}"/>
          </ac:grpSpMkLst>
        </pc:grpChg>
        <pc:grpChg chg="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182" creationId="{E7621E63-6CC9-49FB-94BA-816FA9272E84}"/>
          </ac:grpSpMkLst>
        </pc:grpChg>
        <pc:grpChg chg="mod">
          <ac:chgData name="liuhan" userId="f8731b20-21fa-4096-91f7-a26467cc747b" providerId="ADAL" clId="{DCD9AEAD-CB55-4216-8293-BF949E317BD0}" dt="2022-04-11T08:28:45.231" v="829" actId="1076"/>
          <ac:grpSpMkLst>
            <pc:docMk/>
            <pc:sldMk cId="1856345551" sldId="403"/>
            <ac:grpSpMk id="183" creationId="{5691A0CC-1BE1-4B42-8333-A8C1627375D5}"/>
          </ac:grpSpMkLst>
        </pc:grpChg>
        <pc:grpChg chg="add del">
          <ac:chgData name="liuhan" userId="f8731b20-21fa-4096-91f7-a26467cc747b" providerId="ADAL" clId="{DCD9AEAD-CB55-4216-8293-BF949E317BD0}" dt="2022-04-11T08:24:00.654" v="756" actId="478"/>
          <ac:grpSpMkLst>
            <pc:docMk/>
            <pc:sldMk cId="1856345551" sldId="403"/>
            <ac:grpSpMk id="257" creationId="{7FCEF94C-4020-4BCF-911D-48EEC8B88BC3}"/>
          </ac:grpSpMkLst>
        </pc:grp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18" creationId="{90F406BA-17C8-4F85-9BF5-8771DA148870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59" creationId="{EEB08CB8-3D78-44E0-BEA3-638D2D820AA9}"/>
          </ac:picMkLst>
        </pc:picChg>
        <pc:picChg chg="add 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81" creationId="{A308851B-EBB7-4278-AC9C-F72A71FCDD16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89" creationId="{57C0B8B5-F671-4EC6-B9CA-799CFD27663F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91" creationId="{E153925A-8E8E-4361-8CF2-31813E1075D0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92" creationId="{B09195D7-B650-4442-87D4-80941A5D2AA4}"/>
          </ac:picMkLst>
        </pc:picChg>
        <pc:picChg chg="add 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95" creationId="{F4660FF5-8E91-4747-8780-EF205FF1A4F9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01" creationId="{3256AA21-F183-4E65-B4ED-3A52EEB94825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02" creationId="{405AF4D8-4D66-4696-8302-51A3890FFF36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03" creationId="{2BF714AD-C4BE-4B1A-AFBB-7710AC987BF6}"/>
          </ac:picMkLst>
        </pc:pic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104" creationId="{1CCF5D1A-D68A-4311-80B6-C942E5B2FC2F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85" creationId="{DBEF47CF-D0D9-4949-982C-F97A8D6ABE86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86" creationId="{796B40BD-F051-452D-8F8C-7B55716A2D39}"/>
          </ac:picMkLst>
        </pc:picChg>
        <pc:picChg chg="mod">
          <ac:chgData name="liuhan" userId="f8731b20-21fa-4096-91f7-a26467cc747b" providerId="ADAL" clId="{DCD9AEAD-CB55-4216-8293-BF949E317BD0}" dt="2022-04-11T08:28:45.231" v="829" actId="1076"/>
          <ac:picMkLst>
            <pc:docMk/>
            <pc:sldMk cId="1856345551" sldId="403"/>
            <ac:picMk id="187" creationId="{E31FF242-0C6E-4583-B189-93D0012F63BC}"/>
          </ac:picMkLst>
        </pc:pic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206" creationId="{C3B63BCF-DEA5-47AB-BEDE-3CC05B89B1AB}"/>
          </ac:picMkLst>
        </pc:pic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241" creationId="{0A0047A2-5FC8-4449-B6F5-166FD38172A5}"/>
          </ac:picMkLst>
        </pc:pic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249" creationId="{57163199-F69A-41DC-99C1-8993A53E4B8C}"/>
          </ac:picMkLst>
        </pc:picChg>
        <pc:picChg chg="add del">
          <ac:chgData name="liuhan" userId="f8731b20-21fa-4096-91f7-a26467cc747b" providerId="ADAL" clId="{DCD9AEAD-CB55-4216-8293-BF949E317BD0}" dt="2022-04-11T08:24:00.654" v="756" actId="478"/>
          <ac:picMkLst>
            <pc:docMk/>
            <pc:sldMk cId="1856345551" sldId="403"/>
            <ac:picMk id="1026" creationId="{F6C51C3D-1891-4C27-9418-E846083DAA76}"/>
          </ac:picMkLst>
        </pc:pic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7" creationId="{1AE058E6-14FE-4D86-8FFD-D92ABE7FEFCF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19" creationId="{F4FB3887-3FDE-4542-99A5-1CF5A304DE87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8" creationId="{547D202D-9BAA-4035-935C-36461EEEBCD7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51" creationId="{E5FE96C7-F291-46D5-93BF-F936A6D7DC0B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55" creationId="{F99D2D58-C4BA-4C4C-ADDE-21F53426AB27}"/>
          </ac:cxnSpMkLst>
        </pc:cxnChg>
        <pc:cxnChg chg="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60" creationId="{CEEEAEB0-D2E6-480C-90A3-45D3442612C4}"/>
          </ac:cxnSpMkLst>
        </pc:cxnChg>
        <pc:cxnChg chg="add 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82" creationId="{CF486A77-B758-4FB7-B455-F70169C22628}"/>
          </ac:cxnSpMkLst>
        </pc:cxnChg>
        <pc:cxnChg chg="del mod">
          <ac:chgData name="liuhan" userId="f8731b20-21fa-4096-91f7-a26467cc747b" providerId="ADAL" clId="{DCD9AEAD-CB55-4216-8293-BF949E317BD0}" dt="2022-04-11T08:24:18.592" v="758" actId="478"/>
          <ac:cxnSpMkLst>
            <pc:docMk/>
            <pc:sldMk cId="1856345551" sldId="403"/>
            <ac:cxnSpMk id="90" creationId="{D43628A5-9CCD-4260-A49A-19FBFF345C9B}"/>
          </ac:cxnSpMkLst>
        </pc:cxnChg>
        <pc:cxnChg chg="add 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96" creationId="{9EDBDAE0-DDA5-4DCC-8267-BF691FBE2D7E}"/>
          </ac:cxnSpMkLst>
        </pc:cxnChg>
        <pc:cxnChg chg="add 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106" creationId="{9862D6DB-CEF2-4817-A61B-1234FDC21EB8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107" creationId="{E134B541-7B84-4073-A3C1-1E25B7DF8E1D}"/>
          </ac:cxnSpMkLst>
        </pc:cxnChg>
        <pc:cxnChg chg="add 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108" creationId="{B9B6B60F-4E23-4913-96A5-BD10F1AE654E}"/>
          </ac:cxnSpMkLst>
        </pc:cxnChg>
        <pc:cxnChg chg="add mod">
          <ac:chgData name="liuhan" userId="f8731b20-21fa-4096-91f7-a26467cc747b" providerId="ADAL" clId="{DCD9AEAD-CB55-4216-8293-BF949E317BD0}" dt="2022-04-11T08:28:45.231" v="829" actId="1076"/>
          <ac:cxnSpMkLst>
            <pc:docMk/>
            <pc:sldMk cId="1856345551" sldId="403"/>
            <ac:cxnSpMk id="109" creationId="{03A0719F-7817-47E8-B923-E5C27679F0CE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146" creationId="{9AEC38F4-7FD0-43A1-B722-FBC58B5D78EA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09" creationId="{1613E812-A0DE-4901-A277-11B10AC0D006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14" creationId="{43790715-8249-4642-BC04-06DDBD9C5580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44" creationId="{7B3EBA38-3D51-4EB6-98CC-01925C080BAD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50" creationId="{A69087E1-725B-4C20-B78B-5CBC4912732A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54" creationId="{475A361A-68AF-4567-B266-7CBF21AE7E8B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70" creationId="{7EF42B6E-DA7D-48E0-9794-F8D40BAFE1BC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274" creationId="{C2F837BF-730A-4E41-95B8-790E220D988E}"/>
          </ac:cxnSpMkLst>
        </pc:cxnChg>
        <pc:cxnChg chg="add del">
          <ac:chgData name="liuhan" userId="f8731b20-21fa-4096-91f7-a26467cc747b" providerId="ADAL" clId="{DCD9AEAD-CB55-4216-8293-BF949E317BD0}" dt="2022-04-11T08:24:00.654" v="756" actId="478"/>
          <ac:cxnSpMkLst>
            <pc:docMk/>
            <pc:sldMk cId="1856345551" sldId="403"/>
            <ac:cxnSpMk id="1033" creationId="{9505979C-D61C-464B-8954-65F868D37C0C}"/>
          </ac:cxnSpMkLst>
        </pc:cxnChg>
      </pc:sldChg>
      <pc:sldChg chg="add">
        <pc:chgData name="liuhan" userId="f8731b20-21fa-4096-91f7-a26467cc747b" providerId="ADAL" clId="{DCD9AEAD-CB55-4216-8293-BF949E317BD0}" dt="2022-04-12T15:29:36.331" v="974"/>
        <pc:sldMkLst>
          <pc:docMk/>
          <pc:sldMk cId="2423928604" sldId="404"/>
        </pc:sldMkLst>
      </pc:sldChg>
    </pc:docChg>
  </pc:docChgLst>
  <pc:docChgLst>
    <pc:chgData name="liuhan" userId="f8731b20-21fa-4096-91f7-a26467cc747b" providerId="ADAL" clId="{FC72FF0C-C771-4214-BCA0-1F66F6283193}"/>
    <pc:docChg chg="modSld">
      <pc:chgData name="liuhan" userId="f8731b20-21fa-4096-91f7-a26467cc747b" providerId="ADAL" clId="{FC72FF0C-C771-4214-BCA0-1F66F6283193}" dt="2022-01-12T07:22:03.442" v="1" actId="20577"/>
      <pc:docMkLst>
        <pc:docMk/>
      </pc:docMkLst>
      <pc:sldChg chg="modSp mod">
        <pc:chgData name="liuhan" userId="f8731b20-21fa-4096-91f7-a26467cc747b" providerId="ADAL" clId="{FC72FF0C-C771-4214-BCA0-1F66F6283193}" dt="2022-01-12T07:22:03.442" v="1" actId="20577"/>
        <pc:sldMkLst>
          <pc:docMk/>
          <pc:sldMk cId="3780158293" sldId="394"/>
        </pc:sldMkLst>
        <pc:spChg chg="mod">
          <ac:chgData name="liuhan" userId="f8731b20-21fa-4096-91f7-a26467cc747b" providerId="ADAL" clId="{FC72FF0C-C771-4214-BCA0-1F66F6283193}" dt="2022-01-12T07:22:03.442" v="1" actId="20577"/>
          <ac:spMkLst>
            <pc:docMk/>
            <pc:sldMk cId="3780158293" sldId="394"/>
            <ac:spMk id="13" creationId="{C93E13DC-44D6-412A-AB9B-10D4BB03D819}"/>
          </ac:spMkLst>
        </pc:spChg>
      </pc:sldChg>
    </pc:docChg>
  </pc:docChgLst>
  <pc:docChgLst>
    <pc:chgData name="liuhan" userId="f8731b20-21fa-4096-91f7-a26467cc747b" providerId="ADAL" clId="{682CFC6B-46D1-47BD-9878-9EEC6C7896AB}"/>
    <pc:docChg chg="undo custSel addSld delSld modSld sldOrd">
      <pc:chgData name="liuhan" userId="f8731b20-21fa-4096-91f7-a26467cc747b" providerId="ADAL" clId="{682CFC6B-46D1-47BD-9878-9EEC6C7896AB}" dt="2021-11-23T04:07:52.714" v="2964" actId="1076"/>
      <pc:docMkLst>
        <pc:docMk/>
      </pc:docMkLst>
      <pc:sldChg chg="modSp mod">
        <pc:chgData name="liuhan" userId="f8731b20-21fa-4096-91f7-a26467cc747b" providerId="ADAL" clId="{682CFC6B-46D1-47BD-9878-9EEC6C7896AB}" dt="2021-11-22T02:16:41.481" v="198" actId="20577"/>
        <pc:sldMkLst>
          <pc:docMk/>
          <pc:sldMk cId="1041787262" sldId="256"/>
        </pc:sldMkLst>
        <pc:spChg chg="mod">
          <ac:chgData name="liuhan" userId="f8731b20-21fa-4096-91f7-a26467cc747b" providerId="ADAL" clId="{682CFC6B-46D1-47BD-9878-9EEC6C7896AB}" dt="2021-11-22T02:16:41.481" v="198" actId="20577"/>
          <ac:spMkLst>
            <pc:docMk/>
            <pc:sldMk cId="1041787262" sldId="256"/>
            <ac:spMk id="2" creationId="{459DC72B-B6FC-4C49-905A-14A35F28C97F}"/>
          </ac:spMkLst>
        </pc:spChg>
        <pc:spChg chg="mod">
          <ac:chgData name="liuhan" userId="f8731b20-21fa-4096-91f7-a26467cc747b" providerId="ADAL" clId="{682CFC6B-46D1-47BD-9878-9EEC6C7896AB}" dt="2021-11-19T11:51:10" v="105" actId="1076"/>
          <ac:spMkLst>
            <pc:docMk/>
            <pc:sldMk cId="1041787262" sldId="256"/>
            <ac:spMk id="3" creationId="{285691B4-C522-43A9-B6F5-619C5EBE2113}"/>
          </ac:spMkLst>
        </pc:spChg>
      </pc:sldChg>
      <pc:sldChg chg="del">
        <pc:chgData name="liuhan" userId="f8731b20-21fa-4096-91f7-a26467cc747b" providerId="ADAL" clId="{682CFC6B-46D1-47BD-9878-9EEC6C7896AB}" dt="2021-11-23T03:15:58.252" v="2938" actId="47"/>
        <pc:sldMkLst>
          <pc:docMk/>
          <pc:sldMk cId="3190480457" sldId="272"/>
        </pc:sldMkLst>
      </pc:sldChg>
      <pc:sldChg chg="del">
        <pc:chgData name="liuhan" userId="f8731b20-21fa-4096-91f7-a26467cc747b" providerId="ADAL" clId="{682CFC6B-46D1-47BD-9878-9EEC6C7896AB}" dt="2021-11-23T03:15:59.878" v="2939" actId="47"/>
        <pc:sldMkLst>
          <pc:docMk/>
          <pc:sldMk cId="4040566765" sldId="347"/>
        </pc:sldMkLst>
      </pc:sldChg>
      <pc:sldChg chg="addSp delSp modSp mod">
        <pc:chgData name="liuhan" userId="f8731b20-21fa-4096-91f7-a26467cc747b" providerId="ADAL" clId="{682CFC6B-46D1-47BD-9878-9EEC6C7896AB}" dt="2021-11-23T03:16:38.726" v="2963" actId="14100"/>
        <pc:sldMkLst>
          <pc:docMk/>
          <pc:sldMk cId="1589651276" sldId="351"/>
        </pc:sldMkLst>
        <pc:spChg chg="del mod">
          <ac:chgData name="liuhan" userId="f8731b20-21fa-4096-91f7-a26467cc747b" providerId="ADAL" clId="{682CFC6B-46D1-47BD-9878-9EEC6C7896AB}" dt="2021-11-23T03:16:17.284" v="2942" actId="478"/>
          <ac:spMkLst>
            <pc:docMk/>
            <pc:sldMk cId="1589651276" sldId="351"/>
            <ac:spMk id="2" creationId="{459DC72B-B6FC-4C49-905A-14A35F28C97F}"/>
          </ac:spMkLst>
        </pc:spChg>
        <pc:spChg chg="add del mod">
          <ac:chgData name="liuhan" userId="f8731b20-21fa-4096-91f7-a26467cc747b" providerId="ADAL" clId="{682CFC6B-46D1-47BD-9878-9EEC6C7896AB}" dt="2021-11-23T03:16:19.737" v="2943" actId="478"/>
          <ac:spMkLst>
            <pc:docMk/>
            <pc:sldMk cId="1589651276" sldId="351"/>
            <ac:spMk id="4" creationId="{FA614184-0775-49DB-84E9-94D996584398}"/>
          </ac:spMkLst>
        </pc:spChg>
        <pc:spChg chg="add mod">
          <ac:chgData name="liuhan" userId="f8731b20-21fa-4096-91f7-a26467cc747b" providerId="ADAL" clId="{682CFC6B-46D1-47BD-9878-9EEC6C7896AB}" dt="2021-11-23T03:16:38.726" v="2963" actId="14100"/>
          <ac:spMkLst>
            <pc:docMk/>
            <pc:sldMk cId="1589651276" sldId="351"/>
            <ac:spMk id="5" creationId="{5BD68B33-C71B-4BC8-97B9-ABB662AEA0AB}"/>
          </ac:spMkLst>
        </pc:spChg>
      </pc:sldChg>
      <pc:sldChg chg="del">
        <pc:chgData name="liuhan" userId="f8731b20-21fa-4096-91f7-a26467cc747b" providerId="ADAL" clId="{682CFC6B-46D1-47BD-9878-9EEC6C7896AB}" dt="2021-11-23T03:15:56.975" v="2937" actId="47"/>
        <pc:sldMkLst>
          <pc:docMk/>
          <pc:sldMk cId="2011813883" sldId="352"/>
        </pc:sldMkLst>
      </pc:sldChg>
      <pc:sldChg chg="del ord">
        <pc:chgData name="liuhan" userId="f8731b20-21fa-4096-91f7-a26467cc747b" providerId="ADAL" clId="{682CFC6B-46D1-47BD-9878-9EEC6C7896AB}" dt="2021-11-23T03:15:55.580" v="2936" actId="47"/>
        <pc:sldMkLst>
          <pc:docMk/>
          <pc:sldMk cId="2216538471" sldId="353"/>
        </pc:sldMkLst>
      </pc:sldChg>
      <pc:sldChg chg="del">
        <pc:chgData name="liuhan" userId="f8731b20-21fa-4096-91f7-a26467cc747b" providerId="ADAL" clId="{682CFC6B-46D1-47BD-9878-9EEC6C7896AB}" dt="2021-11-23T03:16:02.274" v="2940" actId="47"/>
        <pc:sldMkLst>
          <pc:docMk/>
          <pc:sldMk cId="333992620" sldId="354"/>
        </pc:sldMkLst>
      </pc:sldChg>
      <pc:sldChg chg="addSp delSp modSp new del mod">
        <pc:chgData name="liuhan" userId="f8731b20-21fa-4096-91f7-a26467cc747b" providerId="ADAL" clId="{682CFC6B-46D1-47BD-9878-9EEC6C7896AB}" dt="2021-11-22T02:30:51.692" v="365" actId="47"/>
        <pc:sldMkLst>
          <pc:docMk/>
          <pc:sldMk cId="2454551102" sldId="355"/>
        </pc:sldMkLst>
        <pc:spChg chg="mod">
          <ac:chgData name="liuhan" userId="f8731b20-21fa-4096-91f7-a26467cc747b" providerId="ADAL" clId="{682CFC6B-46D1-47BD-9878-9EEC6C7896AB}" dt="2021-11-19T11:53:39.434" v="144" actId="20577"/>
          <ac:spMkLst>
            <pc:docMk/>
            <pc:sldMk cId="2454551102" sldId="355"/>
            <ac:spMk id="2" creationId="{F3736A2E-DB25-46AF-A1B5-62EA7F9C2996}"/>
          </ac:spMkLst>
        </pc:spChg>
        <pc:spChg chg="del">
          <ac:chgData name="liuhan" userId="f8731b20-21fa-4096-91f7-a26467cc747b" providerId="ADAL" clId="{682CFC6B-46D1-47BD-9878-9EEC6C7896AB}" dt="2021-11-19T11:53:17.490" v="107" actId="478"/>
          <ac:spMkLst>
            <pc:docMk/>
            <pc:sldMk cId="2454551102" sldId="355"/>
            <ac:spMk id="3" creationId="{61645E2A-10CC-430D-86B2-F26827E2740B}"/>
          </ac:spMkLst>
        </pc:spChg>
        <pc:spChg chg="add mod">
          <ac:chgData name="liuhan" userId="f8731b20-21fa-4096-91f7-a26467cc747b" providerId="ADAL" clId="{682CFC6B-46D1-47BD-9878-9EEC6C7896AB}" dt="2021-11-19T11:53:23.220" v="109" actId="1076"/>
          <ac:spMkLst>
            <pc:docMk/>
            <pc:sldMk cId="2454551102" sldId="355"/>
            <ac:spMk id="6" creationId="{5EB30040-87E8-4CDB-8D8D-528E21B95643}"/>
          </ac:spMkLst>
        </pc:spChg>
        <pc:spChg chg="add mod">
          <ac:chgData name="liuhan" userId="f8731b20-21fa-4096-91f7-a26467cc747b" providerId="ADAL" clId="{682CFC6B-46D1-47BD-9878-9EEC6C7896AB}" dt="2021-11-19T11:53:23.220" v="109" actId="1076"/>
          <ac:spMkLst>
            <pc:docMk/>
            <pc:sldMk cId="2454551102" sldId="355"/>
            <ac:spMk id="7" creationId="{BF7831B9-907B-4678-8885-893DB656AF4E}"/>
          </ac:spMkLst>
        </pc:spChg>
        <pc:spChg chg="add mod">
          <ac:chgData name="liuhan" userId="f8731b20-21fa-4096-91f7-a26467cc747b" providerId="ADAL" clId="{682CFC6B-46D1-47BD-9878-9EEC6C7896AB}" dt="2021-11-19T11:53:23.220" v="109" actId="1076"/>
          <ac:spMkLst>
            <pc:docMk/>
            <pc:sldMk cId="2454551102" sldId="355"/>
            <ac:spMk id="8" creationId="{CE537B3C-FE15-4174-B5C0-8F8898129826}"/>
          </ac:spMkLst>
        </pc:spChg>
        <pc:spChg chg="add mod">
          <ac:chgData name="liuhan" userId="f8731b20-21fa-4096-91f7-a26467cc747b" providerId="ADAL" clId="{682CFC6B-46D1-47BD-9878-9EEC6C7896AB}" dt="2021-11-19T11:53:23.220" v="109" actId="1076"/>
          <ac:spMkLst>
            <pc:docMk/>
            <pc:sldMk cId="2454551102" sldId="355"/>
            <ac:spMk id="9" creationId="{3614754B-211D-4B90-A550-86F5E123DEF0}"/>
          </ac:spMkLst>
        </pc:spChg>
        <pc:picChg chg="add mod">
          <ac:chgData name="liuhan" userId="f8731b20-21fa-4096-91f7-a26467cc747b" providerId="ADAL" clId="{682CFC6B-46D1-47BD-9878-9EEC6C7896AB}" dt="2021-11-19T11:53:23.220" v="109" actId="1076"/>
          <ac:picMkLst>
            <pc:docMk/>
            <pc:sldMk cId="2454551102" sldId="355"/>
            <ac:picMk id="4" creationId="{B760956A-47C3-4B6B-AF52-709FAD3EAC81}"/>
          </ac:picMkLst>
        </pc:picChg>
        <pc:picChg chg="add mod">
          <ac:chgData name="liuhan" userId="f8731b20-21fa-4096-91f7-a26467cc747b" providerId="ADAL" clId="{682CFC6B-46D1-47BD-9878-9EEC6C7896AB}" dt="2021-11-19T11:53:23.220" v="109" actId="1076"/>
          <ac:picMkLst>
            <pc:docMk/>
            <pc:sldMk cId="2454551102" sldId="355"/>
            <ac:picMk id="5" creationId="{35CDF3A6-6E58-4B90-B40C-285766A4A118}"/>
          </ac:picMkLst>
        </pc:picChg>
      </pc:sldChg>
      <pc:sldChg chg="addSp delSp modSp add mod">
        <pc:chgData name="liuhan" userId="f8731b20-21fa-4096-91f7-a26467cc747b" providerId="ADAL" clId="{682CFC6B-46D1-47BD-9878-9EEC6C7896AB}" dt="2021-11-22T02:31:22.140" v="368" actId="693"/>
        <pc:sldMkLst>
          <pc:docMk/>
          <pc:sldMk cId="3691114107" sldId="356"/>
        </pc:sldMkLst>
        <pc:spChg chg="mod">
          <ac:chgData name="liuhan" userId="f8731b20-21fa-4096-91f7-a26467cc747b" providerId="ADAL" clId="{682CFC6B-46D1-47BD-9878-9EEC6C7896AB}" dt="2021-11-22T02:26:28.488" v="292" actId="20577"/>
          <ac:spMkLst>
            <pc:docMk/>
            <pc:sldMk cId="3691114107" sldId="356"/>
            <ac:spMk id="2" creationId="{42E61238-7C48-4B5E-A617-C3023D9BE18A}"/>
          </ac:spMkLst>
        </pc:spChg>
        <pc:spChg chg="del">
          <ac:chgData name="liuhan" userId="f8731b20-21fa-4096-91f7-a26467cc747b" providerId="ADAL" clId="{682CFC6B-46D1-47BD-9878-9EEC6C7896AB}" dt="2021-11-19T11:54:01.602" v="173" actId="478"/>
          <ac:spMkLst>
            <pc:docMk/>
            <pc:sldMk cId="3691114107" sldId="356"/>
            <ac:spMk id="3" creationId="{644E9896-EDA7-44BF-A413-9BFF8D152DB1}"/>
          </ac:spMkLst>
        </pc:spChg>
        <pc:spChg chg="add del mod">
          <ac:chgData name="liuhan" userId="f8731b20-21fa-4096-91f7-a26467cc747b" providerId="ADAL" clId="{682CFC6B-46D1-47BD-9878-9EEC6C7896AB}" dt="2021-11-19T11:54:04.969" v="174" actId="478"/>
          <ac:spMkLst>
            <pc:docMk/>
            <pc:sldMk cId="3691114107" sldId="356"/>
            <ac:spMk id="5" creationId="{4AF478C6-F670-45D6-84F0-C4EA51591D5B}"/>
          </ac:spMkLst>
        </pc:spChg>
        <pc:spChg chg="add mod">
          <ac:chgData name="liuhan" userId="f8731b20-21fa-4096-91f7-a26467cc747b" providerId="ADAL" clId="{682CFC6B-46D1-47BD-9878-9EEC6C7896AB}" dt="2021-11-19T11:54:42.647" v="180" actId="1076"/>
          <ac:spMkLst>
            <pc:docMk/>
            <pc:sldMk cId="3691114107" sldId="356"/>
            <ac:spMk id="8" creationId="{0F20C630-88F5-41E2-8EBC-CBE76057C590}"/>
          </ac:spMkLst>
        </pc:spChg>
        <pc:spChg chg="add mod">
          <ac:chgData name="liuhan" userId="f8731b20-21fa-4096-91f7-a26467cc747b" providerId="ADAL" clId="{682CFC6B-46D1-47BD-9878-9EEC6C7896AB}" dt="2021-11-22T02:29:06.937" v="318" actId="1076"/>
          <ac:spMkLst>
            <pc:docMk/>
            <pc:sldMk cId="3691114107" sldId="356"/>
            <ac:spMk id="9" creationId="{6168E22E-D911-4B4A-82CE-AED0608EBE3F}"/>
          </ac:spMkLst>
        </pc:spChg>
        <pc:spChg chg="add mod">
          <ac:chgData name="liuhan" userId="f8731b20-21fa-4096-91f7-a26467cc747b" providerId="ADAL" clId="{682CFC6B-46D1-47BD-9878-9EEC6C7896AB}" dt="2021-11-22T02:29:18.016" v="320" actId="1076"/>
          <ac:spMkLst>
            <pc:docMk/>
            <pc:sldMk cId="3691114107" sldId="356"/>
            <ac:spMk id="10" creationId="{E8BEE835-23C7-4162-81C4-9624184F4F29}"/>
          </ac:spMkLst>
        </pc:spChg>
        <pc:spChg chg="add mod">
          <ac:chgData name="liuhan" userId="f8731b20-21fa-4096-91f7-a26467cc747b" providerId="ADAL" clId="{682CFC6B-46D1-47BD-9878-9EEC6C7896AB}" dt="2021-11-22T02:29:30.663" v="322" actId="1076"/>
          <ac:spMkLst>
            <pc:docMk/>
            <pc:sldMk cId="3691114107" sldId="356"/>
            <ac:spMk id="11" creationId="{D274AAF7-86ED-4044-AB23-52559B1EE546}"/>
          </ac:spMkLst>
        </pc:spChg>
        <pc:spChg chg="add del mod">
          <ac:chgData name="liuhan" userId="f8731b20-21fa-4096-91f7-a26467cc747b" providerId="ADAL" clId="{682CFC6B-46D1-47BD-9878-9EEC6C7896AB}" dt="2021-11-22T02:23:37.883" v="199" actId="478"/>
          <ac:spMkLst>
            <pc:docMk/>
            <pc:sldMk cId="3691114107" sldId="356"/>
            <ac:spMk id="12" creationId="{FB622536-90BE-443B-8A8E-17AE484487DD}"/>
          </ac:spMkLst>
        </pc:spChg>
        <pc:spChg chg="mod">
          <ac:chgData name="liuhan" userId="f8731b20-21fa-4096-91f7-a26467cc747b" providerId="ADAL" clId="{682CFC6B-46D1-47BD-9878-9EEC6C7896AB}" dt="2021-11-22T02:24:18.775" v="208" actId="1076"/>
          <ac:spMkLst>
            <pc:docMk/>
            <pc:sldMk cId="3691114107" sldId="356"/>
            <ac:spMk id="15" creationId="{8F1DA971-2232-49FD-A1E2-C4E528C81059}"/>
          </ac:spMkLst>
        </pc:spChg>
        <pc:spChg chg="mod">
          <ac:chgData name="liuhan" userId="f8731b20-21fa-4096-91f7-a26467cc747b" providerId="ADAL" clId="{682CFC6B-46D1-47BD-9878-9EEC6C7896AB}" dt="2021-11-22T02:24:26.204" v="209" actId="1076"/>
          <ac:spMkLst>
            <pc:docMk/>
            <pc:sldMk cId="3691114107" sldId="356"/>
            <ac:spMk id="18" creationId="{C395235C-191C-45AB-AE11-147E6BFE989A}"/>
          </ac:spMkLst>
        </pc:spChg>
        <pc:spChg chg="add mod">
          <ac:chgData name="liuhan" userId="f8731b20-21fa-4096-91f7-a26467cc747b" providerId="ADAL" clId="{682CFC6B-46D1-47BD-9878-9EEC6C7896AB}" dt="2021-11-22T02:26:08.311" v="282" actId="1038"/>
          <ac:spMkLst>
            <pc:docMk/>
            <pc:sldMk cId="3691114107" sldId="356"/>
            <ac:spMk id="19" creationId="{E3B626B3-52D9-4A68-B6FE-9D36B6125886}"/>
          </ac:spMkLst>
        </pc:spChg>
        <pc:spChg chg="add mod">
          <ac:chgData name="liuhan" userId="f8731b20-21fa-4096-91f7-a26467cc747b" providerId="ADAL" clId="{682CFC6B-46D1-47BD-9878-9EEC6C7896AB}" dt="2021-11-22T02:26:08.311" v="282" actId="1038"/>
          <ac:spMkLst>
            <pc:docMk/>
            <pc:sldMk cId="3691114107" sldId="356"/>
            <ac:spMk id="20" creationId="{7BD5F870-C082-4A7E-B24D-354EF86450A6}"/>
          </ac:spMkLst>
        </pc:spChg>
        <pc:spChg chg="add mod">
          <ac:chgData name="liuhan" userId="f8731b20-21fa-4096-91f7-a26467cc747b" providerId="ADAL" clId="{682CFC6B-46D1-47BD-9878-9EEC6C7896AB}" dt="2021-11-22T02:26:21.216" v="283" actId="1076"/>
          <ac:spMkLst>
            <pc:docMk/>
            <pc:sldMk cId="3691114107" sldId="356"/>
            <ac:spMk id="22" creationId="{0A7E5271-C14E-4B71-824B-9C50F4582E18}"/>
          </ac:spMkLst>
        </pc:spChg>
        <pc:spChg chg="add mod">
          <ac:chgData name="liuhan" userId="f8731b20-21fa-4096-91f7-a26467cc747b" providerId="ADAL" clId="{682CFC6B-46D1-47BD-9878-9EEC6C7896AB}" dt="2021-11-22T02:30:17.934" v="355" actId="403"/>
          <ac:spMkLst>
            <pc:docMk/>
            <pc:sldMk cId="3691114107" sldId="356"/>
            <ac:spMk id="23" creationId="{4B6A9296-1B78-4A11-9A6A-0A807643E8FD}"/>
          </ac:spMkLst>
        </pc:spChg>
        <pc:spChg chg="add mod">
          <ac:chgData name="liuhan" userId="f8731b20-21fa-4096-91f7-a26467cc747b" providerId="ADAL" clId="{682CFC6B-46D1-47BD-9878-9EEC6C7896AB}" dt="2021-11-22T02:30:38.256" v="364" actId="1076"/>
          <ac:spMkLst>
            <pc:docMk/>
            <pc:sldMk cId="3691114107" sldId="356"/>
            <ac:spMk id="24" creationId="{F4F1DAC7-16F2-4917-BD0F-8B0BC18DA0AF}"/>
          </ac:spMkLst>
        </pc:spChg>
        <pc:grpChg chg="add mod">
          <ac:chgData name="liuhan" userId="f8731b20-21fa-4096-91f7-a26467cc747b" providerId="ADAL" clId="{682CFC6B-46D1-47BD-9878-9EEC6C7896AB}" dt="2021-11-22T02:26:08.311" v="282" actId="1038"/>
          <ac:grpSpMkLst>
            <pc:docMk/>
            <pc:sldMk cId="3691114107" sldId="356"/>
            <ac:grpSpMk id="13" creationId="{04DB96EA-4B04-4C67-B0F9-64CAD7FDFD7B}"/>
          </ac:grpSpMkLst>
        </pc:grpChg>
        <pc:grpChg chg="add mod">
          <ac:chgData name="liuhan" userId="f8731b20-21fa-4096-91f7-a26467cc747b" providerId="ADAL" clId="{682CFC6B-46D1-47BD-9878-9EEC6C7896AB}" dt="2021-11-22T02:26:08.311" v="282" actId="1038"/>
          <ac:grpSpMkLst>
            <pc:docMk/>
            <pc:sldMk cId="3691114107" sldId="356"/>
            <ac:grpSpMk id="16" creationId="{0B757655-53A4-4359-B0E0-2F2033BCD3ED}"/>
          </ac:grpSpMkLst>
        </pc:grpChg>
        <pc:graphicFrameChg chg="mod">
          <ac:chgData name="liuhan" userId="f8731b20-21fa-4096-91f7-a26467cc747b" providerId="ADAL" clId="{682CFC6B-46D1-47BD-9878-9EEC6C7896AB}" dt="2021-11-22T02:24:03.638" v="207"/>
          <ac:graphicFrameMkLst>
            <pc:docMk/>
            <pc:sldMk cId="3691114107" sldId="356"/>
            <ac:graphicFrameMk id="14" creationId="{37CED5BF-B36A-4C9D-9FBB-CBA927160FA1}"/>
          </ac:graphicFrameMkLst>
        </pc:graphicFrameChg>
        <pc:graphicFrameChg chg="mod">
          <ac:chgData name="liuhan" userId="f8731b20-21fa-4096-91f7-a26467cc747b" providerId="ADAL" clId="{682CFC6B-46D1-47BD-9878-9EEC6C7896AB}" dt="2021-11-22T02:23:40.768" v="201"/>
          <ac:graphicFrameMkLst>
            <pc:docMk/>
            <pc:sldMk cId="3691114107" sldId="356"/>
            <ac:graphicFrameMk id="17" creationId="{8ED9599C-BB96-4499-A1A3-92F36A57AC16}"/>
          </ac:graphicFrameMkLst>
        </pc:graphicFrameChg>
        <pc:picChg chg="add mod">
          <ac:chgData name="liuhan" userId="f8731b20-21fa-4096-91f7-a26467cc747b" providerId="ADAL" clId="{682CFC6B-46D1-47BD-9878-9EEC6C7896AB}" dt="2021-11-22T02:25:37.100" v="223" actId="1076"/>
          <ac:picMkLst>
            <pc:docMk/>
            <pc:sldMk cId="3691114107" sldId="356"/>
            <ac:picMk id="6" creationId="{365FE40E-DB26-4C25-A9BE-DEB406DE4A57}"/>
          </ac:picMkLst>
        </pc:picChg>
        <pc:picChg chg="add mod">
          <ac:chgData name="liuhan" userId="f8731b20-21fa-4096-91f7-a26467cc747b" providerId="ADAL" clId="{682CFC6B-46D1-47BD-9878-9EEC6C7896AB}" dt="2021-11-22T02:25:42.882" v="224" actId="1076"/>
          <ac:picMkLst>
            <pc:docMk/>
            <pc:sldMk cId="3691114107" sldId="356"/>
            <ac:picMk id="7" creationId="{5314E551-5ABD-4863-A409-27BB68C2C1C8}"/>
          </ac:picMkLst>
        </pc:picChg>
        <pc:picChg chg="add mod">
          <ac:chgData name="liuhan" userId="f8731b20-21fa-4096-91f7-a26467cc747b" providerId="ADAL" clId="{682CFC6B-46D1-47BD-9878-9EEC6C7896AB}" dt="2021-11-22T02:26:21.216" v="283" actId="1076"/>
          <ac:picMkLst>
            <pc:docMk/>
            <pc:sldMk cId="3691114107" sldId="356"/>
            <ac:picMk id="21" creationId="{FB1FDB80-75ED-463D-AA32-A1518D9D931E}"/>
          </ac:picMkLst>
        </pc:picChg>
        <pc:cxnChg chg="add mod">
          <ac:chgData name="liuhan" userId="f8731b20-21fa-4096-91f7-a26467cc747b" providerId="ADAL" clId="{682CFC6B-46D1-47BD-9878-9EEC6C7896AB}" dt="2021-11-22T02:31:22.140" v="368" actId="693"/>
          <ac:cxnSpMkLst>
            <pc:docMk/>
            <pc:sldMk cId="3691114107" sldId="356"/>
            <ac:cxnSpMk id="26" creationId="{D950654D-81BB-4D9E-A055-BF69E5518E0E}"/>
          </ac:cxnSpMkLst>
        </pc:cxnChg>
      </pc:sldChg>
      <pc:sldChg chg="addSp delSp modSp add mod">
        <pc:chgData name="liuhan" userId="f8731b20-21fa-4096-91f7-a26467cc747b" providerId="ADAL" clId="{682CFC6B-46D1-47BD-9878-9EEC6C7896AB}" dt="2021-11-22T03:45:49.792" v="446" actId="1076"/>
        <pc:sldMkLst>
          <pc:docMk/>
          <pc:sldMk cId="845184279" sldId="357"/>
        </pc:sldMkLst>
        <pc:spChg chg="mod">
          <ac:chgData name="liuhan" userId="f8731b20-21fa-4096-91f7-a26467cc747b" providerId="ADAL" clId="{682CFC6B-46D1-47BD-9878-9EEC6C7896AB}" dt="2021-11-22T03:42:06.635" v="414" actId="20577"/>
          <ac:spMkLst>
            <pc:docMk/>
            <pc:sldMk cId="845184279" sldId="357"/>
            <ac:spMk id="2" creationId="{42E61238-7C48-4B5E-A617-C3023D9BE18A}"/>
          </ac:spMkLst>
        </pc:spChg>
        <pc:spChg chg="del">
          <ac:chgData name="liuhan" userId="f8731b20-21fa-4096-91f7-a26467cc747b" providerId="ADAL" clId="{682CFC6B-46D1-47BD-9878-9EEC6C7896AB}" dt="2021-11-22T03:39:30.444" v="370" actId="478"/>
          <ac:spMkLst>
            <pc:docMk/>
            <pc:sldMk cId="845184279" sldId="357"/>
            <ac:spMk id="3" creationId="{644E9896-EDA7-44BF-A413-9BFF8D152DB1}"/>
          </ac:spMkLst>
        </pc:spChg>
        <pc:spChg chg="add del mod">
          <ac:chgData name="liuhan" userId="f8731b20-21fa-4096-91f7-a26467cc747b" providerId="ADAL" clId="{682CFC6B-46D1-47BD-9878-9EEC6C7896AB}" dt="2021-11-22T03:39:31.354" v="371" actId="478"/>
          <ac:spMkLst>
            <pc:docMk/>
            <pc:sldMk cId="845184279" sldId="357"/>
            <ac:spMk id="5" creationId="{B546CF11-A7AC-49BB-8569-5CB89D960A0F}"/>
          </ac:spMkLst>
        </pc:spChg>
        <pc:spChg chg="add mod">
          <ac:chgData name="liuhan" userId="f8731b20-21fa-4096-91f7-a26467cc747b" providerId="ADAL" clId="{682CFC6B-46D1-47BD-9878-9EEC6C7896AB}" dt="2021-11-22T03:41:38.011" v="392" actId="1076"/>
          <ac:spMkLst>
            <pc:docMk/>
            <pc:sldMk cId="845184279" sldId="357"/>
            <ac:spMk id="9" creationId="{5A738FC6-69C3-409B-ADC1-8724BF45AB7A}"/>
          </ac:spMkLst>
        </pc:spChg>
        <pc:spChg chg="add mod">
          <ac:chgData name="liuhan" userId="f8731b20-21fa-4096-91f7-a26467cc747b" providerId="ADAL" clId="{682CFC6B-46D1-47BD-9878-9EEC6C7896AB}" dt="2021-11-22T03:41:38.011" v="392" actId="1076"/>
          <ac:spMkLst>
            <pc:docMk/>
            <pc:sldMk cId="845184279" sldId="357"/>
            <ac:spMk id="10" creationId="{8BDF607C-6D5F-43FC-8DFA-39142FA19D3A}"/>
          </ac:spMkLst>
        </pc:spChg>
        <pc:spChg chg="add mod">
          <ac:chgData name="liuhan" userId="f8731b20-21fa-4096-91f7-a26467cc747b" providerId="ADAL" clId="{682CFC6B-46D1-47BD-9878-9EEC6C7896AB}" dt="2021-11-22T03:41:38.011" v="392" actId="1076"/>
          <ac:spMkLst>
            <pc:docMk/>
            <pc:sldMk cId="845184279" sldId="357"/>
            <ac:spMk id="11" creationId="{C751F9C8-F1B2-4E30-89B5-EF0F1AD5C409}"/>
          </ac:spMkLst>
        </pc:spChg>
        <pc:spChg chg="add del mod">
          <ac:chgData name="liuhan" userId="f8731b20-21fa-4096-91f7-a26467cc747b" providerId="ADAL" clId="{682CFC6B-46D1-47BD-9878-9EEC6C7896AB}" dt="2021-11-22T03:43:03.978" v="423" actId="478"/>
          <ac:spMkLst>
            <pc:docMk/>
            <pc:sldMk cId="845184279" sldId="357"/>
            <ac:spMk id="12" creationId="{18F9F2F9-0719-459C-8200-96DDD217B871}"/>
          </ac:spMkLst>
        </pc:spChg>
        <pc:spChg chg="add mod">
          <ac:chgData name="liuhan" userId="f8731b20-21fa-4096-91f7-a26467cc747b" providerId="ADAL" clId="{682CFC6B-46D1-47BD-9878-9EEC6C7896AB}" dt="2021-11-22T03:43:12.195" v="425" actId="14100"/>
          <ac:spMkLst>
            <pc:docMk/>
            <pc:sldMk cId="845184279" sldId="357"/>
            <ac:spMk id="13" creationId="{E3A49B97-D218-4629-B959-A4064565157F}"/>
          </ac:spMkLst>
        </pc:spChg>
        <pc:spChg chg="add mod">
          <ac:chgData name="liuhan" userId="f8731b20-21fa-4096-91f7-a26467cc747b" providerId="ADAL" clId="{682CFC6B-46D1-47BD-9878-9EEC6C7896AB}" dt="2021-11-22T03:44:16.559" v="434" actId="14100"/>
          <ac:spMkLst>
            <pc:docMk/>
            <pc:sldMk cId="845184279" sldId="357"/>
            <ac:spMk id="14" creationId="{6D40705D-3E70-4879-BD90-CEC63B6A97F9}"/>
          </ac:spMkLst>
        </pc:spChg>
        <pc:spChg chg="add mod">
          <ac:chgData name="liuhan" userId="f8731b20-21fa-4096-91f7-a26467cc747b" providerId="ADAL" clId="{682CFC6B-46D1-47BD-9878-9EEC6C7896AB}" dt="2021-11-22T03:43:37.288" v="431" actId="403"/>
          <ac:spMkLst>
            <pc:docMk/>
            <pc:sldMk cId="845184279" sldId="357"/>
            <ac:spMk id="15" creationId="{C234C6A8-DF83-4793-AEE1-211AF628FC7C}"/>
          </ac:spMkLst>
        </pc:spChg>
        <pc:spChg chg="add mod">
          <ac:chgData name="liuhan" userId="f8731b20-21fa-4096-91f7-a26467cc747b" providerId="ADAL" clId="{682CFC6B-46D1-47BD-9878-9EEC6C7896AB}" dt="2021-11-22T03:43:41.870" v="432" actId="14100"/>
          <ac:spMkLst>
            <pc:docMk/>
            <pc:sldMk cId="845184279" sldId="357"/>
            <ac:spMk id="18" creationId="{A5BD8DFE-44A7-4D2C-893F-B3A2CA02A95B}"/>
          </ac:spMkLst>
        </pc:spChg>
        <pc:spChg chg="add mod">
          <ac:chgData name="liuhan" userId="f8731b20-21fa-4096-91f7-a26467cc747b" providerId="ADAL" clId="{682CFC6B-46D1-47BD-9878-9EEC6C7896AB}" dt="2021-11-22T03:45:21.689" v="437" actId="14100"/>
          <ac:spMkLst>
            <pc:docMk/>
            <pc:sldMk cId="845184279" sldId="357"/>
            <ac:spMk id="21" creationId="{A474DB90-1C32-444C-9949-08A0A116526E}"/>
          </ac:spMkLst>
        </pc:spChg>
        <pc:spChg chg="add mod">
          <ac:chgData name="liuhan" userId="f8731b20-21fa-4096-91f7-a26467cc747b" providerId="ADAL" clId="{682CFC6B-46D1-47BD-9878-9EEC6C7896AB}" dt="2021-11-22T03:45:42.870" v="444" actId="14100"/>
          <ac:spMkLst>
            <pc:docMk/>
            <pc:sldMk cId="845184279" sldId="357"/>
            <ac:spMk id="22" creationId="{B689C52C-8C24-4AE5-AE6A-88D6591C3E52}"/>
          </ac:spMkLst>
        </pc:spChg>
        <pc:spChg chg="add mod">
          <ac:chgData name="liuhan" userId="f8731b20-21fa-4096-91f7-a26467cc747b" providerId="ADAL" clId="{682CFC6B-46D1-47BD-9878-9EEC6C7896AB}" dt="2021-11-22T03:45:40.572" v="443" actId="14100"/>
          <ac:spMkLst>
            <pc:docMk/>
            <pc:sldMk cId="845184279" sldId="357"/>
            <ac:spMk id="23" creationId="{8B73FD3D-70C6-4685-AD0A-5F9644AA5C87}"/>
          </ac:spMkLst>
        </pc:spChg>
        <pc:spChg chg="add mod">
          <ac:chgData name="liuhan" userId="f8731b20-21fa-4096-91f7-a26467cc747b" providerId="ADAL" clId="{682CFC6B-46D1-47BD-9878-9EEC6C7896AB}" dt="2021-11-22T03:45:49.792" v="446" actId="1076"/>
          <ac:spMkLst>
            <pc:docMk/>
            <pc:sldMk cId="845184279" sldId="357"/>
            <ac:spMk id="25" creationId="{378B6879-81A5-45A8-B2D7-895A114BB75B}"/>
          </ac:spMkLst>
        </pc:spChg>
        <pc:picChg chg="add mod">
          <ac:chgData name="liuhan" userId="f8731b20-21fa-4096-91f7-a26467cc747b" providerId="ADAL" clId="{682CFC6B-46D1-47BD-9878-9EEC6C7896AB}" dt="2021-11-22T03:41:38.011" v="392" actId="1076"/>
          <ac:picMkLst>
            <pc:docMk/>
            <pc:sldMk cId="845184279" sldId="357"/>
            <ac:picMk id="6" creationId="{6756BBA2-5240-418A-A1FB-BCA89F624585}"/>
          </ac:picMkLst>
        </pc:picChg>
        <pc:picChg chg="add mod">
          <ac:chgData name="liuhan" userId="f8731b20-21fa-4096-91f7-a26467cc747b" providerId="ADAL" clId="{682CFC6B-46D1-47BD-9878-9EEC6C7896AB}" dt="2021-11-22T03:41:38.011" v="392" actId="1076"/>
          <ac:picMkLst>
            <pc:docMk/>
            <pc:sldMk cId="845184279" sldId="357"/>
            <ac:picMk id="7" creationId="{A264EBBD-6BFC-44AE-A438-BAC05C14935C}"/>
          </ac:picMkLst>
        </pc:picChg>
        <pc:picChg chg="add mod">
          <ac:chgData name="liuhan" userId="f8731b20-21fa-4096-91f7-a26467cc747b" providerId="ADAL" clId="{682CFC6B-46D1-47BD-9878-9EEC6C7896AB}" dt="2021-11-22T03:41:38.011" v="392" actId="1076"/>
          <ac:picMkLst>
            <pc:docMk/>
            <pc:sldMk cId="845184279" sldId="357"/>
            <ac:picMk id="8" creationId="{17E45287-BF3A-45FD-8FA3-6749AC44D357}"/>
          </ac:picMkLst>
        </pc:picChg>
        <pc:picChg chg="add mod">
          <ac:chgData name="liuhan" userId="f8731b20-21fa-4096-91f7-a26467cc747b" providerId="ADAL" clId="{682CFC6B-46D1-47BD-9878-9EEC6C7896AB}" dt="2021-11-22T03:43:37.288" v="431" actId="403"/>
          <ac:picMkLst>
            <pc:docMk/>
            <pc:sldMk cId="845184279" sldId="357"/>
            <ac:picMk id="16" creationId="{85A8777A-1AD1-4A86-BB07-CF1D17DBD5C4}"/>
          </ac:picMkLst>
        </pc:picChg>
        <pc:picChg chg="add mod">
          <ac:chgData name="liuhan" userId="f8731b20-21fa-4096-91f7-a26467cc747b" providerId="ADAL" clId="{682CFC6B-46D1-47BD-9878-9EEC6C7896AB}" dt="2021-11-22T03:43:37.288" v="431" actId="403"/>
          <ac:picMkLst>
            <pc:docMk/>
            <pc:sldMk cId="845184279" sldId="357"/>
            <ac:picMk id="17" creationId="{79FFBD70-E722-4B50-AF78-57183C366704}"/>
          </ac:picMkLst>
        </pc:picChg>
        <pc:picChg chg="add mod">
          <ac:chgData name="liuhan" userId="f8731b20-21fa-4096-91f7-a26467cc747b" providerId="ADAL" clId="{682CFC6B-46D1-47BD-9878-9EEC6C7896AB}" dt="2021-11-22T03:45:36.251" v="442" actId="14100"/>
          <ac:picMkLst>
            <pc:docMk/>
            <pc:sldMk cId="845184279" sldId="357"/>
            <ac:picMk id="24" creationId="{F365532D-1FB0-44ED-A342-C5F70E7F6637}"/>
          </ac:picMkLst>
        </pc:picChg>
        <pc:cxnChg chg="add mod">
          <ac:chgData name="liuhan" userId="f8731b20-21fa-4096-91f7-a26467cc747b" providerId="ADAL" clId="{682CFC6B-46D1-47BD-9878-9EEC6C7896AB}" dt="2021-11-22T03:43:37.288" v="431" actId="403"/>
          <ac:cxnSpMkLst>
            <pc:docMk/>
            <pc:sldMk cId="845184279" sldId="357"/>
            <ac:cxnSpMk id="19" creationId="{F99B41CE-4041-4AFA-8794-557DC4A4F626}"/>
          </ac:cxnSpMkLst>
        </pc:cxnChg>
        <pc:cxnChg chg="add mod">
          <ac:chgData name="liuhan" userId="f8731b20-21fa-4096-91f7-a26467cc747b" providerId="ADAL" clId="{682CFC6B-46D1-47BD-9878-9EEC6C7896AB}" dt="2021-11-22T03:43:37.288" v="431" actId="403"/>
          <ac:cxnSpMkLst>
            <pc:docMk/>
            <pc:sldMk cId="845184279" sldId="357"/>
            <ac:cxnSpMk id="20" creationId="{8B3F7A9D-7B3D-4902-884B-2EB8AF420654}"/>
          </ac:cxnSpMkLst>
        </pc:cxnChg>
      </pc:sldChg>
      <pc:sldChg chg="addSp delSp modSp add mod delAnim modAnim">
        <pc:chgData name="liuhan" userId="f8731b20-21fa-4096-91f7-a26467cc747b" providerId="ADAL" clId="{682CFC6B-46D1-47BD-9878-9EEC6C7896AB}" dt="2021-11-22T08:31:36.424" v="1344" actId="21"/>
        <pc:sldMkLst>
          <pc:docMk/>
          <pc:sldMk cId="2464186941" sldId="358"/>
        </pc:sldMkLst>
        <pc:spChg chg="mod">
          <ac:chgData name="liuhan" userId="f8731b20-21fa-4096-91f7-a26467cc747b" providerId="ADAL" clId="{682CFC6B-46D1-47BD-9878-9EEC6C7896AB}" dt="2021-11-22T03:46:47.249" v="475" actId="20577"/>
          <ac:spMkLst>
            <pc:docMk/>
            <pc:sldMk cId="2464186941" sldId="358"/>
            <ac:spMk id="2" creationId="{42E61238-7C48-4B5E-A617-C3023D9BE18A}"/>
          </ac:spMkLst>
        </pc:spChg>
        <pc:spChg chg="del">
          <ac:chgData name="liuhan" userId="f8731b20-21fa-4096-91f7-a26467cc747b" providerId="ADAL" clId="{682CFC6B-46D1-47BD-9878-9EEC6C7896AB}" dt="2021-11-22T03:46:49.928" v="476" actId="478"/>
          <ac:spMkLst>
            <pc:docMk/>
            <pc:sldMk cId="2464186941" sldId="358"/>
            <ac:spMk id="3" creationId="{644E9896-EDA7-44BF-A413-9BFF8D152DB1}"/>
          </ac:spMkLst>
        </pc:spChg>
        <pc:spChg chg="add del mod">
          <ac:chgData name="liuhan" userId="f8731b20-21fa-4096-91f7-a26467cc747b" providerId="ADAL" clId="{682CFC6B-46D1-47BD-9878-9EEC6C7896AB}" dt="2021-11-22T03:46:50.955" v="477" actId="478"/>
          <ac:spMkLst>
            <pc:docMk/>
            <pc:sldMk cId="2464186941" sldId="358"/>
            <ac:spMk id="5" creationId="{02C18AD6-98EF-4BDC-9F6C-33CACD0E961B}"/>
          </ac:spMkLst>
        </pc:spChg>
        <pc:spChg chg="add del">
          <ac:chgData name="liuhan" userId="f8731b20-21fa-4096-91f7-a26467cc747b" providerId="ADAL" clId="{682CFC6B-46D1-47BD-9878-9EEC6C7896AB}" dt="2021-11-22T03:47:14.664" v="479" actId="478"/>
          <ac:spMkLst>
            <pc:docMk/>
            <pc:sldMk cId="2464186941" sldId="358"/>
            <ac:spMk id="6" creationId="{59901659-E39D-4290-BAF1-49F181192BF5}"/>
          </ac:spMkLst>
        </pc:spChg>
        <pc:spChg chg="add del">
          <ac:chgData name="liuhan" userId="f8731b20-21fa-4096-91f7-a26467cc747b" providerId="ADAL" clId="{682CFC6B-46D1-47BD-9878-9EEC6C7896AB}" dt="2021-11-22T03:47:52.164" v="481" actId="478"/>
          <ac:spMkLst>
            <pc:docMk/>
            <pc:sldMk cId="2464186941" sldId="358"/>
            <ac:spMk id="8" creationId="{13905F91-414C-4DD6-B49F-7293DB4D8605}"/>
          </ac:spMkLst>
        </pc:spChg>
        <pc:spChg chg="add del mod">
          <ac:chgData name="liuhan" userId="f8731b20-21fa-4096-91f7-a26467cc747b" providerId="ADAL" clId="{682CFC6B-46D1-47BD-9878-9EEC6C7896AB}" dt="2021-11-22T03:48:55.708" v="491"/>
          <ac:spMkLst>
            <pc:docMk/>
            <pc:sldMk cId="2464186941" sldId="358"/>
            <ac:spMk id="11" creationId="{D0DDDA4E-F0BA-45A1-AAD6-C209A8B57F29}"/>
          </ac:spMkLst>
        </pc:spChg>
        <pc:spChg chg="add mod">
          <ac:chgData name="liuhan" userId="f8731b20-21fa-4096-91f7-a26467cc747b" providerId="ADAL" clId="{682CFC6B-46D1-47BD-9878-9EEC6C7896AB}" dt="2021-11-22T04:03:12.896" v="1015" actId="20577"/>
          <ac:spMkLst>
            <pc:docMk/>
            <pc:sldMk cId="2464186941" sldId="358"/>
            <ac:spMk id="12" creationId="{B3A01F71-5392-4DD9-BCDD-8C8C4D49A8F3}"/>
          </ac:spMkLst>
        </pc:spChg>
        <pc:spChg chg="add mod">
          <ac:chgData name="liuhan" userId="f8731b20-21fa-4096-91f7-a26467cc747b" providerId="ADAL" clId="{682CFC6B-46D1-47BD-9878-9EEC6C7896AB}" dt="2021-11-22T04:01:39.638" v="910"/>
          <ac:spMkLst>
            <pc:docMk/>
            <pc:sldMk cId="2464186941" sldId="358"/>
            <ac:spMk id="13" creationId="{752BCEA7-152B-40D1-95B6-332BAB8FC76C}"/>
          </ac:spMkLst>
        </pc:spChg>
        <pc:spChg chg="add mod">
          <ac:chgData name="liuhan" userId="f8731b20-21fa-4096-91f7-a26467cc747b" providerId="ADAL" clId="{682CFC6B-46D1-47BD-9878-9EEC6C7896AB}" dt="2021-11-22T04:01:35.440" v="909"/>
          <ac:spMkLst>
            <pc:docMk/>
            <pc:sldMk cId="2464186941" sldId="358"/>
            <ac:spMk id="14" creationId="{1BD8867C-1F3D-4514-86B5-DF6D43498551}"/>
          </ac:spMkLst>
        </pc:spChg>
        <pc:spChg chg="add mod">
          <ac:chgData name="liuhan" userId="f8731b20-21fa-4096-91f7-a26467cc747b" providerId="ADAL" clId="{682CFC6B-46D1-47BD-9878-9EEC6C7896AB}" dt="2021-11-22T04:01:31.729" v="908"/>
          <ac:spMkLst>
            <pc:docMk/>
            <pc:sldMk cId="2464186941" sldId="358"/>
            <ac:spMk id="15" creationId="{0DDA572A-6D3D-4134-B33D-9316FDEFA7FA}"/>
          </ac:spMkLst>
        </pc:spChg>
        <pc:spChg chg="add del mod">
          <ac:chgData name="liuhan" userId="f8731b20-21fa-4096-91f7-a26467cc747b" providerId="ADAL" clId="{682CFC6B-46D1-47BD-9878-9EEC6C7896AB}" dt="2021-11-22T08:31:36.424" v="1344" actId="21"/>
          <ac:spMkLst>
            <pc:docMk/>
            <pc:sldMk cId="2464186941" sldId="358"/>
            <ac:spMk id="16" creationId="{8A5E4F1D-A59A-49A3-96B4-2F48AC2C67E6}"/>
          </ac:spMkLst>
        </pc:spChg>
        <pc:picChg chg="add mod">
          <ac:chgData name="liuhan" userId="f8731b20-21fa-4096-91f7-a26467cc747b" providerId="ADAL" clId="{682CFC6B-46D1-47BD-9878-9EEC6C7896AB}" dt="2021-11-22T03:48:53.068" v="489" actId="1076"/>
          <ac:picMkLst>
            <pc:docMk/>
            <pc:sldMk cId="2464186941" sldId="358"/>
            <ac:picMk id="10" creationId="{DBD647B3-B12A-45C3-92D3-B96870B79C29}"/>
          </ac:picMkLst>
        </pc:picChg>
      </pc:sldChg>
      <pc:sldChg chg="addSp delSp modSp add mod">
        <pc:chgData name="liuhan" userId="f8731b20-21fa-4096-91f7-a26467cc747b" providerId="ADAL" clId="{682CFC6B-46D1-47BD-9878-9EEC6C7896AB}" dt="2021-11-22T07:13:01.477" v="1258" actId="1076"/>
        <pc:sldMkLst>
          <pc:docMk/>
          <pc:sldMk cId="3524574073" sldId="359"/>
        </pc:sldMkLst>
        <pc:spChg chg="mod">
          <ac:chgData name="liuhan" userId="f8731b20-21fa-4096-91f7-a26467cc747b" providerId="ADAL" clId="{682CFC6B-46D1-47BD-9878-9EEC6C7896AB}" dt="2021-11-22T07:12:53.885" v="1256" actId="20577"/>
          <ac:spMkLst>
            <pc:docMk/>
            <pc:sldMk cId="3524574073" sldId="359"/>
            <ac:spMk id="2" creationId="{42E61238-7C48-4B5E-A617-C3023D9BE18A}"/>
          </ac:spMkLst>
        </pc:spChg>
        <pc:spChg chg="add mod">
          <ac:chgData name="liuhan" userId="f8731b20-21fa-4096-91f7-a26467cc747b" providerId="ADAL" clId="{682CFC6B-46D1-47BD-9878-9EEC6C7896AB}" dt="2021-11-22T07:10:05.884" v="1221" actId="1076"/>
          <ac:spMkLst>
            <pc:docMk/>
            <pc:sldMk cId="3524574073" sldId="359"/>
            <ac:spMk id="9" creationId="{D41DD722-055B-4DA3-A4A5-37BFE5E3249C}"/>
          </ac:spMkLst>
        </pc:spChg>
        <pc:spChg chg="del">
          <ac:chgData name="liuhan" userId="f8731b20-21fa-4096-91f7-a26467cc747b" providerId="ADAL" clId="{682CFC6B-46D1-47BD-9878-9EEC6C7896AB}" dt="2021-11-22T06:51:32.644" v="1022" actId="478"/>
          <ac:spMkLst>
            <pc:docMk/>
            <pc:sldMk cId="3524574073" sldId="359"/>
            <ac:spMk id="12" creationId="{B3A01F71-5392-4DD9-BCDD-8C8C4D49A8F3}"/>
          </ac:spMkLst>
        </pc:spChg>
        <pc:spChg chg="del">
          <ac:chgData name="liuhan" userId="f8731b20-21fa-4096-91f7-a26467cc747b" providerId="ADAL" clId="{682CFC6B-46D1-47BD-9878-9EEC6C7896AB}" dt="2021-11-22T06:51:32.644" v="1022" actId="478"/>
          <ac:spMkLst>
            <pc:docMk/>
            <pc:sldMk cId="3524574073" sldId="359"/>
            <ac:spMk id="13" creationId="{752BCEA7-152B-40D1-95B6-332BAB8FC76C}"/>
          </ac:spMkLst>
        </pc:spChg>
        <pc:spChg chg="del">
          <ac:chgData name="liuhan" userId="f8731b20-21fa-4096-91f7-a26467cc747b" providerId="ADAL" clId="{682CFC6B-46D1-47BD-9878-9EEC6C7896AB}" dt="2021-11-22T06:51:32.644" v="1022" actId="478"/>
          <ac:spMkLst>
            <pc:docMk/>
            <pc:sldMk cId="3524574073" sldId="359"/>
            <ac:spMk id="14" creationId="{1BD8867C-1F3D-4514-86B5-DF6D43498551}"/>
          </ac:spMkLst>
        </pc:spChg>
        <pc:spChg chg="del">
          <ac:chgData name="liuhan" userId="f8731b20-21fa-4096-91f7-a26467cc747b" providerId="ADAL" clId="{682CFC6B-46D1-47BD-9878-9EEC6C7896AB}" dt="2021-11-22T06:51:32.644" v="1022" actId="478"/>
          <ac:spMkLst>
            <pc:docMk/>
            <pc:sldMk cId="3524574073" sldId="359"/>
            <ac:spMk id="15" creationId="{0DDA572A-6D3D-4134-B33D-9316FDEFA7FA}"/>
          </ac:spMkLst>
        </pc:spChg>
        <pc:spChg chg="add mod">
          <ac:chgData name="liuhan" userId="f8731b20-21fa-4096-91f7-a26467cc747b" providerId="ADAL" clId="{682CFC6B-46D1-47BD-9878-9EEC6C7896AB}" dt="2021-11-22T07:10:34.782" v="1223" actId="1076"/>
          <ac:spMkLst>
            <pc:docMk/>
            <pc:sldMk cId="3524574073" sldId="359"/>
            <ac:spMk id="16" creationId="{047AF304-48C4-4131-B8A6-F0E0746C014A}"/>
          </ac:spMkLst>
        </pc:spChg>
        <pc:spChg chg="add mod">
          <ac:chgData name="liuhan" userId="f8731b20-21fa-4096-91f7-a26467cc747b" providerId="ADAL" clId="{682CFC6B-46D1-47BD-9878-9EEC6C7896AB}" dt="2021-11-22T07:10:44.032" v="1224" actId="1076"/>
          <ac:spMkLst>
            <pc:docMk/>
            <pc:sldMk cId="3524574073" sldId="359"/>
            <ac:spMk id="17" creationId="{E6CB3596-1704-495D-81F0-28CB6ED467AE}"/>
          </ac:spMkLst>
        </pc:spChg>
        <pc:spChg chg="add mod">
          <ac:chgData name="liuhan" userId="f8731b20-21fa-4096-91f7-a26467cc747b" providerId="ADAL" clId="{682CFC6B-46D1-47BD-9878-9EEC6C7896AB}" dt="2021-11-22T07:10:18.920" v="1222" actId="1076"/>
          <ac:spMkLst>
            <pc:docMk/>
            <pc:sldMk cId="3524574073" sldId="359"/>
            <ac:spMk id="18" creationId="{557D27E4-4804-469A-9C10-9A94641B94AB}"/>
          </ac:spMkLst>
        </pc:spChg>
        <pc:picChg chg="add mod">
          <ac:chgData name="liuhan" userId="f8731b20-21fa-4096-91f7-a26467cc747b" providerId="ADAL" clId="{682CFC6B-46D1-47BD-9878-9EEC6C7896AB}" dt="2021-11-22T07:12:28.606" v="1238" actId="1076"/>
          <ac:picMkLst>
            <pc:docMk/>
            <pc:sldMk cId="3524574073" sldId="359"/>
            <ac:picMk id="4" creationId="{218D3460-D408-428E-89EC-441829CD7FAE}"/>
          </ac:picMkLst>
        </pc:picChg>
        <pc:picChg chg="del">
          <ac:chgData name="liuhan" userId="f8731b20-21fa-4096-91f7-a26467cc747b" providerId="ADAL" clId="{682CFC6B-46D1-47BD-9878-9EEC6C7896AB}" dt="2021-11-22T06:51:00.378" v="1017" actId="478"/>
          <ac:picMkLst>
            <pc:docMk/>
            <pc:sldMk cId="3524574073" sldId="359"/>
            <ac:picMk id="10" creationId="{DBD647B3-B12A-45C3-92D3-B96870B79C29}"/>
          </ac:picMkLst>
        </pc:picChg>
        <pc:picChg chg="add mod">
          <ac:chgData name="liuhan" userId="f8731b20-21fa-4096-91f7-a26467cc747b" providerId="ADAL" clId="{682CFC6B-46D1-47BD-9878-9EEC6C7896AB}" dt="2021-11-22T07:11:15.796" v="1229" actId="571"/>
          <ac:picMkLst>
            <pc:docMk/>
            <pc:sldMk cId="3524574073" sldId="359"/>
            <ac:picMk id="19" creationId="{C5B39FB9-B646-4664-91A9-59D462D0A3C4}"/>
          </ac:picMkLst>
        </pc:picChg>
        <pc:picChg chg="add mod">
          <ac:chgData name="liuhan" userId="f8731b20-21fa-4096-91f7-a26467cc747b" providerId="ADAL" clId="{682CFC6B-46D1-47BD-9878-9EEC6C7896AB}" dt="2021-11-22T07:11:38.956" v="1233" actId="1076"/>
          <ac:picMkLst>
            <pc:docMk/>
            <pc:sldMk cId="3524574073" sldId="359"/>
            <ac:picMk id="20" creationId="{C663EFD6-5218-47C6-8264-50391901E316}"/>
          </ac:picMkLst>
        </pc:picChg>
        <pc:picChg chg="add mod">
          <ac:chgData name="liuhan" userId="f8731b20-21fa-4096-91f7-a26467cc747b" providerId="ADAL" clId="{682CFC6B-46D1-47BD-9878-9EEC6C7896AB}" dt="2021-11-22T07:11:56.906" v="1237" actId="1076"/>
          <ac:picMkLst>
            <pc:docMk/>
            <pc:sldMk cId="3524574073" sldId="359"/>
            <ac:picMk id="21" creationId="{437844FC-8EDF-4110-BC00-127BF9CC8C5E}"/>
          </ac:picMkLst>
        </pc:picChg>
        <pc:picChg chg="add mod">
          <ac:chgData name="liuhan" userId="f8731b20-21fa-4096-91f7-a26467cc747b" providerId="ADAL" clId="{682CFC6B-46D1-47BD-9878-9EEC6C7896AB}" dt="2021-11-22T07:13:01.477" v="1258" actId="1076"/>
          <ac:picMkLst>
            <pc:docMk/>
            <pc:sldMk cId="3524574073" sldId="359"/>
            <ac:picMk id="2050" creationId="{41D0D2EA-AA49-4F9F-BA74-81C0FBF8C2A2}"/>
          </ac:picMkLst>
        </pc:picChg>
        <pc:picChg chg="add mod">
          <ac:chgData name="liuhan" userId="f8731b20-21fa-4096-91f7-a26467cc747b" providerId="ADAL" clId="{682CFC6B-46D1-47BD-9878-9EEC6C7896AB}" dt="2021-11-22T07:10:05.884" v="1221" actId="1076"/>
          <ac:picMkLst>
            <pc:docMk/>
            <pc:sldMk cId="3524574073" sldId="359"/>
            <ac:picMk id="2052" creationId="{429E10AC-56D9-472D-B21D-D7016170EBAF}"/>
          </ac:picMkLst>
        </pc:picChg>
        <pc:picChg chg="add mod">
          <ac:chgData name="liuhan" userId="f8731b20-21fa-4096-91f7-a26467cc747b" providerId="ADAL" clId="{682CFC6B-46D1-47BD-9878-9EEC6C7896AB}" dt="2021-11-22T07:10:34.782" v="1223" actId="1076"/>
          <ac:picMkLst>
            <pc:docMk/>
            <pc:sldMk cId="3524574073" sldId="359"/>
            <ac:picMk id="2054" creationId="{B34E9BDA-2C9D-4FF7-A406-320141AB101B}"/>
          </ac:picMkLst>
        </pc:picChg>
        <pc:picChg chg="add mod">
          <ac:chgData name="liuhan" userId="f8731b20-21fa-4096-91f7-a26467cc747b" providerId="ADAL" clId="{682CFC6B-46D1-47BD-9878-9EEC6C7896AB}" dt="2021-11-22T07:10:44.032" v="1224" actId="1076"/>
          <ac:picMkLst>
            <pc:docMk/>
            <pc:sldMk cId="3524574073" sldId="359"/>
            <ac:picMk id="2056" creationId="{BFC80C1B-5400-4FDC-803C-3099D65224D0}"/>
          </ac:picMkLst>
        </pc:picChg>
        <pc:picChg chg="add mod">
          <ac:chgData name="liuhan" userId="f8731b20-21fa-4096-91f7-a26467cc747b" providerId="ADAL" clId="{682CFC6B-46D1-47BD-9878-9EEC6C7896AB}" dt="2021-11-22T07:10:18.920" v="1222" actId="1076"/>
          <ac:picMkLst>
            <pc:docMk/>
            <pc:sldMk cId="3524574073" sldId="359"/>
            <ac:picMk id="2058" creationId="{18CAC48C-8142-4B36-B8E9-9DF7BC7D7176}"/>
          </ac:picMkLst>
        </pc:picChg>
      </pc:sldChg>
      <pc:sldChg chg="addSp delSp modSp add mod addAnim delAnim modAnim">
        <pc:chgData name="liuhan" userId="f8731b20-21fa-4096-91f7-a26467cc747b" providerId="ADAL" clId="{682CFC6B-46D1-47BD-9878-9EEC6C7896AB}" dt="2021-11-23T04:07:52.714" v="2964" actId="1076"/>
        <pc:sldMkLst>
          <pc:docMk/>
          <pc:sldMk cId="2692274730" sldId="360"/>
        </pc:sldMkLst>
        <pc:spChg chg="mod">
          <ac:chgData name="liuhan" userId="f8731b20-21fa-4096-91f7-a26467cc747b" providerId="ADAL" clId="{682CFC6B-46D1-47BD-9878-9EEC6C7896AB}" dt="2021-11-22T15:47:40.613" v="2206" actId="20577"/>
          <ac:spMkLst>
            <pc:docMk/>
            <pc:sldMk cId="2692274730" sldId="360"/>
            <ac:spMk id="2" creationId="{42E61238-7C48-4B5E-A617-C3023D9BE18A}"/>
          </ac:spMkLst>
        </pc:spChg>
        <pc:spChg chg="add del">
          <ac:chgData name="liuhan" userId="f8731b20-21fa-4096-91f7-a26467cc747b" providerId="ADAL" clId="{682CFC6B-46D1-47BD-9878-9EEC6C7896AB}" dt="2021-11-22T08:32:01.503" v="1354" actId="478"/>
          <ac:spMkLst>
            <pc:docMk/>
            <pc:sldMk cId="2692274730" sldId="360"/>
            <ac:spMk id="5" creationId="{A8485E46-5627-4048-B4C9-7292FCE97E93}"/>
          </ac:spMkLst>
        </pc:spChg>
        <pc:spChg chg="add del mod">
          <ac:chgData name="liuhan" userId="f8731b20-21fa-4096-91f7-a26467cc747b" providerId="ADAL" clId="{682CFC6B-46D1-47BD-9878-9EEC6C7896AB}" dt="2021-11-22T08:38:47.172" v="1405" actId="478"/>
          <ac:spMkLst>
            <pc:docMk/>
            <pc:sldMk cId="2692274730" sldId="360"/>
            <ac:spMk id="6" creationId="{6E3D106D-9E38-43F4-98EB-1E3777C3A602}"/>
          </ac:spMkLst>
        </pc:spChg>
        <pc:spChg chg="add mod or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7" creationId="{C777E3D0-B5FF-4331-B67B-FB12B5997960}"/>
          </ac:spMkLst>
        </pc:spChg>
        <pc:spChg chg="del">
          <ac:chgData name="liuhan" userId="f8731b20-21fa-4096-91f7-a26467cc747b" providerId="ADAL" clId="{682CFC6B-46D1-47BD-9878-9EEC6C7896AB}" dt="2021-11-22T07:18:00.912" v="1292" actId="478"/>
          <ac:spMkLst>
            <pc:docMk/>
            <pc:sldMk cId="2692274730" sldId="360"/>
            <ac:spMk id="9" creationId="{D41DD722-055B-4DA3-A4A5-37BFE5E3249C}"/>
          </ac:spMkLst>
        </pc:spChg>
        <pc:spChg chg="del">
          <ac:chgData name="liuhan" userId="f8731b20-21fa-4096-91f7-a26467cc747b" providerId="ADAL" clId="{682CFC6B-46D1-47BD-9878-9EEC6C7896AB}" dt="2021-11-22T07:18:00.912" v="1292" actId="478"/>
          <ac:spMkLst>
            <pc:docMk/>
            <pc:sldMk cId="2692274730" sldId="360"/>
            <ac:spMk id="16" creationId="{047AF304-48C4-4131-B8A6-F0E0746C014A}"/>
          </ac:spMkLst>
        </pc:spChg>
        <pc:spChg chg="del">
          <ac:chgData name="liuhan" userId="f8731b20-21fa-4096-91f7-a26467cc747b" providerId="ADAL" clId="{682CFC6B-46D1-47BD-9878-9EEC6C7896AB}" dt="2021-11-22T07:18:00.912" v="1292" actId="478"/>
          <ac:spMkLst>
            <pc:docMk/>
            <pc:sldMk cId="2692274730" sldId="360"/>
            <ac:spMk id="17" creationId="{E6CB3596-1704-495D-81F0-28CB6ED467AE}"/>
          </ac:spMkLst>
        </pc:spChg>
        <pc:spChg chg="del">
          <ac:chgData name="liuhan" userId="f8731b20-21fa-4096-91f7-a26467cc747b" providerId="ADAL" clId="{682CFC6B-46D1-47BD-9878-9EEC6C7896AB}" dt="2021-11-22T07:18:00.912" v="1292" actId="478"/>
          <ac:spMkLst>
            <pc:docMk/>
            <pc:sldMk cId="2692274730" sldId="360"/>
            <ac:spMk id="18" creationId="{557D27E4-4804-469A-9C10-9A94641B94AB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22" creationId="{C8ED2CA8-58C4-4368-AD46-32AC5EB466A0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23" creationId="{786935A6-620F-4618-B052-699592F2CEEE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25" creationId="{89B2A6C9-AF7A-4765-8C62-8093EBB207F9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27" creationId="{72443261-B3E0-48EC-8C1D-04224D2812F1}"/>
          </ac:spMkLst>
        </pc:spChg>
        <pc:spChg chg="add del mod">
          <ac:chgData name="liuhan" userId="f8731b20-21fa-4096-91f7-a26467cc747b" providerId="ADAL" clId="{682CFC6B-46D1-47BD-9878-9EEC6C7896AB}" dt="2021-11-22T08:31:12.081" v="1339" actId="478"/>
          <ac:spMkLst>
            <pc:docMk/>
            <pc:sldMk cId="2692274730" sldId="360"/>
            <ac:spMk id="29" creationId="{E816075B-71CE-49BC-89C2-F6305F713D57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31" creationId="{D69D901D-147C-4F6C-865C-7776D9CBBD55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32" creationId="{F58C635E-6550-46D6-B926-BC65F6E12D6B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33" creationId="{9B5D4473-3EF5-4697-9282-7E81B45F372A}"/>
          </ac:spMkLst>
        </pc:spChg>
        <pc:spChg chg="add mod or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37" creationId="{0F64BEFE-4990-4C9D-95F6-AAF4AEA38A8E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85" creationId="{41D73899-F241-49F6-A348-6506C079EE15}"/>
          </ac:spMkLst>
        </pc:spChg>
        <pc:spChg chg="add mod">
          <ac:chgData name="liuhan" userId="f8731b20-21fa-4096-91f7-a26467cc747b" providerId="ADAL" clId="{682CFC6B-46D1-47BD-9878-9EEC6C7896AB}" dt="2021-11-22T09:17:36.698" v="2080" actId="1037"/>
          <ac:spMkLst>
            <pc:docMk/>
            <pc:sldMk cId="2692274730" sldId="360"/>
            <ac:spMk id="86" creationId="{5BDC7E3E-1FD8-4CBD-9A6F-50C5B6A5926D}"/>
          </ac:spMkLst>
        </pc:spChg>
        <pc:spChg chg="add mod">
          <ac:chgData name="liuhan" userId="f8731b20-21fa-4096-91f7-a26467cc747b" providerId="ADAL" clId="{682CFC6B-46D1-47BD-9878-9EEC6C7896AB}" dt="2021-11-22T09:24:16.464" v="2172" actId="20577"/>
          <ac:spMkLst>
            <pc:docMk/>
            <pc:sldMk cId="2692274730" sldId="360"/>
            <ac:spMk id="87" creationId="{3CAC0B8C-E08C-4162-8900-2A1D63E75C9D}"/>
          </ac:spMkLst>
        </pc:spChg>
        <pc:spChg chg="add mod">
          <ac:chgData name="liuhan" userId="f8731b20-21fa-4096-91f7-a26467cc747b" providerId="ADAL" clId="{682CFC6B-46D1-47BD-9878-9EEC6C7896AB}" dt="2021-11-22T09:23:37.906" v="2121" actId="1076"/>
          <ac:spMkLst>
            <pc:docMk/>
            <pc:sldMk cId="2692274730" sldId="360"/>
            <ac:spMk id="88" creationId="{90B3DCE4-C299-46C9-B876-8DA218755650}"/>
          </ac:spMkLst>
        </pc:spChg>
        <pc:grpChg chg="add mod">
          <ac:chgData name="liuhan" userId="f8731b20-21fa-4096-91f7-a26467cc747b" providerId="ADAL" clId="{682CFC6B-46D1-47BD-9878-9EEC6C7896AB}" dt="2021-11-22T09:17:36.698" v="2080" actId="1037"/>
          <ac:grpSpMkLst>
            <pc:docMk/>
            <pc:sldMk cId="2692274730" sldId="360"/>
            <ac:grpSpMk id="3" creationId="{2C92A136-5D92-4417-951E-18D72BE73E95}"/>
          </ac:grpSpMkLst>
        </pc:grpChg>
        <pc:grpChg chg="add mod">
          <ac:chgData name="liuhan" userId="f8731b20-21fa-4096-91f7-a26467cc747b" providerId="ADAL" clId="{682CFC6B-46D1-47BD-9878-9EEC6C7896AB}" dt="2021-11-22T09:17:36.698" v="2080" actId="1037"/>
          <ac:grpSpMkLst>
            <pc:docMk/>
            <pc:sldMk cId="2692274730" sldId="360"/>
            <ac:grpSpMk id="11" creationId="{FA4C1D10-3B52-4991-A9C0-F9F16EB66C53}"/>
          </ac:grpSpMkLst>
        </pc:grp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4" creationId="{218D3460-D408-428E-89EC-441829CD7FAE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10" creationId="{A706729D-6477-4121-A2D2-4B3D7065B6BA}"/>
          </ac:picMkLst>
        </pc:picChg>
        <pc:picChg chg="add del mod">
          <ac:chgData name="liuhan" userId="f8731b20-21fa-4096-91f7-a26467cc747b" providerId="ADAL" clId="{682CFC6B-46D1-47BD-9878-9EEC6C7896AB}" dt="2021-11-22T08:41:34.117" v="1419" actId="478"/>
          <ac:picMkLst>
            <pc:docMk/>
            <pc:sldMk cId="2692274730" sldId="360"/>
            <ac:picMk id="13" creationId="{2306138D-C9FC-4CB0-A6DF-8353CF3B2A51}"/>
          </ac:picMkLst>
        </pc:picChg>
        <pc:picChg chg="add del mod">
          <ac:chgData name="liuhan" userId="f8731b20-21fa-4096-91f7-a26467cc747b" providerId="ADAL" clId="{682CFC6B-46D1-47BD-9878-9EEC6C7896AB}" dt="2021-11-22T08:41:53.609" v="1422" actId="478"/>
          <ac:picMkLst>
            <pc:docMk/>
            <pc:sldMk cId="2692274730" sldId="360"/>
            <ac:picMk id="15" creationId="{D2D2ACC0-0B60-4888-AF96-A59DA54BFFD2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19" creationId="{C5B39FB9-B646-4664-91A9-59D462D0A3C4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0" creationId="{C663EFD6-5218-47C6-8264-50391901E316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1" creationId="{437844FC-8EDF-4110-BC00-127BF9CC8C5E}"/>
          </ac:picMkLst>
        </pc:picChg>
        <pc:picChg chg="add del mod">
          <ac:chgData name="liuhan" userId="f8731b20-21fa-4096-91f7-a26467cc747b" providerId="ADAL" clId="{682CFC6B-46D1-47BD-9878-9EEC6C7896AB}" dt="2021-11-22T08:28:55.376" v="1318" actId="478"/>
          <ac:picMkLst>
            <pc:docMk/>
            <pc:sldMk cId="2692274730" sldId="360"/>
            <ac:picMk id="24" creationId="{D3DA84A0-53EF-46EF-824C-CD9191F56843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26" creationId="{DD219E4D-393E-4585-88E0-F9BD59F38CD1}"/>
          </ac:picMkLst>
        </pc:picChg>
        <pc:picChg chg="add del mod">
          <ac:chgData name="liuhan" userId="f8731b20-21fa-4096-91f7-a26467cc747b" providerId="ADAL" clId="{682CFC6B-46D1-47BD-9878-9EEC6C7896AB}" dt="2021-11-22T08:38:45.845" v="1404" actId="478"/>
          <ac:picMkLst>
            <pc:docMk/>
            <pc:sldMk cId="2692274730" sldId="360"/>
            <ac:picMk id="28" creationId="{9CFF4AA3-FB83-420F-BD86-4BE20083AC7D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30" creationId="{70E63554-31F3-4D9B-AA90-578923B77CE6}"/>
          </ac:picMkLst>
        </pc:picChg>
        <pc:picChg chg="add del mod">
          <ac:chgData name="liuhan" userId="f8731b20-21fa-4096-91f7-a26467cc747b" providerId="ADAL" clId="{682CFC6B-46D1-47BD-9878-9EEC6C7896AB}" dt="2021-11-22T08:38:45.845" v="1404" actId="478"/>
          <ac:picMkLst>
            <pc:docMk/>
            <pc:sldMk cId="2692274730" sldId="360"/>
            <ac:picMk id="34" creationId="{D9731160-2B08-4EA7-BE35-2B939B7687B3}"/>
          </ac:picMkLst>
        </pc:picChg>
        <pc:picChg chg="add del mod">
          <ac:chgData name="liuhan" userId="f8731b20-21fa-4096-91f7-a26467cc747b" providerId="ADAL" clId="{682CFC6B-46D1-47BD-9878-9EEC6C7896AB}" dt="2021-11-22T08:38:45.845" v="1404" actId="478"/>
          <ac:picMkLst>
            <pc:docMk/>
            <pc:sldMk cId="2692274730" sldId="360"/>
            <ac:picMk id="35" creationId="{421FBAB8-08A2-4A11-B3FA-AD2C9095DF97}"/>
          </ac:picMkLst>
        </pc:picChg>
        <pc:picChg chg="add del mod">
          <ac:chgData name="liuhan" userId="f8731b20-21fa-4096-91f7-a26467cc747b" providerId="ADAL" clId="{682CFC6B-46D1-47BD-9878-9EEC6C7896AB}" dt="2021-11-22T08:39:31.609" v="1413" actId="478"/>
          <ac:picMkLst>
            <pc:docMk/>
            <pc:sldMk cId="2692274730" sldId="360"/>
            <ac:picMk id="36" creationId="{DD959C0E-6A18-4BD9-ABCF-9658FBB480BF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39" creationId="{0C1AA882-8524-452B-A12E-873A2E54F8B7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42" creationId="{DBBBF5FE-1A46-4C5A-839B-DDFA456BE3BE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64" creationId="{171C4B5C-10C2-4D8C-A649-607407EDE8F7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65" creationId="{99AF1CCA-81C8-46B3-9EF9-21741F3FCF60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66" creationId="{6BF10A04-9C30-4227-AA9F-230355FDDC26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67" creationId="{21664CD2-02C5-4096-909B-1CD0AD00B106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83" creationId="{6F34D61C-5284-483D-BB82-E6197617E419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84" creationId="{C32197E6-305D-48BF-B9FB-D9F5DBAB25EA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2049" creationId="{E036A74F-706D-4623-A24D-600AC20CF992}"/>
          </ac:picMkLst>
        </pc:picChg>
        <pc:picChg chg="del mod">
          <ac:chgData name="liuhan" userId="f8731b20-21fa-4096-91f7-a26467cc747b" providerId="ADAL" clId="{682CFC6B-46D1-47BD-9878-9EEC6C7896AB}" dt="2021-11-22T08:25:17.999" v="1300" actId="478"/>
          <ac:picMkLst>
            <pc:docMk/>
            <pc:sldMk cId="2692274730" sldId="360"/>
            <ac:picMk id="2050" creationId="{41D0D2EA-AA49-4F9F-BA74-81C0FBF8C2A2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052" creationId="{429E10AC-56D9-472D-B21D-D7016170EBAF}"/>
          </ac:picMkLst>
        </pc:picChg>
        <pc:picChg chg="add del mod">
          <ac:chgData name="liuhan" userId="f8731b20-21fa-4096-91f7-a26467cc747b" providerId="ADAL" clId="{682CFC6B-46D1-47BD-9878-9EEC6C7896AB}" dt="2021-11-22T08:42:51.977" v="1430" actId="478"/>
          <ac:picMkLst>
            <pc:docMk/>
            <pc:sldMk cId="2692274730" sldId="360"/>
            <ac:picMk id="2053" creationId="{F7865A23-79DA-4D8F-A1F9-39CE684CEEC1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054" creationId="{B34E9BDA-2C9D-4FF7-A406-320141AB101B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056" creationId="{BFC80C1B-5400-4FDC-803C-3099D65224D0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2057" creationId="{F9248E77-285D-4C4F-8A1F-AC5A70C010C0}"/>
          </ac:picMkLst>
        </pc:picChg>
        <pc:picChg chg="del">
          <ac:chgData name="liuhan" userId="f8731b20-21fa-4096-91f7-a26467cc747b" providerId="ADAL" clId="{682CFC6B-46D1-47BD-9878-9EEC6C7896AB}" dt="2021-11-22T07:18:00.912" v="1292" actId="478"/>
          <ac:picMkLst>
            <pc:docMk/>
            <pc:sldMk cId="2692274730" sldId="360"/>
            <ac:picMk id="2058" creationId="{18CAC48C-8142-4B36-B8E9-9DF7BC7D7176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2060" creationId="{4823B337-5692-43EA-87A9-800402ED2BD9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2062" creationId="{CF2FD5B7-8598-46D0-B2F3-4E6F6EDA3C53}"/>
          </ac:picMkLst>
        </pc:picChg>
        <pc:picChg chg="add del mod">
          <ac:chgData name="liuhan" userId="f8731b20-21fa-4096-91f7-a26467cc747b" providerId="ADAL" clId="{682CFC6B-46D1-47BD-9878-9EEC6C7896AB}" dt="2021-11-22T08:26:36.538" v="1305" actId="478"/>
          <ac:picMkLst>
            <pc:docMk/>
            <pc:sldMk cId="2692274730" sldId="360"/>
            <ac:picMk id="3074" creationId="{34FED082-3D67-400C-A83D-A6D76B26B1D1}"/>
          </ac:picMkLst>
        </pc:picChg>
        <pc:picChg chg="add del mod">
          <ac:chgData name="liuhan" userId="f8731b20-21fa-4096-91f7-a26467cc747b" providerId="ADAL" clId="{682CFC6B-46D1-47BD-9878-9EEC6C7896AB}" dt="2021-11-22T08:27:50.649" v="1310" actId="478"/>
          <ac:picMkLst>
            <pc:docMk/>
            <pc:sldMk cId="2692274730" sldId="360"/>
            <ac:picMk id="3076" creationId="{C3851AE0-61A7-4C9A-8B2A-E5A2B56CEFD9}"/>
          </ac:picMkLst>
        </pc:picChg>
        <pc:picChg chg="add del mod">
          <ac:chgData name="liuhan" userId="f8731b20-21fa-4096-91f7-a26467cc747b" providerId="ADAL" clId="{682CFC6B-46D1-47BD-9878-9EEC6C7896AB}" dt="2021-11-22T08:28:31.160" v="1313" actId="478"/>
          <ac:picMkLst>
            <pc:docMk/>
            <pc:sldMk cId="2692274730" sldId="360"/>
            <ac:picMk id="3078" creationId="{14F1A629-57EF-470A-B492-5221398DB7F1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3080" creationId="{C5CE2E95-8C62-4D28-A50C-9ACB8859A3F0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3082" creationId="{2F1D3EFE-FD23-404C-A56C-AE2FA473B6BE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3084" creationId="{34F92821-046E-49D8-92CA-9C20AFD92837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3086" creationId="{8ED331AA-95B0-498C-8F0D-8E32D93887EB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3088" creationId="{09B58FA7-56AD-41FE-83EE-37182DA1778C}"/>
          </ac:picMkLst>
        </pc:picChg>
        <pc:picChg chg="add mod">
          <ac:chgData name="liuhan" userId="f8731b20-21fa-4096-91f7-a26467cc747b" providerId="ADAL" clId="{682CFC6B-46D1-47BD-9878-9EEC6C7896AB}" dt="2021-11-23T04:07:52.714" v="2964" actId="1076"/>
          <ac:picMkLst>
            <pc:docMk/>
            <pc:sldMk cId="2692274730" sldId="360"/>
            <ac:picMk id="3090" creationId="{9E258BD9-5C9D-4951-91F5-F5257590C0CA}"/>
          </ac:picMkLst>
        </pc:picChg>
        <pc:picChg chg="add del">
          <ac:chgData name="liuhan" userId="f8731b20-21fa-4096-91f7-a26467cc747b" providerId="ADAL" clId="{682CFC6B-46D1-47BD-9878-9EEC6C7896AB}" dt="2021-11-22T09:04:52.985" v="1511" actId="478"/>
          <ac:picMkLst>
            <pc:docMk/>
            <pc:sldMk cId="2692274730" sldId="360"/>
            <ac:picMk id="3092" creationId="{B8834FF9-488B-46DB-BC40-9B76ACE3199E}"/>
          </ac:picMkLst>
        </pc:picChg>
        <pc:picChg chg="add mod">
          <ac:chgData name="liuhan" userId="f8731b20-21fa-4096-91f7-a26467cc747b" providerId="ADAL" clId="{682CFC6B-46D1-47BD-9878-9EEC6C7896AB}" dt="2021-11-22T09:17:36.698" v="2080" actId="1037"/>
          <ac:picMkLst>
            <pc:docMk/>
            <pc:sldMk cId="2692274730" sldId="360"/>
            <ac:picMk id="3094" creationId="{4A484DBB-F50F-4F12-937E-CC74505C8D6F}"/>
          </ac:picMkLst>
        </pc:picChg>
        <pc:cxnChg chg="add mod">
          <ac:chgData name="liuhan" userId="f8731b20-21fa-4096-91f7-a26467cc747b" providerId="ADAL" clId="{682CFC6B-46D1-47BD-9878-9EEC6C7896AB}" dt="2021-11-22T09:17:36.698" v="2080" actId="1037"/>
          <ac:cxnSpMkLst>
            <pc:docMk/>
            <pc:sldMk cId="2692274730" sldId="360"/>
            <ac:cxnSpMk id="70" creationId="{EBBEFD66-5CBC-406D-B791-247DB8B6D78B}"/>
          </ac:cxnSpMkLst>
        </pc:cxnChg>
        <pc:cxnChg chg="add mod">
          <ac:chgData name="liuhan" userId="f8731b20-21fa-4096-91f7-a26467cc747b" providerId="ADAL" clId="{682CFC6B-46D1-47BD-9878-9EEC6C7896AB}" dt="2021-11-22T09:17:36.698" v="2080" actId="1037"/>
          <ac:cxnSpMkLst>
            <pc:docMk/>
            <pc:sldMk cId="2692274730" sldId="360"/>
            <ac:cxnSpMk id="74" creationId="{23C335A0-8551-48B6-A684-D6903937E5A6}"/>
          </ac:cxnSpMkLst>
        </pc:cxnChg>
        <pc:cxnChg chg="add mod">
          <ac:chgData name="liuhan" userId="f8731b20-21fa-4096-91f7-a26467cc747b" providerId="ADAL" clId="{682CFC6B-46D1-47BD-9878-9EEC6C7896AB}" dt="2021-11-22T09:17:36.698" v="2080" actId="1037"/>
          <ac:cxnSpMkLst>
            <pc:docMk/>
            <pc:sldMk cId="2692274730" sldId="360"/>
            <ac:cxnSpMk id="78" creationId="{5895F32E-06F3-4C91-B905-22C6BE2335AE}"/>
          </ac:cxnSpMkLst>
        </pc:cxnChg>
        <pc:cxnChg chg="add mod">
          <ac:chgData name="liuhan" userId="f8731b20-21fa-4096-91f7-a26467cc747b" providerId="ADAL" clId="{682CFC6B-46D1-47BD-9878-9EEC6C7896AB}" dt="2021-11-22T09:17:36.698" v="2080" actId="1037"/>
          <ac:cxnSpMkLst>
            <pc:docMk/>
            <pc:sldMk cId="2692274730" sldId="360"/>
            <ac:cxnSpMk id="2064" creationId="{9FD88108-D75F-4ABE-9E3F-12A17BE0D14A}"/>
          </ac:cxnSpMkLst>
        </pc:cxnChg>
      </pc:sldChg>
      <pc:sldChg chg="addSp delSp modSp add mod delAnim modAnim">
        <pc:chgData name="liuhan" userId="f8731b20-21fa-4096-91f7-a26467cc747b" providerId="ADAL" clId="{682CFC6B-46D1-47BD-9878-9EEC6C7896AB}" dt="2021-11-23T02:39:38.486" v="2647" actId="1076"/>
        <pc:sldMkLst>
          <pc:docMk/>
          <pc:sldMk cId="657401675" sldId="361"/>
        </pc:sldMkLst>
        <pc:spChg chg="mod">
          <ac:chgData name="liuhan" userId="f8731b20-21fa-4096-91f7-a26467cc747b" providerId="ADAL" clId="{682CFC6B-46D1-47BD-9878-9EEC6C7896AB}" dt="2021-11-23T00:39:57.080" v="2324" actId="1076"/>
          <ac:spMkLst>
            <pc:docMk/>
            <pc:sldMk cId="657401675" sldId="361"/>
            <ac:spMk id="2" creationId="{42E61238-7C48-4B5E-A617-C3023D9BE18A}"/>
          </ac:spMkLst>
        </pc:spChg>
        <pc:spChg chg="add del mod topLvl">
          <ac:chgData name="liuhan" userId="f8731b20-21fa-4096-91f7-a26467cc747b" providerId="ADAL" clId="{682CFC6B-46D1-47BD-9878-9EEC6C7896AB}" dt="2021-11-23T00:38:38.598" v="2306" actId="478"/>
          <ac:spMkLst>
            <pc:docMk/>
            <pc:sldMk cId="657401675" sldId="361"/>
            <ac:spMk id="4" creationId="{7C714CC7-597A-48C9-8BA0-D350247C5023}"/>
          </ac:spMkLst>
        </pc:spChg>
        <pc:spChg chg="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7" creationId="{C777E3D0-B5FF-4331-B67B-FB12B5997960}"/>
          </ac:spMkLst>
        </pc:spChg>
        <pc:spChg chg="add 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16" creationId="{46376E12-DB8B-4BCE-94F7-4827F81F219E}"/>
          </ac:spMkLst>
        </pc:spChg>
        <pc:spChg chg="mod">
          <ac:chgData name="liuhan" userId="f8731b20-21fa-4096-91f7-a26467cc747b" providerId="ADAL" clId="{682CFC6B-46D1-47BD-9878-9EEC6C7896AB}" dt="2021-11-23T00:43:03.895" v="2344" actId="478"/>
          <ac:spMkLst>
            <pc:docMk/>
            <pc:sldMk cId="657401675" sldId="361"/>
            <ac:spMk id="22" creationId="{C8ED2CA8-58C4-4368-AD46-32AC5EB466A0}"/>
          </ac:spMkLst>
        </pc:spChg>
        <pc:spChg chg="mod">
          <ac:chgData name="liuhan" userId="f8731b20-21fa-4096-91f7-a26467cc747b" providerId="ADAL" clId="{682CFC6B-46D1-47BD-9878-9EEC6C7896AB}" dt="2021-11-23T00:43:03.895" v="2344" actId="478"/>
          <ac:spMkLst>
            <pc:docMk/>
            <pc:sldMk cId="657401675" sldId="361"/>
            <ac:spMk id="23" creationId="{786935A6-620F-4618-B052-699592F2CEEE}"/>
          </ac:spMkLst>
        </pc:spChg>
        <pc:spChg chg="del">
          <ac:chgData name="liuhan" userId="f8731b20-21fa-4096-91f7-a26467cc747b" providerId="ADAL" clId="{682CFC6B-46D1-47BD-9878-9EEC6C7896AB}" dt="2021-11-22T15:48:45.874" v="2240" actId="478"/>
          <ac:spMkLst>
            <pc:docMk/>
            <pc:sldMk cId="657401675" sldId="361"/>
            <ac:spMk id="25" creationId="{89B2A6C9-AF7A-4765-8C62-8093EBB207F9}"/>
          </ac:spMkLst>
        </pc:spChg>
        <pc:spChg chg="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27" creationId="{72443261-B3E0-48EC-8C1D-04224D2812F1}"/>
          </ac:spMkLst>
        </pc:spChg>
        <pc:spChg chg="del">
          <ac:chgData name="liuhan" userId="f8731b20-21fa-4096-91f7-a26467cc747b" providerId="ADAL" clId="{682CFC6B-46D1-47BD-9878-9EEC6C7896AB}" dt="2021-11-22T15:48:35.401" v="2239" actId="478"/>
          <ac:spMkLst>
            <pc:docMk/>
            <pc:sldMk cId="657401675" sldId="361"/>
            <ac:spMk id="31" creationId="{D69D901D-147C-4F6C-865C-7776D9CBBD55}"/>
          </ac:spMkLst>
        </pc:spChg>
        <pc:spChg chg="del">
          <ac:chgData name="liuhan" userId="f8731b20-21fa-4096-91f7-a26467cc747b" providerId="ADAL" clId="{682CFC6B-46D1-47BD-9878-9EEC6C7896AB}" dt="2021-11-22T15:48:35.401" v="2239" actId="478"/>
          <ac:spMkLst>
            <pc:docMk/>
            <pc:sldMk cId="657401675" sldId="361"/>
            <ac:spMk id="32" creationId="{F58C635E-6550-46D6-B926-BC65F6E12D6B}"/>
          </ac:spMkLst>
        </pc:spChg>
        <pc:spChg chg="del">
          <ac:chgData name="liuhan" userId="f8731b20-21fa-4096-91f7-a26467cc747b" providerId="ADAL" clId="{682CFC6B-46D1-47BD-9878-9EEC6C7896AB}" dt="2021-11-22T15:48:35.401" v="2239" actId="478"/>
          <ac:spMkLst>
            <pc:docMk/>
            <pc:sldMk cId="657401675" sldId="361"/>
            <ac:spMk id="33" creationId="{9B5D4473-3EF5-4697-9282-7E81B45F372A}"/>
          </ac:spMkLst>
        </pc:spChg>
        <pc:spChg chg="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37" creationId="{0F64BEFE-4990-4C9D-95F6-AAF4AEA38A8E}"/>
          </ac:spMkLst>
        </pc:spChg>
        <pc:spChg chg="mod">
          <ac:chgData name="liuhan" userId="f8731b20-21fa-4096-91f7-a26467cc747b" providerId="ADAL" clId="{682CFC6B-46D1-47BD-9878-9EEC6C7896AB}" dt="2021-11-22T15:49:06.719" v="2242" actId="1076"/>
          <ac:spMkLst>
            <pc:docMk/>
            <pc:sldMk cId="657401675" sldId="361"/>
            <ac:spMk id="45" creationId="{96DAD12D-576E-4721-B7EE-09C8D9D88E2B}"/>
          </ac:spMkLst>
        </pc:spChg>
        <pc:spChg chg="mod">
          <ac:chgData name="liuhan" userId="f8731b20-21fa-4096-91f7-a26467cc747b" providerId="ADAL" clId="{682CFC6B-46D1-47BD-9878-9EEC6C7896AB}" dt="2021-11-22T15:49:06.719" v="2242" actId="1076"/>
          <ac:spMkLst>
            <pc:docMk/>
            <pc:sldMk cId="657401675" sldId="361"/>
            <ac:spMk id="46" creationId="{27FB48D6-5F48-4A4F-ADAB-00B9E100A7F3}"/>
          </ac:spMkLst>
        </pc:spChg>
        <pc:spChg chg="mod">
          <ac:chgData name="liuhan" userId="f8731b20-21fa-4096-91f7-a26467cc747b" providerId="ADAL" clId="{682CFC6B-46D1-47BD-9878-9EEC6C7896AB}" dt="2021-11-22T15:49:06.719" v="2242" actId="1076"/>
          <ac:spMkLst>
            <pc:docMk/>
            <pc:sldMk cId="657401675" sldId="361"/>
            <ac:spMk id="47" creationId="{F4517715-F6FD-4B8A-8802-478F71A525BA}"/>
          </ac:spMkLst>
        </pc:spChg>
        <pc:spChg chg="mod">
          <ac:chgData name="liuhan" userId="f8731b20-21fa-4096-91f7-a26467cc747b" providerId="ADAL" clId="{682CFC6B-46D1-47BD-9878-9EEC6C7896AB}" dt="2021-11-22T15:49:19.187" v="2247" actId="14100"/>
          <ac:spMkLst>
            <pc:docMk/>
            <pc:sldMk cId="657401675" sldId="361"/>
            <ac:spMk id="52" creationId="{C86F96E2-8FD7-4E8F-8D4F-62DEFE73D33C}"/>
          </ac:spMkLst>
        </pc:spChg>
        <pc:spChg chg="del mod">
          <ac:chgData name="liuhan" userId="f8731b20-21fa-4096-91f7-a26467cc747b" providerId="ADAL" clId="{682CFC6B-46D1-47BD-9878-9EEC6C7896AB}" dt="2021-11-22T15:49:15.012" v="2246" actId="478"/>
          <ac:spMkLst>
            <pc:docMk/>
            <pc:sldMk cId="657401675" sldId="361"/>
            <ac:spMk id="53" creationId="{9E32DA89-7990-4C01-B304-8C9D08062E78}"/>
          </ac:spMkLst>
        </pc:spChg>
        <pc:spChg chg="mod">
          <ac:chgData name="liuhan" userId="f8731b20-21fa-4096-91f7-a26467cc747b" providerId="ADAL" clId="{682CFC6B-46D1-47BD-9878-9EEC6C7896AB}" dt="2021-11-22T15:49:29.739" v="2249" actId="1076"/>
          <ac:spMkLst>
            <pc:docMk/>
            <pc:sldMk cId="657401675" sldId="361"/>
            <ac:spMk id="54" creationId="{C021C789-B590-4FF9-93F8-892F7932E04D}"/>
          </ac:spMkLst>
        </pc:spChg>
        <pc:spChg chg="mod">
          <ac:chgData name="liuhan" userId="f8731b20-21fa-4096-91f7-a26467cc747b" providerId="ADAL" clId="{682CFC6B-46D1-47BD-9878-9EEC6C7896AB}" dt="2021-11-22T15:49:39.916" v="2251" actId="571"/>
          <ac:spMkLst>
            <pc:docMk/>
            <pc:sldMk cId="657401675" sldId="361"/>
            <ac:spMk id="59" creationId="{D9D99142-4F72-4C61-90CF-69D818617637}"/>
          </ac:spMkLst>
        </pc:spChg>
        <pc:spChg chg="mod">
          <ac:chgData name="liuhan" userId="f8731b20-21fa-4096-91f7-a26467cc747b" providerId="ADAL" clId="{682CFC6B-46D1-47BD-9878-9EEC6C7896AB}" dt="2021-11-22T15:49:39.916" v="2251" actId="571"/>
          <ac:spMkLst>
            <pc:docMk/>
            <pc:sldMk cId="657401675" sldId="361"/>
            <ac:spMk id="60" creationId="{B3ADEAF7-D9A2-4D3E-AB45-73DB41113B3C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62" creationId="{D8E9849D-34F4-4CFE-865B-ED54DBD78B12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63" creationId="{C4202CBB-F763-4F8C-B7C2-64E509528BDE}"/>
          </ac:spMkLst>
        </pc:spChg>
        <pc:spChg chg="mod">
          <ac:chgData name="liuhan" userId="f8731b20-21fa-4096-91f7-a26467cc747b" providerId="ADAL" clId="{682CFC6B-46D1-47BD-9878-9EEC6C7896AB}" dt="2021-11-22T15:50:04.144" v="2254" actId="571"/>
          <ac:spMkLst>
            <pc:docMk/>
            <pc:sldMk cId="657401675" sldId="361"/>
            <ac:spMk id="69" creationId="{6EAF8DDE-23F5-4000-87B1-774BAD3380A6}"/>
          </ac:spMkLst>
        </pc:spChg>
        <pc:spChg chg="mod">
          <ac:chgData name="liuhan" userId="f8731b20-21fa-4096-91f7-a26467cc747b" providerId="ADAL" clId="{682CFC6B-46D1-47BD-9878-9EEC6C7896AB}" dt="2021-11-22T15:50:04.144" v="2254" actId="571"/>
          <ac:spMkLst>
            <pc:docMk/>
            <pc:sldMk cId="657401675" sldId="361"/>
            <ac:spMk id="71" creationId="{E6C73A30-F237-4A0D-B412-9D12D3A88A11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73" creationId="{35529312-35DE-4E21-B910-192CF553995E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75" creationId="{8FFAD3D8-1236-42C0-9864-D9938EA593E8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77" creationId="{699144BC-1D04-4E8E-9AA2-EE3DF4302BF2}"/>
          </ac:spMkLst>
        </pc:spChg>
        <pc:spChg chg="mod">
          <ac:chgData name="liuhan" userId="f8731b20-21fa-4096-91f7-a26467cc747b" providerId="ADAL" clId="{682CFC6B-46D1-47BD-9878-9EEC6C7896AB}" dt="2021-11-23T00:38:36.283" v="2305" actId="165"/>
          <ac:spMkLst>
            <pc:docMk/>
            <pc:sldMk cId="657401675" sldId="361"/>
            <ac:spMk id="79" creationId="{F229FA51-6666-4E27-A9F8-FF84373BC8A2}"/>
          </ac:spMkLst>
        </pc:spChg>
        <pc:spChg chg="del mod">
          <ac:chgData name="liuhan" userId="f8731b20-21fa-4096-91f7-a26467cc747b" providerId="ADAL" clId="{682CFC6B-46D1-47BD-9878-9EEC6C7896AB}" dt="2021-11-23T00:38:00.148" v="2295" actId="478"/>
          <ac:spMkLst>
            <pc:docMk/>
            <pc:sldMk cId="657401675" sldId="361"/>
            <ac:spMk id="81" creationId="{28AFAA42-CFCB-4114-A58B-FF8355361E12}"/>
          </ac:spMkLst>
        </pc:spChg>
        <pc:spChg chg="del mod">
          <ac:chgData name="liuhan" userId="f8731b20-21fa-4096-91f7-a26467cc747b" providerId="ADAL" clId="{682CFC6B-46D1-47BD-9878-9EEC6C7896AB}" dt="2021-11-23T00:37:57.610" v="2294" actId="478"/>
          <ac:spMkLst>
            <pc:docMk/>
            <pc:sldMk cId="657401675" sldId="361"/>
            <ac:spMk id="82" creationId="{C104C93F-4BD9-41C5-A174-EDB7E7963051}"/>
          </ac:spMkLst>
        </pc:spChg>
        <pc:spChg chg="del">
          <ac:chgData name="liuhan" userId="f8731b20-21fa-4096-91f7-a26467cc747b" providerId="ADAL" clId="{682CFC6B-46D1-47BD-9878-9EEC6C7896AB}" dt="2021-11-22T15:48:27.102" v="2236" actId="478"/>
          <ac:spMkLst>
            <pc:docMk/>
            <pc:sldMk cId="657401675" sldId="361"/>
            <ac:spMk id="85" creationId="{41D73899-F241-49F6-A348-6506C079EE15}"/>
          </ac:spMkLst>
        </pc:spChg>
        <pc:spChg chg="del">
          <ac:chgData name="liuhan" userId="f8731b20-21fa-4096-91f7-a26467cc747b" providerId="ADAL" clId="{682CFC6B-46D1-47BD-9878-9EEC6C7896AB}" dt="2021-11-22T15:48:29.703" v="2237" actId="478"/>
          <ac:spMkLst>
            <pc:docMk/>
            <pc:sldMk cId="657401675" sldId="361"/>
            <ac:spMk id="86" creationId="{5BDC7E3E-1FD8-4CBD-9A6F-50C5B6A5926D}"/>
          </ac:spMkLst>
        </pc:spChg>
        <pc:spChg chg="del">
          <ac:chgData name="liuhan" userId="f8731b20-21fa-4096-91f7-a26467cc747b" providerId="ADAL" clId="{682CFC6B-46D1-47BD-9878-9EEC6C7896AB}" dt="2021-11-22T15:48:33.070" v="2238" actId="478"/>
          <ac:spMkLst>
            <pc:docMk/>
            <pc:sldMk cId="657401675" sldId="361"/>
            <ac:spMk id="87" creationId="{3CAC0B8C-E08C-4162-8900-2A1D63E75C9D}"/>
          </ac:spMkLst>
        </pc:spChg>
        <pc:spChg chg="del">
          <ac:chgData name="liuhan" userId="f8731b20-21fa-4096-91f7-a26467cc747b" providerId="ADAL" clId="{682CFC6B-46D1-47BD-9878-9EEC6C7896AB}" dt="2021-11-22T15:48:33.070" v="2238" actId="478"/>
          <ac:spMkLst>
            <pc:docMk/>
            <pc:sldMk cId="657401675" sldId="361"/>
            <ac:spMk id="88" creationId="{90B3DCE4-C299-46C9-B876-8DA218755650}"/>
          </ac:spMkLst>
        </pc:spChg>
        <pc:spChg chg="mod">
          <ac:chgData name="liuhan" userId="f8731b20-21fa-4096-91f7-a26467cc747b" providerId="ADAL" clId="{682CFC6B-46D1-47BD-9878-9EEC6C7896AB}" dt="2021-11-23T00:37:43.464" v="2292" actId="207"/>
          <ac:spMkLst>
            <pc:docMk/>
            <pc:sldMk cId="657401675" sldId="361"/>
            <ac:spMk id="90" creationId="{AE02D919-257E-487B-AB45-EB5C53E1CC1F}"/>
          </ac:spMkLst>
        </pc:spChg>
        <pc:spChg chg="mod">
          <ac:chgData name="liuhan" userId="f8731b20-21fa-4096-91f7-a26467cc747b" providerId="ADAL" clId="{682CFC6B-46D1-47BD-9878-9EEC6C7896AB}" dt="2021-11-23T00:37:53.723" v="2293" actId="1076"/>
          <ac:spMkLst>
            <pc:docMk/>
            <pc:sldMk cId="657401675" sldId="361"/>
            <ac:spMk id="91" creationId="{E2D40FB4-9FD6-4582-AB54-BAB72E827A74}"/>
          </ac:spMkLst>
        </pc:spChg>
        <pc:spChg chg="del mod">
          <ac:chgData name="liuhan" userId="f8731b20-21fa-4096-91f7-a26467cc747b" providerId="ADAL" clId="{682CFC6B-46D1-47BD-9878-9EEC6C7896AB}" dt="2021-11-23T00:38:07.636" v="2297" actId="478"/>
          <ac:spMkLst>
            <pc:docMk/>
            <pc:sldMk cId="657401675" sldId="361"/>
            <ac:spMk id="93" creationId="{2626C52B-4279-4384-8E8C-3EEBD6704477}"/>
          </ac:spMkLst>
        </pc:spChg>
        <pc:spChg chg="del mod">
          <ac:chgData name="liuhan" userId="f8731b20-21fa-4096-91f7-a26467cc747b" providerId="ADAL" clId="{682CFC6B-46D1-47BD-9878-9EEC6C7896AB}" dt="2021-11-23T00:38:04.124" v="2296" actId="478"/>
          <ac:spMkLst>
            <pc:docMk/>
            <pc:sldMk cId="657401675" sldId="361"/>
            <ac:spMk id="94" creationId="{B21EF00F-175D-4F6C-86CC-EF16159E9C50}"/>
          </ac:spMkLst>
        </pc:spChg>
        <pc:spChg chg="add del mod topLvl">
          <ac:chgData name="liuhan" userId="f8731b20-21fa-4096-91f7-a26467cc747b" providerId="ADAL" clId="{682CFC6B-46D1-47BD-9878-9EEC6C7896AB}" dt="2021-11-23T00:38:10.562" v="2298" actId="478"/>
          <ac:spMkLst>
            <pc:docMk/>
            <pc:sldMk cId="657401675" sldId="361"/>
            <ac:spMk id="95" creationId="{CFC8035D-DDF9-44F9-862C-470D1C70B910}"/>
          </ac:spMkLst>
        </pc:spChg>
        <pc:spChg chg="mod">
          <ac:chgData name="liuhan" userId="f8731b20-21fa-4096-91f7-a26467cc747b" providerId="ADAL" clId="{682CFC6B-46D1-47BD-9878-9EEC6C7896AB}" dt="2021-11-23T00:38:58.826" v="2310" actId="165"/>
          <ac:spMkLst>
            <pc:docMk/>
            <pc:sldMk cId="657401675" sldId="361"/>
            <ac:spMk id="97" creationId="{98FA1E86-DB0F-4080-B7A1-216C675783D3}"/>
          </ac:spMkLst>
        </pc:spChg>
        <pc:spChg chg="mod">
          <ac:chgData name="liuhan" userId="f8731b20-21fa-4096-91f7-a26467cc747b" providerId="ADAL" clId="{682CFC6B-46D1-47BD-9878-9EEC6C7896AB}" dt="2021-11-23T00:38:58.826" v="2310" actId="165"/>
          <ac:spMkLst>
            <pc:docMk/>
            <pc:sldMk cId="657401675" sldId="361"/>
            <ac:spMk id="98" creationId="{57CF3C23-DFCC-4C79-8A37-30C2920C45FF}"/>
          </ac:spMkLst>
        </pc:spChg>
        <pc:spChg chg="mod">
          <ac:chgData name="liuhan" userId="f8731b20-21fa-4096-91f7-a26467cc747b" providerId="ADAL" clId="{682CFC6B-46D1-47BD-9878-9EEC6C7896AB}" dt="2021-11-23T00:38:58.826" v="2310" actId="165"/>
          <ac:spMkLst>
            <pc:docMk/>
            <pc:sldMk cId="657401675" sldId="361"/>
            <ac:spMk id="100" creationId="{DB6FF15D-3C03-4E87-A6E0-A44401799366}"/>
          </ac:spMkLst>
        </pc:spChg>
        <pc:spChg chg="mod">
          <ac:chgData name="liuhan" userId="f8731b20-21fa-4096-91f7-a26467cc747b" providerId="ADAL" clId="{682CFC6B-46D1-47BD-9878-9EEC6C7896AB}" dt="2021-11-23T00:38:58.826" v="2310" actId="165"/>
          <ac:spMkLst>
            <pc:docMk/>
            <pc:sldMk cId="657401675" sldId="361"/>
            <ac:spMk id="101" creationId="{7203619D-BE10-4B36-B49C-734C5E328869}"/>
          </ac:spMkLst>
        </pc:spChg>
        <pc:spChg chg="mod">
          <ac:chgData name="liuhan" userId="f8731b20-21fa-4096-91f7-a26467cc747b" providerId="ADAL" clId="{682CFC6B-46D1-47BD-9878-9EEC6C7896AB}" dt="2021-11-23T00:39:21.729" v="2314" actId="207"/>
          <ac:spMkLst>
            <pc:docMk/>
            <pc:sldMk cId="657401675" sldId="361"/>
            <ac:spMk id="103" creationId="{272479F9-18B3-40D0-A32C-0713CD9EA54C}"/>
          </ac:spMkLst>
        </pc:spChg>
        <pc:spChg chg="mod">
          <ac:chgData name="liuhan" userId="f8731b20-21fa-4096-91f7-a26467cc747b" providerId="ADAL" clId="{682CFC6B-46D1-47BD-9878-9EEC6C7896AB}" dt="2021-11-23T00:39:29.177" v="2315" actId="1076"/>
          <ac:spMkLst>
            <pc:docMk/>
            <pc:sldMk cId="657401675" sldId="361"/>
            <ac:spMk id="104" creationId="{8A7F591D-63F4-4544-B2B0-535E1C890500}"/>
          </ac:spMkLst>
        </pc:spChg>
        <pc:spChg chg="add del mod topLvl">
          <ac:chgData name="liuhan" userId="f8731b20-21fa-4096-91f7-a26467cc747b" providerId="ADAL" clId="{682CFC6B-46D1-47BD-9878-9EEC6C7896AB}" dt="2021-11-23T00:39:02.018" v="2311" actId="478"/>
          <ac:spMkLst>
            <pc:docMk/>
            <pc:sldMk cId="657401675" sldId="361"/>
            <ac:spMk id="105" creationId="{B220DA5C-311F-456A-8CAF-632071904F44}"/>
          </ac:spMkLst>
        </pc:spChg>
        <pc:spChg chg="mod">
          <ac:chgData name="liuhan" userId="f8731b20-21fa-4096-91f7-a26467cc747b" providerId="ADAL" clId="{682CFC6B-46D1-47BD-9878-9EEC6C7896AB}" dt="2021-11-23T00:38:12.616" v="2299"/>
          <ac:spMkLst>
            <pc:docMk/>
            <pc:sldMk cId="657401675" sldId="361"/>
            <ac:spMk id="107" creationId="{EB3C62F3-F348-4D63-9F4A-87807ED89E2D}"/>
          </ac:spMkLst>
        </pc:spChg>
        <pc:spChg chg="mod">
          <ac:chgData name="liuhan" userId="f8731b20-21fa-4096-91f7-a26467cc747b" providerId="ADAL" clId="{682CFC6B-46D1-47BD-9878-9EEC6C7896AB}" dt="2021-11-23T00:38:12.616" v="2299"/>
          <ac:spMkLst>
            <pc:docMk/>
            <pc:sldMk cId="657401675" sldId="361"/>
            <ac:spMk id="108" creationId="{02F9900C-754D-4688-8B20-3AB220A2A554}"/>
          </ac:spMkLst>
        </pc:spChg>
        <pc:spChg chg="mod">
          <ac:chgData name="liuhan" userId="f8731b20-21fa-4096-91f7-a26467cc747b" providerId="ADAL" clId="{682CFC6B-46D1-47BD-9878-9EEC6C7896AB}" dt="2021-11-23T00:38:15.968" v="2301"/>
          <ac:spMkLst>
            <pc:docMk/>
            <pc:sldMk cId="657401675" sldId="361"/>
            <ac:spMk id="110" creationId="{32A6945F-4A14-429A-BB20-745039C1B836}"/>
          </ac:spMkLst>
        </pc:spChg>
        <pc:spChg chg="mod">
          <ac:chgData name="liuhan" userId="f8731b20-21fa-4096-91f7-a26467cc747b" providerId="ADAL" clId="{682CFC6B-46D1-47BD-9878-9EEC6C7896AB}" dt="2021-11-23T00:38:15.968" v="2301"/>
          <ac:spMkLst>
            <pc:docMk/>
            <pc:sldMk cId="657401675" sldId="361"/>
            <ac:spMk id="111" creationId="{F482B9CD-BD3C-47B2-8F47-D31E7F65F33F}"/>
          </ac:spMkLst>
        </pc:spChg>
        <pc:spChg chg="mod">
          <ac:chgData name="liuhan" userId="f8731b20-21fa-4096-91f7-a26467cc747b" providerId="ADAL" clId="{682CFC6B-46D1-47BD-9878-9EEC6C7896AB}" dt="2021-11-23T00:39:32.204" v="2317"/>
          <ac:spMkLst>
            <pc:docMk/>
            <pc:sldMk cId="657401675" sldId="361"/>
            <ac:spMk id="113" creationId="{6276A7B4-F803-4E6A-B6EE-828A09227EF8}"/>
          </ac:spMkLst>
        </pc:spChg>
        <pc:spChg chg="mod">
          <ac:chgData name="liuhan" userId="f8731b20-21fa-4096-91f7-a26467cc747b" providerId="ADAL" clId="{682CFC6B-46D1-47BD-9878-9EEC6C7896AB}" dt="2021-11-23T00:39:32.204" v="2317"/>
          <ac:spMkLst>
            <pc:docMk/>
            <pc:sldMk cId="657401675" sldId="361"/>
            <ac:spMk id="114" creationId="{5FCE769F-0B09-43FB-A0BF-B43159C62234}"/>
          </ac:spMkLst>
        </pc:spChg>
        <pc:spChg chg="mod">
          <ac:chgData name="liuhan" userId="f8731b20-21fa-4096-91f7-a26467cc747b" providerId="ADAL" clId="{682CFC6B-46D1-47BD-9878-9EEC6C7896AB}" dt="2021-11-23T00:39:37.463" v="2319"/>
          <ac:spMkLst>
            <pc:docMk/>
            <pc:sldMk cId="657401675" sldId="361"/>
            <ac:spMk id="116" creationId="{DD76BC1F-DA0A-4102-9669-D5145DB9DA72}"/>
          </ac:spMkLst>
        </pc:spChg>
        <pc:spChg chg="mod">
          <ac:chgData name="liuhan" userId="f8731b20-21fa-4096-91f7-a26467cc747b" providerId="ADAL" clId="{682CFC6B-46D1-47BD-9878-9EEC6C7896AB}" dt="2021-11-23T00:39:37.463" v="2319"/>
          <ac:spMkLst>
            <pc:docMk/>
            <pc:sldMk cId="657401675" sldId="361"/>
            <ac:spMk id="117" creationId="{26232595-B3D3-42BD-A3B8-A10B5E6119D0}"/>
          </ac:spMkLst>
        </pc:spChg>
        <pc:spChg chg="add mod">
          <ac:chgData name="liuhan" userId="f8731b20-21fa-4096-91f7-a26467cc747b" providerId="ADAL" clId="{682CFC6B-46D1-47BD-9878-9EEC6C7896AB}" dt="2021-11-23T00:41:01.787" v="2336"/>
          <ac:spMkLst>
            <pc:docMk/>
            <pc:sldMk cId="657401675" sldId="361"/>
            <ac:spMk id="129" creationId="{6482318A-40A6-4E19-9C7D-BE579D5CAACF}"/>
          </ac:spMkLst>
        </pc:spChg>
        <pc:spChg chg="add mod">
          <ac:chgData name="liuhan" userId="f8731b20-21fa-4096-91f7-a26467cc747b" providerId="ADAL" clId="{682CFC6B-46D1-47BD-9878-9EEC6C7896AB}" dt="2021-11-23T00:41:01.787" v="2336"/>
          <ac:spMkLst>
            <pc:docMk/>
            <pc:sldMk cId="657401675" sldId="361"/>
            <ac:spMk id="130" creationId="{1366FA33-1485-433C-8DA7-9F46D1D2250C}"/>
          </ac:spMkLst>
        </pc:spChg>
        <pc:spChg chg="add 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131" creationId="{EAAF144E-5E18-4FD2-A5B1-539A01F9EF2C}"/>
          </ac:spMkLst>
        </pc:spChg>
        <pc:spChg chg="add 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132" creationId="{964891C8-99EE-4E6C-8232-B9A6DB126C23}"/>
          </ac:spMkLst>
        </pc:spChg>
        <pc:spChg chg="add 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133" creationId="{4C54B47A-1C4B-4719-B9E2-19B0B950DA1C}"/>
          </ac:spMkLst>
        </pc:spChg>
        <pc:spChg chg="add mod">
          <ac:chgData name="liuhan" userId="f8731b20-21fa-4096-91f7-a26467cc747b" providerId="ADAL" clId="{682CFC6B-46D1-47BD-9878-9EEC6C7896AB}" dt="2021-11-23T02:39:30.320" v="2646" actId="1035"/>
          <ac:spMkLst>
            <pc:docMk/>
            <pc:sldMk cId="657401675" sldId="361"/>
            <ac:spMk id="135" creationId="{21D7BFDE-7BF7-4A12-8247-1AEF447C932B}"/>
          </ac:spMkLst>
        </pc:spChg>
        <pc:spChg chg="add mod">
          <ac:chgData name="liuhan" userId="f8731b20-21fa-4096-91f7-a26467cc747b" providerId="ADAL" clId="{682CFC6B-46D1-47BD-9878-9EEC6C7896AB}" dt="2021-11-23T02:38:34.799" v="2618" actId="164"/>
          <ac:spMkLst>
            <pc:docMk/>
            <pc:sldMk cId="657401675" sldId="361"/>
            <ac:spMk id="136" creationId="{996B596F-AA7D-44ED-B8EA-06CBAEA8BB4B}"/>
          </ac:spMkLst>
        </pc:spChg>
        <pc:spChg chg="add mod">
          <ac:chgData name="liuhan" userId="f8731b20-21fa-4096-91f7-a26467cc747b" providerId="ADAL" clId="{682CFC6B-46D1-47BD-9878-9EEC6C7896AB}" dt="2021-11-23T02:38:34.799" v="2618" actId="164"/>
          <ac:spMkLst>
            <pc:docMk/>
            <pc:sldMk cId="657401675" sldId="361"/>
            <ac:spMk id="137" creationId="{D723192E-0224-4D69-8F2D-458B5812B508}"/>
          </ac:spMkLst>
        </pc:spChg>
        <pc:spChg chg="mod">
          <ac:chgData name="liuhan" userId="f8731b20-21fa-4096-91f7-a26467cc747b" providerId="ADAL" clId="{682CFC6B-46D1-47BD-9878-9EEC6C7896AB}" dt="2021-11-23T02:38:38.146" v="2620"/>
          <ac:spMkLst>
            <pc:docMk/>
            <pc:sldMk cId="657401675" sldId="361"/>
            <ac:spMk id="140" creationId="{73A48E7E-76BE-4941-BCB4-55F5D0D4778B}"/>
          </ac:spMkLst>
        </pc:spChg>
        <pc:spChg chg="mod">
          <ac:chgData name="liuhan" userId="f8731b20-21fa-4096-91f7-a26467cc747b" providerId="ADAL" clId="{682CFC6B-46D1-47BD-9878-9EEC6C7896AB}" dt="2021-11-23T02:38:38.146" v="2620"/>
          <ac:spMkLst>
            <pc:docMk/>
            <pc:sldMk cId="657401675" sldId="361"/>
            <ac:spMk id="141" creationId="{7CB3EFB8-9029-4C84-A474-75A12ABD5E3A}"/>
          </ac:spMkLst>
        </pc:spChg>
        <pc:spChg chg="mod">
          <ac:chgData name="liuhan" userId="f8731b20-21fa-4096-91f7-a26467cc747b" providerId="ADAL" clId="{682CFC6B-46D1-47BD-9878-9EEC6C7896AB}" dt="2021-11-23T02:38:41.668" v="2622"/>
          <ac:spMkLst>
            <pc:docMk/>
            <pc:sldMk cId="657401675" sldId="361"/>
            <ac:spMk id="143" creationId="{1CFBB095-2980-4E32-9203-05C8AAC4035A}"/>
          </ac:spMkLst>
        </pc:spChg>
        <pc:spChg chg="mod">
          <ac:chgData name="liuhan" userId="f8731b20-21fa-4096-91f7-a26467cc747b" providerId="ADAL" clId="{682CFC6B-46D1-47BD-9878-9EEC6C7896AB}" dt="2021-11-23T02:38:41.668" v="2622"/>
          <ac:spMkLst>
            <pc:docMk/>
            <pc:sldMk cId="657401675" sldId="361"/>
            <ac:spMk id="144" creationId="{9FC7BA0D-99CC-41E7-9CA7-BE4589C09284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46" creationId="{EAFD6B70-0B5A-4481-A790-D794AE975A1D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47" creationId="{E1B37C7E-8DC7-4611-B8C6-F4AE259EFD22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49" creationId="{DC9C5645-3B1A-4F8F-A83C-399AAE8733A6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50" creationId="{DB6B5D33-224C-4DDD-8A06-58F994F97D0C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52" creationId="{397FFBEA-BAD4-4F10-903D-01F0149D3DD6}"/>
          </ac:spMkLst>
        </pc:spChg>
        <pc:spChg chg="mod">
          <ac:chgData name="liuhan" userId="f8731b20-21fa-4096-91f7-a26467cc747b" providerId="ADAL" clId="{682CFC6B-46D1-47BD-9878-9EEC6C7896AB}" dt="2021-11-23T02:39:14.165" v="2624"/>
          <ac:spMkLst>
            <pc:docMk/>
            <pc:sldMk cId="657401675" sldId="361"/>
            <ac:spMk id="153" creationId="{92B4FCA7-301B-467F-A340-DF6AD9CB7259}"/>
          </ac:spMkLst>
        </pc:spChg>
        <pc:grpChg chg="mod">
          <ac:chgData name="liuhan" userId="f8731b20-21fa-4096-91f7-a26467cc747b" providerId="ADAL" clId="{682CFC6B-46D1-47BD-9878-9EEC6C7896AB}" dt="2021-11-23T00:43:03.895" v="2344" actId="478"/>
          <ac:grpSpMkLst>
            <pc:docMk/>
            <pc:sldMk cId="657401675" sldId="361"/>
            <ac:grpSpMk id="3" creationId="{2C92A136-5D92-4417-951E-18D72BE73E95}"/>
          </ac:grpSpMkLst>
        </pc:grpChg>
        <pc:grpChg chg="add del mod">
          <ac:chgData name="liuhan" userId="f8731b20-21fa-4096-91f7-a26467cc747b" providerId="ADAL" clId="{682CFC6B-46D1-47BD-9878-9EEC6C7896AB}" dt="2021-11-23T00:38:58.826" v="2310" actId="165"/>
          <ac:grpSpMkLst>
            <pc:docMk/>
            <pc:sldMk cId="657401675" sldId="361"/>
            <ac:grpSpMk id="5" creationId="{A8E138C1-88B7-40FF-B4FD-45C58D3A9A82}"/>
          </ac:grpSpMkLst>
        </pc:grpChg>
        <pc:grpChg chg="add del mod">
          <ac:chgData name="liuhan" userId="f8731b20-21fa-4096-91f7-a26467cc747b" providerId="ADAL" clId="{682CFC6B-46D1-47BD-9878-9EEC6C7896AB}" dt="2021-11-23T00:38:36.283" v="2305" actId="165"/>
          <ac:grpSpMkLst>
            <pc:docMk/>
            <pc:sldMk cId="657401675" sldId="361"/>
            <ac:grpSpMk id="6" creationId="{59F00C4D-2D42-4CAB-B891-1BA1A1D8926C}"/>
          </ac:grpSpMkLst>
        </pc:grpChg>
        <pc:grpChg chg="add del mod">
          <ac:chgData name="liuhan" userId="f8731b20-21fa-4096-91f7-a26467cc747b" providerId="ADAL" clId="{682CFC6B-46D1-47BD-9878-9EEC6C7896AB}" dt="2021-11-23T00:38:10.562" v="2298" actId="478"/>
          <ac:grpSpMkLst>
            <pc:docMk/>
            <pc:sldMk cId="657401675" sldId="361"/>
            <ac:grpSpMk id="8" creationId="{26C00CA1-DADB-435A-B906-548BC875C24B}"/>
          </ac:grpSpMkLst>
        </pc:grpChg>
        <pc:grpChg chg="add mod">
          <ac:chgData name="liuhan" userId="f8731b20-21fa-4096-91f7-a26467cc747b" providerId="ADAL" clId="{682CFC6B-46D1-47BD-9878-9EEC6C7896AB}" dt="2021-11-23T00:40:21.867" v="2328" actId="1076"/>
          <ac:grpSpMkLst>
            <pc:docMk/>
            <pc:sldMk cId="657401675" sldId="361"/>
            <ac:grpSpMk id="9" creationId="{8F8ADAB9-2089-4EE3-B18D-CF991F7723FD}"/>
          </ac:grpSpMkLst>
        </pc:grpChg>
        <pc:grpChg chg="mod">
          <ac:chgData name="liuhan" userId="f8731b20-21fa-4096-91f7-a26467cc747b" providerId="ADAL" clId="{682CFC6B-46D1-47BD-9878-9EEC6C7896AB}" dt="2021-11-23T02:39:30.320" v="2646" actId="1035"/>
          <ac:grpSpMkLst>
            <pc:docMk/>
            <pc:sldMk cId="657401675" sldId="361"/>
            <ac:grpSpMk id="11" creationId="{FA4C1D10-3B52-4991-A9C0-F9F16EB66C53}"/>
          </ac:grpSpMkLst>
        </pc:grpChg>
        <pc:grpChg chg="add mod">
          <ac:chgData name="liuhan" userId="f8731b20-21fa-4096-91f7-a26467cc747b" providerId="ADAL" clId="{682CFC6B-46D1-47BD-9878-9EEC6C7896AB}" dt="2021-11-23T02:39:38.486" v="2647" actId="1076"/>
          <ac:grpSpMkLst>
            <pc:docMk/>
            <pc:sldMk cId="657401675" sldId="361"/>
            <ac:grpSpMk id="17" creationId="{EB56DBB3-5468-473F-859B-4C83CE6E0858}"/>
          </ac:grpSpMkLst>
        </pc:grpChg>
        <pc:grpChg chg="add del mod">
          <ac:chgData name="liuhan" userId="f8731b20-21fa-4096-91f7-a26467cc747b" providerId="ADAL" clId="{682CFC6B-46D1-47BD-9878-9EEC6C7896AB}" dt="2021-11-22T15:50:05.928" v="2255" actId="478"/>
          <ac:grpSpMkLst>
            <pc:docMk/>
            <pc:sldMk cId="657401675" sldId="361"/>
            <ac:grpSpMk id="44" creationId="{E789FB9C-E91D-451E-9341-CB2004538E86}"/>
          </ac:grpSpMkLst>
        </pc:grpChg>
        <pc:grpChg chg="add del mod">
          <ac:chgData name="liuhan" userId="f8731b20-21fa-4096-91f7-a26467cc747b" providerId="ADAL" clId="{682CFC6B-46D1-47BD-9878-9EEC6C7896AB}" dt="2021-11-23T00:34:31.833" v="2264" actId="478"/>
          <ac:grpSpMkLst>
            <pc:docMk/>
            <pc:sldMk cId="657401675" sldId="361"/>
            <ac:grpSpMk id="51" creationId="{75D488EF-9A99-4619-9DBB-0CC7D868C2FA}"/>
          </ac:grpSpMkLst>
        </pc:grpChg>
        <pc:grpChg chg="add del mod">
          <ac:chgData name="liuhan" userId="f8731b20-21fa-4096-91f7-a26467cc747b" providerId="ADAL" clId="{682CFC6B-46D1-47BD-9878-9EEC6C7896AB}" dt="2021-11-23T00:34:31.833" v="2264" actId="478"/>
          <ac:grpSpMkLst>
            <pc:docMk/>
            <pc:sldMk cId="657401675" sldId="361"/>
            <ac:grpSpMk id="58" creationId="{0D7DE7B3-5AF8-4474-A476-6804A257D477}"/>
          </ac:grpSpMkLst>
        </pc:grpChg>
        <pc:grpChg chg="add mod topLvl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61" creationId="{0D1DB136-5600-415C-9A4D-B35AD2DE8D30}"/>
          </ac:grpSpMkLst>
        </pc:grpChg>
        <pc:grpChg chg="add del mod">
          <ac:chgData name="liuhan" userId="f8731b20-21fa-4096-91f7-a26467cc747b" providerId="ADAL" clId="{682CFC6B-46D1-47BD-9878-9EEC6C7896AB}" dt="2021-11-23T00:34:31.833" v="2264" actId="478"/>
          <ac:grpSpMkLst>
            <pc:docMk/>
            <pc:sldMk cId="657401675" sldId="361"/>
            <ac:grpSpMk id="68" creationId="{61CCCF40-C824-4D3B-AB1F-86F4F8F2FB0B}"/>
          </ac:grpSpMkLst>
        </pc:grpChg>
        <pc:grpChg chg="add mod topLvl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72" creationId="{0C5BF6B5-0093-48E8-8A9D-E18427226958}"/>
          </ac:grpSpMkLst>
        </pc:grpChg>
        <pc:grpChg chg="add mod topLvl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76" creationId="{729C3BA6-5BF4-4B64-9C07-D2D9AC741D5B}"/>
          </ac:grpSpMkLst>
        </pc:grpChg>
        <pc:grpChg chg="add del mod">
          <ac:chgData name="liuhan" userId="f8731b20-21fa-4096-91f7-a26467cc747b" providerId="ADAL" clId="{682CFC6B-46D1-47BD-9878-9EEC6C7896AB}" dt="2021-11-23T00:37:57.610" v="2294" actId="478"/>
          <ac:grpSpMkLst>
            <pc:docMk/>
            <pc:sldMk cId="657401675" sldId="361"/>
            <ac:grpSpMk id="80" creationId="{0D7CE772-D268-46BC-B947-7974A4E47966}"/>
          </ac:grpSpMkLst>
        </pc:grpChg>
        <pc:grpChg chg="add mod topLvl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89" creationId="{361F9172-DC6D-4669-BB7B-0A4D88A9CD04}"/>
          </ac:grpSpMkLst>
        </pc:grpChg>
        <pc:grpChg chg="add del mod">
          <ac:chgData name="liuhan" userId="f8731b20-21fa-4096-91f7-a26467cc747b" providerId="ADAL" clId="{682CFC6B-46D1-47BD-9878-9EEC6C7896AB}" dt="2021-11-23T00:38:04.124" v="2296" actId="478"/>
          <ac:grpSpMkLst>
            <pc:docMk/>
            <pc:sldMk cId="657401675" sldId="361"/>
            <ac:grpSpMk id="92" creationId="{74EA829B-C3FA-4033-BDAA-A9CA21AEE372}"/>
          </ac:grpSpMkLst>
        </pc:grpChg>
        <pc:grpChg chg="add del mod topLvl">
          <ac:chgData name="liuhan" userId="f8731b20-21fa-4096-91f7-a26467cc747b" providerId="ADAL" clId="{682CFC6B-46D1-47BD-9878-9EEC6C7896AB}" dt="2021-11-23T00:39:05.297" v="2312" actId="478"/>
          <ac:grpSpMkLst>
            <pc:docMk/>
            <pc:sldMk cId="657401675" sldId="361"/>
            <ac:grpSpMk id="96" creationId="{D76B2D2F-9875-453E-828D-4934A94F79CB}"/>
          </ac:grpSpMkLst>
        </pc:grpChg>
        <pc:grpChg chg="add del mod topLvl">
          <ac:chgData name="liuhan" userId="f8731b20-21fa-4096-91f7-a26467cc747b" providerId="ADAL" clId="{682CFC6B-46D1-47BD-9878-9EEC6C7896AB}" dt="2021-11-23T00:39:05.297" v="2312" actId="478"/>
          <ac:grpSpMkLst>
            <pc:docMk/>
            <pc:sldMk cId="657401675" sldId="361"/>
            <ac:grpSpMk id="99" creationId="{410893D6-02F7-4614-8C96-3ADE8EEB99AA}"/>
          </ac:grpSpMkLst>
        </pc:grpChg>
        <pc:grpChg chg="add mod topLvl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102" creationId="{7EEFA172-DF41-4067-A5DB-72EF58B45525}"/>
          </ac:grpSpMkLst>
        </pc:grpChg>
        <pc:grpChg chg="add mod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106" creationId="{A4C624A5-4B88-416C-B9E8-816857702818}"/>
          </ac:grpSpMkLst>
        </pc:grpChg>
        <pc:grpChg chg="add mod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109" creationId="{9F2773DC-1D01-4F3C-87CB-3314453B1A88}"/>
          </ac:grpSpMkLst>
        </pc:grpChg>
        <pc:grpChg chg="add mod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112" creationId="{D49FB7B3-0AC9-40EC-A26A-75E44F29CCE1}"/>
          </ac:grpSpMkLst>
        </pc:grpChg>
        <pc:grpChg chg="add mod">
          <ac:chgData name="liuhan" userId="f8731b20-21fa-4096-91f7-a26467cc747b" providerId="ADAL" clId="{682CFC6B-46D1-47BD-9878-9EEC6C7896AB}" dt="2021-11-23T00:40:19.355" v="2327" actId="164"/>
          <ac:grpSpMkLst>
            <pc:docMk/>
            <pc:sldMk cId="657401675" sldId="361"/>
            <ac:grpSpMk id="115" creationId="{800EF8BE-2F44-42F0-8DBE-1088562B9B50}"/>
          </ac:grpSpMkLst>
        </pc:grpChg>
        <pc:grpChg chg="add mod">
          <ac:chgData name="liuhan" userId="f8731b20-21fa-4096-91f7-a26467cc747b" providerId="ADAL" clId="{682CFC6B-46D1-47BD-9878-9EEC6C7896AB}" dt="2021-11-23T02:39:38.486" v="2647" actId="1076"/>
          <ac:grpSpMkLst>
            <pc:docMk/>
            <pc:sldMk cId="657401675" sldId="361"/>
            <ac:grpSpMk id="139" creationId="{D852CD84-798F-44C9-94D6-0603A2361DA1}"/>
          </ac:grpSpMkLst>
        </pc:grpChg>
        <pc:grpChg chg="add mod">
          <ac:chgData name="liuhan" userId="f8731b20-21fa-4096-91f7-a26467cc747b" providerId="ADAL" clId="{682CFC6B-46D1-47BD-9878-9EEC6C7896AB}" dt="2021-11-23T02:39:38.486" v="2647" actId="1076"/>
          <ac:grpSpMkLst>
            <pc:docMk/>
            <pc:sldMk cId="657401675" sldId="361"/>
            <ac:grpSpMk id="142" creationId="{29DB6156-BEFA-46A8-829E-0ACEE8A09FDB}"/>
          </ac:grpSpMkLst>
        </pc:grpChg>
        <pc:grpChg chg="add mod">
          <ac:chgData name="liuhan" userId="f8731b20-21fa-4096-91f7-a26467cc747b" providerId="ADAL" clId="{682CFC6B-46D1-47BD-9878-9EEC6C7896AB}" dt="2021-11-23T02:39:38.486" v="2647" actId="1076"/>
          <ac:grpSpMkLst>
            <pc:docMk/>
            <pc:sldMk cId="657401675" sldId="361"/>
            <ac:grpSpMk id="145" creationId="{AE7EBB7C-1496-4907-889F-71093823C69A}"/>
          </ac:grpSpMkLst>
        </pc:grpChg>
        <pc:grpChg chg="add mod">
          <ac:chgData name="liuhan" userId="f8731b20-21fa-4096-91f7-a26467cc747b" providerId="ADAL" clId="{682CFC6B-46D1-47BD-9878-9EEC6C7896AB}" dt="2021-11-23T02:39:38.486" v="2647" actId="1076"/>
          <ac:grpSpMkLst>
            <pc:docMk/>
            <pc:sldMk cId="657401675" sldId="361"/>
            <ac:grpSpMk id="148" creationId="{D44D6122-4D26-42E0-A86F-5C938F731112}"/>
          </ac:grpSpMkLst>
        </pc:grpChg>
        <pc:grpChg chg="add del mod">
          <ac:chgData name="liuhan" userId="f8731b20-21fa-4096-91f7-a26467cc747b" providerId="ADAL" clId="{682CFC6B-46D1-47BD-9878-9EEC6C7896AB}" dt="2021-11-23T02:39:21.083" v="2626" actId="478"/>
          <ac:grpSpMkLst>
            <pc:docMk/>
            <pc:sldMk cId="657401675" sldId="361"/>
            <ac:grpSpMk id="151" creationId="{1C5A85B3-4825-485D-9FE1-CB92EE6FE220}"/>
          </ac:grpSpMkLst>
        </pc:grpChg>
        <pc:picChg chg="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10" creationId="{A706729D-6477-4121-A2D2-4B3D7065B6BA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26" creationId="{DD219E4D-393E-4585-88E0-F9BD59F38CD1}"/>
          </ac:picMkLst>
        </pc:picChg>
        <pc:picChg chg="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42" creationId="{DBBBF5FE-1A46-4C5A-839B-DDFA456BE3BE}"/>
          </ac:picMkLst>
        </pc:picChg>
        <pc:picChg chg="mod">
          <ac:chgData name="liuhan" userId="f8731b20-21fa-4096-91f7-a26467cc747b" providerId="ADAL" clId="{682CFC6B-46D1-47BD-9878-9EEC6C7896AB}" dt="2021-11-22T15:49:06.719" v="2242" actId="1076"/>
          <ac:picMkLst>
            <pc:docMk/>
            <pc:sldMk cId="657401675" sldId="361"/>
            <ac:picMk id="48" creationId="{38AF00FF-0779-4C9D-8DBF-755660EE9E34}"/>
          </ac:picMkLst>
        </pc:picChg>
        <pc:picChg chg="mod">
          <ac:chgData name="liuhan" userId="f8731b20-21fa-4096-91f7-a26467cc747b" providerId="ADAL" clId="{682CFC6B-46D1-47BD-9878-9EEC6C7896AB}" dt="2021-11-22T15:49:06.719" v="2242" actId="1076"/>
          <ac:picMkLst>
            <pc:docMk/>
            <pc:sldMk cId="657401675" sldId="361"/>
            <ac:picMk id="49" creationId="{FC5B1B9A-B77C-4350-84D0-7476DFB178F5}"/>
          </ac:picMkLst>
        </pc:picChg>
        <pc:picChg chg="mod">
          <ac:chgData name="liuhan" userId="f8731b20-21fa-4096-91f7-a26467cc747b" providerId="ADAL" clId="{682CFC6B-46D1-47BD-9878-9EEC6C7896AB}" dt="2021-11-22T15:49:06.719" v="2242" actId="1076"/>
          <ac:picMkLst>
            <pc:docMk/>
            <pc:sldMk cId="657401675" sldId="361"/>
            <ac:picMk id="50" creationId="{B7D02387-09ED-427E-83B0-089F5E413927}"/>
          </ac:picMkLst>
        </pc:picChg>
        <pc:picChg chg="del mod">
          <ac:chgData name="liuhan" userId="f8731b20-21fa-4096-91f7-a26467cc747b" providerId="ADAL" clId="{682CFC6B-46D1-47BD-9878-9EEC6C7896AB}" dt="2021-11-22T15:49:12.870" v="2245" actId="478"/>
          <ac:picMkLst>
            <pc:docMk/>
            <pc:sldMk cId="657401675" sldId="361"/>
            <ac:picMk id="55" creationId="{30732D58-5273-4ABE-B2D1-998669F0B548}"/>
          </ac:picMkLst>
        </pc:picChg>
        <pc:picChg chg="del mod">
          <ac:chgData name="liuhan" userId="f8731b20-21fa-4096-91f7-a26467cc747b" providerId="ADAL" clId="{682CFC6B-46D1-47BD-9878-9EEC6C7896AB}" dt="2021-11-22T15:49:12.870" v="2245" actId="478"/>
          <ac:picMkLst>
            <pc:docMk/>
            <pc:sldMk cId="657401675" sldId="361"/>
            <ac:picMk id="56" creationId="{F610EB2C-8240-4430-9C6D-51941EC64D72}"/>
          </ac:picMkLst>
        </pc:picChg>
        <pc:picChg chg="del mod">
          <ac:chgData name="liuhan" userId="f8731b20-21fa-4096-91f7-a26467cc747b" providerId="ADAL" clId="{682CFC6B-46D1-47BD-9878-9EEC6C7896AB}" dt="2021-11-22T15:49:12.870" v="2245" actId="478"/>
          <ac:picMkLst>
            <pc:docMk/>
            <pc:sldMk cId="657401675" sldId="361"/>
            <ac:picMk id="57" creationId="{2591773C-F4C3-4AB7-97F3-FE08D763F6BC}"/>
          </ac:picMkLst>
        </pc:picChg>
        <pc:picChg chg="del">
          <ac:chgData name="liuhan" userId="f8731b20-21fa-4096-91f7-a26467cc747b" providerId="ADAL" clId="{682CFC6B-46D1-47BD-9878-9EEC6C7896AB}" dt="2021-11-22T15:48:29.703" v="2237" actId="478"/>
          <ac:picMkLst>
            <pc:docMk/>
            <pc:sldMk cId="657401675" sldId="361"/>
            <ac:picMk id="64" creationId="{171C4B5C-10C2-4D8C-A649-607407EDE8F7}"/>
          </ac:picMkLst>
        </pc:picChg>
        <pc:picChg chg="del">
          <ac:chgData name="liuhan" userId="f8731b20-21fa-4096-91f7-a26467cc747b" providerId="ADAL" clId="{682CFC6B-46D1-47BD-9878-9EEC6C7896AB}" dt="2021-11-22T15:48:29.703" v="2237" actId="478"/>
          <ac:picMkLst>
            <pc:docMk/>
            <pc:sldMk cId="657401675" sldId="361"/>
            <ac:picMk id="65" creationId="{99AF1CCA-81C8-46B3-9EF9-21741F3FCF60}"/>
          </ac:picMkLst>
        </pc:picChg>
        <pc:picChg chg="del">
          <ac:chgData name="liuhan" userId="f8731b20-21fa-4096-91f7-a26467cc747b" providerId="ADAL" clId="{682CFC6B-46D1-47BD-9878-9EEC6C7896AB}" dt="2021-11-22T15:48:29.703" v="2237" actId="478"/>
          <ac:picMkLst>
            <pc:docMk/>
            <pc:sldMk cId="657401675" sldId="361"/>
            <ac:picMk id="66" creationId="{6BF10A04-9C30-4227-AA9F-230355FDDC26}"/>
          </ac:picMkLst>
        </pc:picChg>
        <pc:picChg chg="del">
          <ac:chgData name="liuhan" userId="f8731b20-21fa-4096-91f7-a26467cc747b" providerId="ADAL" clId="{682CFC6B-46D1-47BD-9878-9EEC6C7896AB}" dt="2021-11-22T15:48:29.703" v="2237" actId="478"/>
          <ac:picMkLst>
            <pc:docMk/>
            <pc:sldMk cId="657401675" sldId="361"/>
            <ac:picMk id="67" creationId="{21664CD2-02C5-4096-909B-1CD0AD00B106}"/>
          </ac:picMkLst>
        </pc:picChg>
        <pc:picChg chg="del">
          <ac:chgData name="liuhan" userId="f8731b20-21fa-4096-91f7-a26467cc747b" providerId="ADAL" clId="{682CFC6B-46D1-47BD-9878-9EEC6C7896AB}" dt="2021-11-22T15:48:24.318" v="2235" actId="478"/>
          <ac:picMkLst>
            <pc:docMk/>
            <pc:sldMk cId="657401675" sldId="361"/>
            <ac:picMk id="83" creationId="{6F34D61C-5284-483D-BB82-E6197617E419}"/>
          </ac:picMkLst>
        </pc:picChg>
        <pc:picChg chg="del">
          <ac:chgData name="liuhan" userId="f8731b20-21fa-4096-91f7-a26467cc747b" providerId="ADAL" clId="{682CFC6B-46D1-47BD-9878-9EEC6C7896AB}" dt="2021-11-22T15:48:24.318" v="2235" actId="478"/>
          <ac:picMkLst>
            <pc:docMk/>
            <pc:sldMk cId="657401675" sldId="361"/>
            <ac:picMk id="84" creationId="{C32197E6-305D-48BF-B9FB-D9F5DBAB25EA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18" creationId="{8EE45381-4EE8-4615-9899-97F7CA0B1CCA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19" creationId="{51953741-1A05-489D-84DD-9CC4450DA4E9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20" creationId="{F1278B75-7321-4061-963D-94B876307288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21" creationId="{49191FBD-034C-45E9-B54B-88FE7CF20B75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26" creationId="{AAF16067-BCCD-440E-83F1-836908293F72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27" creationId="{28606575-B769-49D1-A82A-901A3AAAA7A8}"/>
          </ac:picMkLst>
        </pc:picChg>
        <pc:picChg chg="add mod">
          <ac:chgData name="liuhan" userId="f8731b20-21fa-4096-91f7-a26467cc747b" providerId="ADAL" clId="{682CFC6B-46D1-47BD-9878-9EEC6C7896AB}" dt="2021-11-23T00:41:01.787" v="2336"/>
          <ac:picMkLst>
            <pc:docMk/>
            <pc:sldMk cId="657401675" sldId="361"/>
            <ac:picMk id="128" creationId="{008BD773-7BA8-49B7-919F-F1A8B6EE96D3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2049" creationId="{E036A74F-706D-4623-A24D-600AC20CF992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2057" creationId="{F9248E77-285D-4C4F-8A1F-AC5A70C010C0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2060" creationId="{4823B337-5692-43EA-87A9-800402ED2BD9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2062" creationId="{CF2FD5B7-8598-46D0-B2F3-4E6F6EDA3C53}"/>
          </ac:picMkLst>
        </pc:picChg>
        <pc:picChg chg="del">
          <ac:chgData name="liuhan" userId="f8731b20-21fa-4096-91f7-a26467cc747b" providerId="ADAL" clId="{682CFC6B-46D1-47BD-9878-9EEC6C7896AB}" dt="2021-11-23T00:43:03.895" v="2344" actId="478"/>
          <ac:picMkLst>
            <pc:docMk/>
            <pc:sldMk cId="657401675" sldId="361"/>
            <ac:picMk id="3080" creationId="{C5CE2E95-8C62-4D28-A50C-9ACB8859A3F0}"/>
          </ac:picMkLst>
        </pc:picChg>
        <pc:picChg chg="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3082" creationId="{2F1D3EFE-FD23-404C-A56C-AE2FA473B6BE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3084" creationId="{34F92821-046E-49D8-92CA-9C20AFD92837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3086" creationId="{8ED331AA-95B0-498C-8F0D-8E32D93887EB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3088" creationId="{09B58FA7-56AD-41FE-83EE-37182DA1778C}"/>
          </ac:picMkLst>
        </pc:picChg>
        <pc:picChg chg="del">
          <ac:chgData name="liuhan" userId="f8731b20-21fa-4096-91f7-a26467cc747b" providerId="ADAL" clId="{682CFC6B-46D1-47BD-9878-9EEC6C7896AB}" dt="2021-11-22T15:48:45.874" v="2240" actId="478"/>
          <ac:picMkLst>
            <pc:docMk/>
            <pc:sldMk cId="657401675" sldId="361"/>
            <ac:picMk id="3090" creationId="{9E258BD9-5C9D-4951-91F5-F5257590C0CA}"/>
          </ac:picMkLst>
        </pc:picChg>
        <pc:picChg chg="del">
          <ac:chgData name="liuhan" userId="f8731b20-21fa-4096-91f7-a26467cc747b" providerId="ADAL" clId="{682CFC6B-46D1-47BD-9878-9EEC6C7896AB}" dt="2021-11-22T15:48:24.318" v="2235" actId="478"/>
          <ac:picMkLst>
            <pc:docMk/>
            <pc:sldMk cId="657401675" sldId="361"/>
            <ac:picMk id="3094" creationId="{4A484DBB-F50F-4F12-937E-CC74505C8D6F}"/>
          </ac:picMkLst>
        </pc:picChg>
        <pc:picChg chg="add mod">
          <ac:chgData name="liuhan" userId="f8731b20-21fa-4096-91f7-a26467cc747b" providerId="ADAL" clId="{682CFC6B-46D1-47BD-9878-9EEC6C7896AB}" dt="2021-11-23T00:43:24.394" v="2349" actId="1076"/>
          <ac:picMkLst>
            <pc:docMk/>
            <pc:sldMk cId="657401675" sldId="361"/>
            <ac:picMk id="5122" creationId="{FA6DE9F6-54B6-473C-9EDF-5F5B9D2FBB89}"/>
          </ac:picMkLst>
        </pc:picChg>
        <pc:picChg chg="add 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5124" creationId="{9AB54511-13A0-487C-B342-C6536996EDB2}"/>
          </ac:picMkLst>
        </pc:picChg>
        <pc:picChg chg="add 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5126" creationId="{9AB1A938-C0C2-4C2E-AB7F-F20F959AE5DE}"/>
          </ac:picMkLst>
        </pc:picChg>
        <pc:picChg chg="add mod">
          <ac:chgData name="liuhan" userId="f8731b20-21fa-4096-91f7-a26467cc747b" providerId="ADAL" clId="{682CFC6B-46D1-47BD-9878-9EEC6C7896AB}" dt="2021-11-23T02:39:30.320" v="2646" actId="1035"/>
          <ac:picMkLst>
            <pc:docMk/>
            <pc:sldMk cId="657401675" sldId="361"/>
            <ac:picMk id="5128" creationId="{AE0CE944-9603-4BA5-B65F-8C9808829FD1}"/>
          </ac:picMkLst>
        </pc:picChg>
        <pc:cxnChg chg="del">
          <ac:chgData name="liuhan" userId="f8731b20-21fa-4096-91f7-a26467cc747b" providerId="ADAL" clId="{682CFC6B-46D1-47BD-9878-9EEC6C7896AB}" dt="2021-11-22T15:48:29.703" v="2237" actId="478"/>
          <ac:cxnSpMkLst>
            <pc:docMk/>
            <pc:sldMk cId="657401675" sldId="361"/>
            <ac:cxnSpMk id="70" creationId="{EBBEFD66-5CBC-406D-B791-247DB8B6D78B}"/>
          </ac:cxnSpMkLst>
        </pc:cxnChg>
        <pc:cxnChg chg="del">
          <ac:chgData name="liuhan" userId="f8731b20-21fa-4096-91f7-a26467cc747b" providerId="ADAL" clId="{682CFC6B-46D1-47BD-9878-9EEC6C7896AB}" dt="2021-11-22T15:48:29.703" v="2237" actId="478"/>
          <ac:cxnSpMkLst>
            <pc:docMk/>
            <pc:sldMk cId="657401675" sldId="361"/>
            <ac:cxnSpMk id="74" creationId="{23C335A0-8551-48B6-A684-D6903937E5A6}"/>
          </ac:cxnSpMkLst>
        </pc:cxnChg>
        <pc:cxnChg chg="del">
          <ac:chgData name="liuhan" userId="f8731b20-21fa-4096-91f7-a26467cc747b" providerId="ADAL" clId="{682CFC6B-46D1-47BD-9878-9EEC6C7896AB}" dt="2021-11-22T15:48:29.703" v="2237" actId="478"/>
          <ac:cxnSpMkLst>
            <pc:docMk/>
            <pc:sldMk cId="657401675" sldId="361"/>
            <ac:cxnSpMk id="78" creationId="{5895F32E-06F3-4C91-B905-22C6BE2335AE}"/>
          </ac:cxnSpMkLst>
        </pc:cxnChg>
        <pc:cxnChg chg="add mod">
          <ac:chgData name="liuhan" userId="f8731b20-21fa-4096-91f7-a26467cc747b" providerId="ADAL" clId="{682CFC6B-46D1-47BD-9878-9EEC6C7896AB}" dt="2021-11-23T00:41:11.980" v="2339" actId="14100"/>
          <ac:cxnSpMkLst>
            <pc:docMk/>
            <pc:sldMk cId="657401675" sldId="361"/>
            <ac:cxnSpMk id="122" creationId="{0EBB8F5F-A1B3-49AA-8635-4289F14C22FB}"/>
          </ac:cxnSpMkLst>
        </pc:cxnChg>
        <pc:cxnChg chg="add mod">
          <ac:chgData name="liuhan" userId="f8731b20-21fa-4096-91f7-a26467cc747b" providerId="ADAL" clId="{682CFC6B-46D1-47BD-9878-9EEC6C7896AB}" dt="2021-11-23T00:41:14.798" v="2340" actId="14100"/>
          <ac:cxnSpMkLst>
            <pc:docMk/>
            <pc:sldMk cId="657401675" sldId="361"/>
            <ac:cxnSpMk id="123" creationId="{7A8748F1-DE45-42AC-8CAC-995308C1DDB7}"/>
          </ac:cxnSpMkLst>
        </pc:cxnChg>
        <pc:cxnChg chg="add mod">
          <ac:chgData name="liuhan" userId="f8731b20-21fa-4096-91f7-a26467cc747b" providerId="ADAL" clId="{682CFC6B-46D1-47BD-9878-9EEC6C7896AB}" dt="2021-11-23T00:41:08.970" v="2338" actId="14100"/>
          <ac:cxnSpMkLst>
            <pc:docMk/>
            <pc:sldMk cId="657401675" sldId="361"/>
            <ac:cxnSpMk id="124" creationId="{F20D7C15-5068-4E6A-80FF-16CCF2B95215}"/>
          </ac:cxnSpMkLst>
        </pc:cxnChg>
        <pc:cxnChg chg="add mod">
          <ac:chgData name="liuhan" userId="f8731b20-21fa-4096-91f7-a26467cc747b" providerId="ADAL" clId="{682CFC6B-46D1-47BD-9878-9EEC6C7896AB}" dt="2021-11-23T00:41:05.827" v="2337" actId="14100"/>
          <ac:cxnSpMkLst>
            <pc:docMk/>
            <pc:sldMk cId="657401675" sldId="361"/>
            <ac:cxnSpMk id="125" creationId="{287FF2A3-DE1A-44D1-AC43-8A41D2D35525}"/>
          </ac:cxnSpMkLst>
        </pc:cxnChg>
        <pc:cxnChg chg="del">
          <ac:chgData name="liuhan" userId="f8731b20-21fa-4096-91f7-a26467cc747b" providerId="ADAL" clId="{682CFC6B-46D1-47BD-9878-9EEC6C7896AB}" dt="2021-11-22T15:48:29.703" v="2237" actId="478"/>
          <ac:cxnSpMkLst>
            <pc:docMk/>
            <pc:sldMk cId="657401675" sldId="361"/>
            <ac:cxnSpMk id="2064" creationId="{9FD88108-D75F-4ABE-9E3F-12A17BE0D14A}"/>
          </ac:cxnSpMkLst>
        </pc:cxnChg>
      </pc:sldChg>
      <pc:sldChg chg="addSp delSp modSp add mod delAnim modAnim">
        <pc:chgData name="liuhan" userId="f8731b20-21fa-4096-91f7-a26467cc747b" providerId="ADAL" clId="{682CFC6B-46D1-47BD-9878-9EEC6C7896AB}" dt="2021-11-23T03:15:23.593" v="2935" actId="1076"/>
        <pc:sldMkLst>
          <pc:docMk/>
          <pc:sldMk cId="3710374497" sldId="362"/>
        </pc:sldMkLst>
        <pc:spChg chg="mod">
          <ac:chgData name="liuhan" userId="f8731b20-21fa-4096-91f7-a26467cc747b" providerId="ADAL" clId="{682CFC6B-46D1-47BD-9878-9EEC6C7896AB}" dt="2021-11-22T15:47:57.348" v="2234" actId="20577"/>
          <ac:spMkLst>
            <pc:docMk/>
            <pc:sldMk cId="3710374497" sldId="362"/>
            <ac:spMk id="2" creationId="{42E61238-7C48-4B5E-A617-C3023D9BE18A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22" creationId="{C8ED2CA8-58C4-4368-AD46-32AC5EB466A0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23" creationId="{786935A6-620F-4618-B052-699592F2CEEE}"/>
          </ac:spMkLst>
        </pc:spChg>
        <pc:spChg chg="del">
          <ac:chgData name="liuhan" userId="f8731b20-21fa-4096-91f7-a26467cc747b" providerId="ADAL" clId="{682CFC6B-46D1-47BD-9878-9EEC6C7896AB}" dt="2021-11-23T02:41:41.678" v="2667" actId="478"/>
          <ac:spMkLst>
            <pc:docMk/>
            <pc:sldMk cId="3710374497" sldId="362"/>
            <ac:spMk id="25" creationId="{89B2A6C9-AF7A-4765-8C62-8093EBB207F9}"/>
          </ac:spMkLst>
        </pc:spChg>
        <pc:spChg chg="del">
          <ac:chgData name="liuhan" userId="f8731b20-21fa-4096-91f7-a26467cc747b" providerId="ADAL" clId="{682CFC6B-46D1-47BD-9878-9EEC6C7896AB}" dt="2021-11-23T02:41:51.977" v="2669" actId="478"/>
          <ac:spMkLst>
            <pc:docMk/>
            <pc:sldMk cId="3710374497" sldId="362"/>
            <ac:spMk id="31" creationId="{D69D901D-147C-4F6C-865C-7776D9CBBD55}"/>
          </ac:spMkLst>
        </pc:spChg>
        <pc:spChg chg="del">
          <ac:chgData name="liuhan" userId="f8731b20-21fa-4096-91f7-a26467cc747b" providerId="ADAL" clId="{682CFC6B-46D1-47BD-9878-9EEC6C7896AB}" dt="2021-11-23T02:41:51.977" v="2669" actId="478"/>
          <ac:spMkLst>
            <pc:docMk/>
            <pc:sldMk cId="3710374497" sldId="362"/>
            <ac:spMk id="32" creationId="{F58C635E-6550-46D6-B926-BC65F6E12D6B}"/>
          </ac:spMkLst>
        </pc:spChg>
        <pc:spChg chg="del">
          <ac:chgData name="liuhan" userId="f8731b20-21fa-4096-91f7-a26467cc747b" providerId="ADAL" clId="{682CFC6B-46D1-47BD-9878-9EEC6C7896AB}" dt="2021-11-23T02:41:51.977" v="2669" actId="478"/>
          <ac:spMkLst>
            <pc:docMk/>
            <pc:sldMk cId="3710374497" sldId="362"/>
            <ac:spMk id="33" creationId="{9B5D4473-3EF5-4697-9282-7E81B45F372A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48" creationId="{924DCC59-BC72-48FD-82A6-C05E55E20D93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49" creationId="{66010102-447F-4347-9973-915C52EE6299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51" creationId="{DFD74C48-0A05-44D1-A617-B257CC06027E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52" creationId="{9A209CF1-B2DB-4475-83A5-BBE068AF40E9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54" creationId="{82926D08-AF95-4E2C-93EF-A33A478335BE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55" creationId="{D0E9B729-C33D-4819-9B47-D0815B251263}"/>
          </ac:spMkLst>
        </pc:spChg>
        <pc:spChg chg="mod">
          <ac:chgData name="liuhan" userId="f8731b20-21fa-4096-91f7-a26467cc747b" providerId="ADAL" clId="{682CFC6B-46D1-47BD-9878-9EEC6C7896AB}" dt="2021-11-23T03:05:38.365" v="2849" actId="1076"/>
          <ac:spMkLst>
            <pc:docMk/>
            <pc:sldMk cId="3710374497" sldId="362"/>
            <ac:spMk id="57" creationId="{34EDA1B3-A1EB-4FF9-8859-4609ADCB5827}"/>
          </ac:spMkLst>
        </pc:spChg>
        <pc:spChg chg="mod">
          <ac:chgData name="liuhan" userId="f8731b20-21fa-4096-91f7-a26467cc747b" providerId="ADAL" clId="{682CFC6B-46D1-47BD-9878-9EEC6C7896AB}" dt="2021-11-23T03:05:38.365" v="2849" actId="1076"/>
          <ac:spMkLst>
            <pc:docMk/>
            <pc:sldMk cId="3710374497" sldId="362"/>
            <ac:spMk id="58" creationId="{A5EE8DD5-98BF-4421-9F8A-AEEE4275D8E5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82" creationId="{9C7F41B7-1C51-41BF-8913-10351D2A64E3}"/>
          </ac:spMkLst>
        </pc:spChg>
        <pc:spChg chg="del">
          <ac:chgData name="liuhan" userId="f8731b20-21fa-4096-91f7-a26467cc747b" providerId="ADAL" clId="{682CFC6B-46D1-47BD-9878-9EEC6C7896AB}" dt="2021-11-23T02:45:43.559" v="2717" actId="478"/>
          <ac:spMkLst>
            <pc:docMk/>
            <pc:sldMk cId="3710374497" sldId="362"/>
            <ac:spMk id="85" creationId="{41D73899-F241-49F6-A348-6506C079EE15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86" creationId="{5BDC7E3E-1FD8-4CBD-9A6F-50C5B6A5926D}"/>
          </ac:spMkLst>
        </pc:spChg>
        <pc:spChg chg="del">
          <ac:chgData name="liuhan" userId="f8731b20-21fa-4096-91f7-a26467cc747b" providerId="ADAL" clId="{682CFC6B-46D1-47BD-9878-9EEC6C7896AB}" dt="2021-11-23T02:41:49.233" v="2668" actId="478"/>
          <ac:spMkLst>
            <pc:docMk/>
            <pc:sldMk cId="3710374497" sldId="362"/>
            <ac:spMk id="87" creationId="{3CAC0B8C-E08C-4162-8900-2A1D63E75C9D}"/>
          </ac:spMkLst>
        </pc:spChg>
        <pc:spChg chg="del">
          <ac:chgData name="liuhan" userId="f8731b20-21fa-4096-91f7-a26467cc747b" providerId="ADAL" clId="{682CFC6B-46D1-47BD-9878-9EEC6C7896AB}" dt="2021-11-23T02:41:49.233" v="2668" actId="478"/>
          <ac:spMkLst>
            <pc:docMk/>
            <pc:sldMk cId="3710374497" sldId="362"/>
            <ac:spMk id="88" creationId="{90B3DCE4-C299-46C9-B876-8DA218755650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90" creationId="{EFBBAC0B-3C01-4784-878A-C557DB5FD71D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128" creationId="{71A3FE39-1F6B-47AA-841C-83A534327AC2}"/>
          </ac:spMkLst>
        </pc:spChg>
        <pc:spChg chg="add del mod">
          <ac:chgData name="liuhan" userId="f8731b20-21fa-4096-91f7-a26467cc747b" providerId="ADAL" clId="{682CFC6B-46D1-47BD-9878-9EEC6C7896AB}" dt="2021-11-23T03:13:03.314" v="2916"/>
          <ac:spMkLst>
            <pc:docMk/>
            <pc:sldMk cId="3710374497" sldId="362"/>
            <ac:spMk id="133" creationId="{B6FBE999-E44A-4A2E-8B76-10345274FEB7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4" creationId="{D07EC8F7-8D6F-4E2C-A985-A3886426F5D8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5" creationId="{46506836-B8D0-46FD-9121-EB2006E9FD19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6" creationId="{D6EA0A9C-8165-4D2B-BA64-3FA074D5F2C0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7" creationId="{A90154A7-C07E-43D8-A5D9-612A274FC5E1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8" creationId="{332984D8-A9B5-46A8-94FD-B9FF1E487F9C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49" creationId="{8F419AF1-FE60-4A37-94A9-00701563E0BA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0" creationId="{F2ED0928-0EEE-477A-8168-69F36D01AF69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1" creationId="{DF45F57F-0F5C-41DC-9BB0-FCFAA8B6FECF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2" creationId="{549FD83C-E8B7-4500-B516-A2E6D23457B8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3" creationId="{D2E4D1A6-5ED0-4AAE-B4D4-0D4CB517F46A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4" creationId="{8DCCE4BD-CC6D-433D-B539-76E48AE5673A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5" creationId="{B6C9CEC5-5F20-47C9-800E-4535EDA3678C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6" creationId="{AB65C0BD-AEC5-4CA7-BFEB-473FE6B5AFDB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57" creationId="{4799107F-3239-44A1-9EC9-42DA33520226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158" creationId="{F26C8618-DC36-401F-A66C-5A8747E7B285}"/>
          </ac:spMkLst>
        </pc:spChg>
        <pc:spChg chg="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159" creationId="{AF8C2BB9-313E-4FF7-9630-CFC13E9201C9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60" creationId="{823C3B0C-77D5-43D7-8116-C80AA6429913}"/>
          </ac:spMkLst>
        </pc:spChg>
        <pc:spChg chg="mod">
          <ac:chgData name="liuhan" userId="f8731b20-21fa-4096-91f7-a26467cc747b" providerId="ADAL" clId="{682CFC6B-46D1-47BD-9878-9EEC6C7896AB}" dt="2021-11-23T03:13:23.431" v="2918" actId="165"/>
          <ac:spMkLst>
            <pc:docMk/>
            <pc:sldMk cId="3710374497" sldId="362"/>
            <ac:spMk id="161" creationId="{10BAD83C-C4E3-4D19-884C-3C40183FBA12}"/>
          </ac:spMkLst>
        </pc:spChg>
        <pc:spChg chg="add mod">
          <ac:chgData name="liuhan" userId="f8731b20-21fa-4096-91f7-a26467cc747b" providerId="ADAL" clId="{682CFC6B-46D1-47BD-9878-9EEC6C7896AB}" dt="2021-11-23T03:15:23.593" v="2935" actId="1076"/>
          <ac:spMkLst>
            <pc:docMk/>
            <pc:sldMk cId="3710374497" sldId="362"/>
            <ac:spMk id="2070" creationId="{D973191B-6AFB-4099-9131-11C735721B1D}"/>
          </ac:spMkLst>
        </pc:spChg>
        <pc:grpChg chg="mod">
          <ac:chgData name="liuhan" userId="f8731b20-21fa-4096-91f7-a26467cc747b" providerId="ADAL" clId="{682CFC6B-46D1-47BD-9878-9EEC6C7896AB}" dt="2021-11-23T03:15:23.593" v="2935" actId="1076"/>
          <ac:grpSpMkLst>
            <pc:docMk/>
            <pc:sldMk cId="3710374497" sldId="362"/>
            <ac:grpSpMk id="3" creationId="{2C92A136-5D92-4417-951E-18D72BE73E95}"/>
          </ac:grpSpMkLst>
        </pc:grpChg>
        <pc:grpChg chg="del">
          <ac:chgData name="liuhan" userId="f8731b20-21fa-4096-91f7-a26467cc747b" providerId="ADAL" clId="{682CFC6B-46D1-47BD-9878-9EEC6C7896AB}" dt="2021-11-23T02:41:51.977" v="2669" actId="478"/>
          <ac:grpSpMkLst>
            <pc:docMk/>
            <pc:sldMk cId="3710374497" sldId="362"/>
            <ac:grpSpMk id="11" creationId="{FA4C1D10-3B52-4991-A9C0-F9F16EB66C53}"/>
          </ac:grpSpMkLst>
        </pc:grpChg>
        <pc:grpChg chg="add mod">
          <ac:chgData name="liuhan" userId="f8731b20-21fa-4096-91f7-a26467cc747b" providerId="ADAL" clId="{682CFC6B-46D1-47BD-9878-9EEC6C7896AB}" dt="2021-11-23T03:15:23.593" v="2935" actId="1076"/>
          <ac:grpSpMkLst>
            <pc:docMk/>
            <pc:sldMk cId="3710374497" sldId="362"/>
            <ac:grpSpMk id="50" creationId="{3A6AF0F1-2BF7-425F-8DE4-7C6D36F0F28C}"/>
          </ac:grpSpMkLst>
        </pc:grpChg>
        <pc:grpChg chg="add mod">
          <ac:chgData name="liuhan" userId="f8731b20-21fa-4096-91f7-a26467cc747b" providerId="ADAL" clId="{682CFC6B-46D1-47BD-9878-9EEC6C7896AB}" dt="2021-11-23T03:15:23.593" v="2935" actId="1076"/>
          <ac:grpSpMkLst>
            <pc:docMk/>
            <pc:sldMk cId="3710374497" sldId="362"/>
            <ac:grpSpMk id="53" creationId="{9D43D0AE-B3F0-4809-AB2A-CF76A235E058}"/>
          </ac:grpSpMkLst>
        </pc:grpChg>
        <pc:grpChg chg="add del mod">
          <ac:chgData name="liuhan" userId="f8731b20-21fa-4096-91f7-a26467cc747b" providerId="ADAL" clId="{682CFC6B-46D1-47BD-9878-9EEC6C7896AB}" dt="2021-11-23T03:13:34.154" v="2921" actId="478"/>
          <ac:grpSpMkLst>
            <pc:docMk/>
            <pc:sldMk cId="3710374497" sldId="362"/>
            <ac:grpSpMk id="56" creationId="{C7F4E9D2-7ADC-476D-BA51-F924B03AFB03}"/>
          </ac:grpSpMkLst>
        </pc:grpChg>
        <pc:grpChg chg="add del mod">
          <ac:chgData name="liuhan" userId="f8731b20-21fa-4096-91f7-a26467cc747b" providerId="ADAL" clId="{682CFC6B-46D1-47BD-9878-9EEC6C7896AB}" dt="2021-11-23T03:13:23.431" v="2918" actId="165"/>
          <ac:grpSpMkLst>
            <pc:docMk/>
            <pc:sldMk cId="3710374497" sldId="362"/>
            <ac:grpSpMk id="134" creationId="{890DC22B-1DFC-4617-82FE-2494C32F696B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35" creationId="{440894B0-C99A-4EE4-BFC8-39B0A2B2FFBE}"/>
          </ac:grpSpMkLst>
        </pc:grpChg>
        <pc:grpChg chg="mod topLvl">
          <ac:chgData name="liuhan" userId="f8731b20-21fa-4096-91f7-a26467cc747b" providerId="ADAL" clId="{682CFC6B-46D1-47BD-9878-9EEC6C7896AB}" dt="2021-11-23T03:15:23.593" v="2935" actId="1076"/>
          <ac:grpSpMkLst>
            <pc:docMk/>
            <pc:sldMk cId="3710374497" sldId="362"/>
            <ac:grpSpMk id="136" creationId="{49220F00-352B-4E56-8665-07EBB9D47533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37" creationId="{856E7373-B359-4F29-ADA1-9271D5905EDF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38" creationId="{FBA6D198-0183-4779-8989-DB1275D83EF9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39" creationId="{6F172CAA-9C9D-4EDE-B23C-CE287C148997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40" creationId="{F86CD8FD-DC7F-434A-8006-4CB00A54B420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41" creationId="{C3603F92-9867-46C9-9346-471EDCBCCEBB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42" creationId="{75EC364A-38AA-4E62-B337-691FC84DC292}"/>
          </ac:grpSpMkLst>
        </pc:grpChg>
        <pc:grpChg chg="del mod topLvl">
          <ac:chgData name="liuhan" userId="f8731b20-21fa-4096-91f7-a26467cc747b" providerId="ADAL" clId="{682CFC6B-46D1-47BD-9878-9EEC6C7896AB}" dt="2021-11-23T03:13:27.017" v="2919" actId="478"/>
          <ac:grpSpMkLst>
            <pc:docMk/>
            <pc:sldMk cId="3710374497" sldId="362"/>
            <ac:grpSpMk id="143" creationId="{15207D30-1956-425C-9345-FE663A1325F1}"/>
          </ac:grpSpMkLst>
        </pc:grp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26" creationId="{DD219E4D-393E-4585-88E0-F9BD59F38CD1}"/>
          </ac:picMkLst>
        </pc:picChg>
        <pc:picChg chg="del">
          <ac:chgData name="liuhan" userId="f8731b20-21fa-4096-91f7-a26467cc747b" providerId="ADAL" clId="{682CFC6B-46D1-47BD-9878-9EEC6C7896AB}" dt="2021-11-23T03:03:35.603" v="2822" actId="478"/>
          <ac:picMkLst>
            <pc:docMk/>
            <pc:sldMk cId="3710374497" sldId="362"/>
            <ac:picMk id="30" creationId="{70E63554-31F3-4D9B-AA90-578923B77CE6}"/>
          </ac:picMkLst>
        </pc:picChg>
        <pc:picChg chg="del">
          <ac:chgData name="liuhan" userId="f8731b20-21fa-4096-91f7-a26467cc747b" providerId="ADAL" clId="{682CFC6B-46D1-47BD-9878-9EEC6C7896AB}" dt="2021-11-23T02:48:49.727" v="2768" actId="478"/>
          <ac:picMkLst>
            <pc:docMk/>
            <pc:sldMk cId="3710374497" sldId="362"/>
            <ac:picMk id="39" creationId="{0C1AA882-8524-452B-A12E-873A2E54F8B7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45" creationId="{88CCAA79-9DE6-46CC-A8B5-69D73732442C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46" creationId="{2B336AA3-F906-45DF-84FF-17B8EEE9CC39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47" creationId="{CD7C2573-A6F3-408A-AB8B-AFD05DCE8797}"/>
          </ac:picMkLst>
        </pc:picChg>
        <pc:picChg chg="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64" creationId="{171C4B5C-10C2-4D8C-A649-607407EDE8F7}"/>
          </ac:picMkLst>
        </pc:picChg>
        <pc:picChg chg="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65" creationId="{99AF1CCA-81C8-46B3-9EF9-21741F3FCF60}"/>
          </ac:picMkLst>
        </pc:picChg>
        <pc:picChg chg="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66" creationId="{6BF10A04-9C30-4227-AA9F-230355FDDC26}"/>
          </ac:picMkLst>
        </pc:picChg>
        <pc:picChg chg="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67" creationId="{21664CD2-02C5-4096-909B-1CD0AD00B106}"/>
          </ac:picMkLst>
        </pc:picChg>
        <pc:picChg chg="del">
          <ac:chgData name="liuhan" userId="f8731b20-21fa-4096-91f7-a26467cc747b" providerId="ADAL" clId="{682CFC6B-46D1-47BD-9878-9EEC6C7896AB}" dt="2021-11-23T02:45:52.408" v="2718" actId="478"/>
          <ac:picMkLst>
            <pc:docMk/>
            <pc:sldMk cId="3710374497" sldId="362"/>
            <ac:picMk id="83" creationId="{6F34D61C-5284-483D-BB82-E6197617E419}"/>
          </ac:picMkLst>
        </pc:picChg>
        <pc:picChg chg="del">
          <ac:chgData name="liuhan" userId="f8731b20-21fa-4096-91f7-a26467cc747b" providerId="ADAL" clId="{682CFC6B-46D1-47BD-9878-9EEC6C7896AB}" dt="2021-11-23T02:45:52.408" v="2718" actId="478"/>
          <ac:picMkLst>
            <pc:docMk/>
            <pc:sldMk cId="3710374497" sldId="362"/>
            <ac:picMk id="84" creationId="{C32197E6-305D-48BF-B9FB-D9F5DBAB25EA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89" creationId="{F16D9EEC-5594-42BA-8991-937342B37AE7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07" creationId="{F17FD329-ED23-4285-94F1-7C26AD2BCA40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08" creationId="{518F0E52-8034-404D-99CC-B49B5979A517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09" creationId="{B5E6DF12-A43B-4456-9883-B6210C28ECE2}"/>
          </ac:picMkLst>
        </pc:picChg>
        <pc:picChg chg="add del mod">
          <ac:chgData name="liuhan" userId="f8731b20-21fa-4096-91f7-a26467cc747b" providerId="ADAL" clId="{682CFC6B-46D1-47BD-9878-9EEC6C7896AB}" dt="2021-11-23T03:10:09.939" v="2901" actId="478"/>
          <ac:picMkLst>
            <pc:docMk/>
            <pc:sldMk cId="3710374497" sldId="362"/>
            <ac:picMk id="110" creationId="{C8DD6D59-1CDB-4AD3-A97C-2AA223B117AE}"/>
          </ac:picMkLst>
        </pc:picChg>
        <pc:picChg chg="add del mod">
          <ac:chgData name="liuhan" userId="f8731b20-21fa-4096-91f7-a26467cc747b" providerId="ADAL" clId="{682CFC6B-46D1-47BD-9878-9EEC6C7896AB}" dt="2021-11-23T03:10:09.939" v="2901" actId="478"/>
          <ac:picMkLst>
            <pc:docMk/>
            <pc:sldMk cId="3710374497" sldId="362"/>
            <ac:picMk id="111" creationId="{666B496D-5438-43E8-B6FD-7EAECBC423C2}"/>
          </ac:picMkLst>
        </pc:picChg>
        <pc:picChg chg="add del mod">
          <ac:chgData name="liuhan" userId="f8731b20-21fa-4096-91f7-a26467cc747b" providerId="ADAL" clId="{682CFC6B-46D1-47BD-9878-9EEC6C7896AB}" dt="2021-11-23T03:10:09.939" v="2901" actId="478"/>
          <ac:picMkLst>
            <pc:docMk/>
            <pc:sldMk cId="3710374497" sldId="362"/>
            <ac:picMk id="112" creationId="{4C59F03E-1A00-48DE-8B1A-C88400BE54F2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3" creationId="{3AABC9FC-4AC0-4697-BCB9-C718C3317A51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4" creationId="{A36B8758-5840-44B2-8EC5-5BC44153A209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5" creationId="{7662C6F6-0F0F-49D3-955F-FF5CB18B9A06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6" creationId="{08C5CA2D-B559-4462-84CB-A2BE843E7BC0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7" creationId="{0FC922AC-EFD3-4642-8DC0-B538E514179E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18" creationId="{3437D7E3-0B8B-4FA7-99AB-4D01C55CB2B8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30" creationId="{F13DCA8B-39D1-4B0A-A9BE-2E53B7A6981C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31" creationId="{10CD7719-D735-4952-86FF-15DB86662676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32" creationId="{B97E20FD-2CC0-444B-8CF7-BAA6E040F6AB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164" creationId="{DAE53939-874B-46FA-BA29-89F129C22E9B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2049" creationId="{E036A74F-706D-4623-A24D-600AC20CF992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2053" creationId="{89EEB5C6-1CE3-41C2-AD70-213DE68E37AB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2055" creationId="{D1AEF683-23BF-473B-8A3C-189C486DCAB2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2057" creationId="{F9248E77-285D-4C4F-8A1F-AC5A70C010C0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2058" creationId="{2010D7CC-3D5F-404F-83AB-7ECC041925B9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2060" creationId="{4823B337-5692-43EA-87A9-800402ED2BD9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2062" creationId="{CF2FD5B7-8598-46D0-B2F3-4E6F6EDA3C53}"/>
          </ac:picMkLst>
        </pc:picChg>
        <pc:picChg chg="del">
          <ac:chgData name="liuhan" userId="f8731b20-21fa-4096-91f7-a26467cc747b" providerId="ADAL" clId="{682CFC6B-46D1-47BD-9878-9EEC6C7896AB}" dt="2021-11-23T02:40:52.201" v="2663" actId="478"/>
          <ac:picMkLst>
            <pc:docMk/>
            <pc:sldMk cId="3710374497" sldId="362"/>
            <ac:picMk id="3080" creationId="{C5CE2E95-8C62-4D28-A50C-9ACB8859A3F0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3084" creationId="{34F92821-046E-49D8-92CA-9C20AFD92837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3086" creationId="{8ED331AA-95B0-498C-8F0D-8E32D93887EB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3088" creationId="{09B58FA7-56AD-41FE-83EE-37182DA1778C}"/>
          </ac:picMkLst>
        </pc:picChg>
        <pc:picChg chg="del">
          <ac:chgData name="liuhan" userId="f8731b20-21fa-4096-91f7-a26467cc747b" providerId="ADAL" clId="{682CFC6B-46D1-47BD-9878-9EEC6C7896AB}" dt="2021-11-23T02:41:41.678" v="2667" actId="478"/>
          <ac:picMkLst>
            <pc:docMk/>
            <pc:sldMk cId="3710374497" sldId="362"/>
            <ac:picMk id="3090" creationId="{9E258BD9-5C9D-4951-91F5-F5257590C0CA}"/>
          </ac:picMkLst>
        </pc:picChg>
        <pc:picChg chg="del">
          <ac:chgData name="liuhan" userId="f8731b20-21fa-4096-91f7-a26467cc747b" providerId="ADAL" clId="{682CFC6B-46D1-47BD-9878-9EEC6C7896AB}" dt="2021-11-23T02:45:52.408" v="2718" actId="478"/>
          <ac:picMkLst>
            <pc:docMk/>
            <pc:sldMk cId="3710374497" sldId="362"/>
            <ac:picMk id="3094" creationId="{4A484DBB-F50F-4F12-937E-CC74505C8D6F}"/>
          </ac:picMkLst>
        </pc:picChg>
        <pc:picChg chg="add mod">
          <ac:chgData name="liuhan" userId="f8731b20-21fa-4096-91f7-a26467cc747b" providerId="ADAL" clId="{682CFC6B-46D1-47BD-9878-9EEC6C7896AB}" dt="2021-11-23T03:15:23.593" v="2935" actId="1076"/>
          <ac:picMkLst>
            <pc:docMk/>
            <pc:sldMk cId="3710374497" sldId="362"/>
            <ac:picMk id="4098" creationId="{7FF21129-B655-4DC3-AD54-B934CD42AB47}"/>
          </ac:picMkLst>
        </pc:pic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5" creationId="{5F39726E-C0B3-452E-979B-ADC356361197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61" creationId="{2ED8E01D-700D-4F5F-A1C8-C4AE0C35EC4F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68" creationId="{61A9808E-9ACC-42FD-884F-F4716B2804F3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69" creationId="{86587CCF-867C-4D86-96E3-9DDC4DDFA77B}"/>
          </ac:cxnSpMkLst>
        </pc:cxnChg>
        <pc:cxnChg chg="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70" creationId="{EBBEFD66-5CBC-406D-B791-247DB8B6D78B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71" creationId="{43BB4177-6A58-4C94-B0BB-F1557321AEFA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73" creationId="{A484BA15-A576-4A99-B0DF-51E732A9FF2E}"/>
          </ac:cxnSpMkLst>
        </pc:cxnChg>
        <pc:cxnChg chg="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74" creationId="{23C335A0-8551-48B6-A684-D6903937E5A6}"/>
          </ac:cxnSpMkLst>
        </pc:cxnChg>
        <pc:cxnChg chg="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78" creationId="{5895F32E-06F3-4C91-B905-22C6BE2335AE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91" creationId="{8A697B4F-AAE2-4767-B669-51D1B67BC002}"/>
          </ac:cxnSpMkLst>
        </pc:cxnChg>
        <pc:cxnChg chg="add 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123" creationId="{F577B8F0-6524-4B4D-80C1-C93BA4A81A03}"/>
          </ac:cxnSpMkLst>
        </pc:cxnChg>
        <pc:cxnChg chg="mod">
          <ac:chgData name="liuhan" userId="f8731b20-21fa-4096-91f7-a26467cc747b" providerId="ADAL" clId="{682CFC6B-46D1-47BD-9878-9EEC6C7896AB}" dt="2021-11-23T03:15:23.593" v="2935" actId="1076"/>
          <ac:cxnSpMkLst>
            <pc:docMk/>
            <pc:sldMk cId="3710374497" sldId="362"/>
            <ac:cxnSpMk id="2064" creationId="{9FD88108-D75F-4ABE-9E3F-12A17BE0D14A}"/>
          </ac:cxnSpMkLst>
        </pc:cxnChg>
      </pc:sldChg>
    </pc:docChg>
  </pc:docChgLst>
  <pc:docChgLst>
    <pc:chgData name="liuhan" userId="f8731b20-21fa-4096-91f7-a26467cc747b" providerId="ADAL" clId="{481060A9-DFC4-4D9E-B9C9-5B924BDCF5C5}"/>
    <pc:docChg chg="undo custSel addSld delSld modSld">
      <pc:chgData name="liuhan" userId="f8731b20-21fa-4096-91f7-a26467cc747b" providerId="ADAL" clId="{481060A9-DFC4-4D9E-B9C9-5B924BDCF5C5}" dt="2021-06-03T13:31:32.422" v="2114" actId="20577"/>
      <pc:docMkLst>
        <pc:docMk/>
      </pc:docMkLst>
      <pc:sldChg chg="modSp mod">
        <pc:chgData name="liuhan" userId="f8731b20-21fa-4096-91f7-a26467cc747b" providerId="ADAL" clId="{481060A9-DFC4-4D9E-B9C9-5B924BDCF5C5}" dt="2021-06-03T09:39:27.748" v="4" actId="20577"/>
        <pc:sldMkLst>
          <pc:docMk/>
          <pc:sldMk cId="1041787262" sldId="256"/>
        </pc:sldMkLst>
        <pc:spChg chg="mod">
          <ac:chgData name="liuhan" userId="f8731b20-21fa-4096-91f7-a26467cc747b" providerId="ADAL" clId="{481060A9-DFC4-4D9E-B9C9-5B924BDCF5C5}" dt="2021-06-03T09:39:27.748" v="4" actId="20577"/>
          <ac:spMkLst>
            <pc:docMk/>
            <pc:sldMk cId="1041787262" sldId="256"/>
            <ac:spMk id="3" creationId="{285691B4-C522-43A9-B6F5-619C5EBE2113}"/>
          </ac:spMkLst>
        </pc:spChg>
      </pc:sldChg>
      <pc:sldChg chg="modSp mod">
        <pc:chgData name="liuhan" userId="f8731b20-21fa-4096-91f7-a26467cc747b" providerId="ADAL" clId="{481060A9-DFC4-4D9E-B9C9-5B924BDCF5C5}" dt="2021-06-03T10:01:25.813" v="382" actId="1036"/>
        <pc:sldMkLst>
          <pc:docMk/>
          <pc:sldMk cId="3406452250" sldId="258"/>
        </pc:sldMkLst>
        <pc:spChg chg="mod">
          <ac:chgData name="liuhan" userId="f8731b20-21fa-4096-91f7-a26467cc747b" providerId="ADAL" clId="{481060A9-DFC4-4D9E-B9C9-5B924BDCF5C5}" dt="2021-06-03T09:49:04.519" v="118" actId="20577"/>
          <ac:spMkLst>
            <pc:docMk/>
            <pc:sldMk cId="3406452250" sldId="258"/>
            <ac:spMk id="53" creationId="{10DE95B7-9791-4644-9502-7FD2FC349ED3}"/>
          </ac:spMkLst>
        </pc:spChg>
        <pc:picChg chg="mod">
          <ac:chgData name="liuhan" userId="f8731b20-21fa-4096-91f7-a26467cc747b" providerId="ADAL" clId="{481060A9-DFC4-4D9E-B9C9-5B924BDCF5C5}" dt="2021-06-03T10:01:25.813" v="382" actId="1036"/>
          <ac:picMkLst>
            <pc:docMk/>
            <pc:sldMk cId="3406452250" sldId="258"/>
            <ac:picMk id="16" creationId="{3A2AE65C-CB36-443D-A8E8-4DDBFEC7246B}"/>
          </ac:picMkLst>
        </pc:picChg>
        <pc:cxnChg chg="mod">
          <ac:chgData name="liuhan" userId="f8731b20-21fa-4096-91f7-a26467cc747b" providerId="ADAL" clId="{481060A9-DFC4-4D9E-B9C9-5B924BDCF5C5}" dt="2021-06-03T09:48:55.371" v="110" actId="1037"/>
          <ac:cxnSpMkLst>
            <pc:docMk/>
            <pc:sldMk cId="3406452250" sldId="258"/>
            <ac:cxnSpMk id="36" creationId="{736A2DF1-3315-49AB-9873-88A74A78A3C5}"/>
          </ac:cxnSpMkLst>
        </pc:cxnChg>
      </pc:sldChg>
      <pc:sldChg chg="del">
        <pc:chgData name="liuhan" userId="f8731b20-21fa-4096-91f7-a26467cc747b" providerId="ADAL" clId="{481060A9-DFC4-4D9E-B9C9-5B924BDCF5C5}" dt="2021-06-03T11:34:32.797" v="1362" actId="47"/>
        <pc:sldMkLst>
          <pc:docMk/>
          <pc:sldMk cId="111124203" sldId="264"/>
        </pc:sldMkLst>
      </pc:sldChg>
      <pc:sldChg chg="addSp delSp modSp mod">
        <pc:chgData name="liuhan" userId="f8731b20-21fa-4096-91f7-a26467cc747b" providerId="ADAL" clId="{481060A9-DFC4-4D9E-B9C9-5B924BDCF5C5}" dt="2021-06-03T11:34:51.450" v="1366" actId="478"/>
        <pc:sldMkLst>
          <pc:docMk/>
          <pc:sldMk cId="571894389" sldId="266"/>
        </pc:sldMkLst>
        <pc:spChg chg="del mod">
          <ac:chgData name="liuhan" userId="f8731b20-21fa-4096-91f7-a26467cc747b" providerId="ADAL" clId="{481060A9-DFC4-4D9E-B9C9-5B924BDCF5C5}" dt="2021-06-03T11:34:46.501" v="1364" actId="478"/>
          <ac:spMkLst>
            <pc:docMk/>
            <pc:sldMk cId="571894389" sldId="266"/>
            <ac:spMk id="3" creationId="{285691B4-C522-43A9-B6F5-619C5EBE2113}"/>
          </ac:spMkLst>
        </pc:spChg>
        <pc:spChg chg="del">
          <ac:chgData name="liuhan" userId="f8731b20-21fa-4096-91f7-a26467cc747b" providerId="ADAL" clId="{481060A9-DFC4-4D9E-B9C9-5B924BDCF5C5}" dt="2021-06-03T11:34:51.450" v="1366" actId="478"/>
          <ac:spMkLst>
            <pc:docMk/>
            <pc:sldMk cId="571894389" sldId="266"/>
            <ac:spMk id="6" creationId="{60DD06D5-0A94-4136-B2B9-72A070E5EC37}"/>
          </ac:spMkLst>
        </pc:spChg>
        <pc:spChg chg="add del mod">
          <ac:chgData name="liuhan" userId="f8731b20-21fa-4096-91f7-a26467cc747b" providerId="ADAL" clId="{481060A9-DFC4-4D9E-B9C9-5B924BDCF5C5}" dt="2021-06-03T11:34:48.687" v="1365" actId="478"/>
          <ac:spMkLst>
            <pc:docMk/>
            <pc:sldMk cId="571894389" sldId="266"/>
            <ac:spMk id="7" creationId="{81EFD15B-BC17-47A8-B263-6BA25B8A3B8D}"/>
          </ac:spMkLst>
        </pc:spChg>
        <pc:picChg chg="del">
          <ac:chgData name="liuhan" userId="f8731b20-21fa-4096-91f7-a26467cc747b" providerId="ADAL" clId="{481060A9-DFC4-4D9E-B9C9-5B924BDCF5C5}" dt="2021-06-03T11:34:51.450" v="1366" actId="478"/>
          <ac:picMkLst>
            <pc:docMk/>
            <pc:sldMk cId="571894389" sldId="266"/>
            <ac:picMk id="5" creationId="{A2FFFDBB-4D3F-44B4-82A0-13082D6C342F}"/>
          </ac:picMkLst>
        </pc:picChg>
      </pc:sldChg>
      <pc:sldChg chg="modSp new mod">
        <pc:chgData name="liuhan" userId="f8731b20-21fa-4096-91f7-a26467cc747b" providerId="ADAL" clId="{481060A9-DFC4-4D9E-B9C9-5B924BDCF5C5}" dt="2021-06-03T09:54:24.047" v="317" actId="20577"/>
        <pc:sldMkLst>
          <pc:docMk/>
          <pc:sldMk cId="3002479731" sldId="267"/>
        </pc:sldMkLst>
        <pc:spChg chg="mod">
          <ac:chgData name="liuhan" userId="f8731b20-21fa-4096-91f7-a26467cc747b" providerId="ADAL" clId="{481060A9-DFC4-4D9E-B9C9-5B924BDCF5C5}" dt="2021-06-03T09:46:40.111" v="26" actId="20577"/>
          <ac:spMkLst>
            <pc:docMk/>
            <pc:sldMk cId="3002479731" sldId="267"/>
            <ac:spMk id="2" creationId="{E0CBD723-9C27-4087-B2D5-09CBB1F0BB1D}"/>
          </ac:spMkLst>
        </pc:spChg>
        <pc:spChg chg="mod">
          <ac:chgData name="liuhan" userId="f8731b20-21fa-4096-91f7-a26467cc747b" providerId="ADAL" clId="{481060A9-DFC4-4D9E-B9C9-5B924BDCF5C5}" dt="2021-06-03T09:54:24.047" v="317" actId="20577"/>
          <ac:spMkLst>
            <pc:docMk/>
            <pc:sldMk cId="3002479731" sldId="267"/>
            <ac:spMk id="3" creationId="{29577D8B-34D4-4719-AA06-7DFE6F0160A1}"/>
          </ac:spMkLst>
        </pc:spChg>
      </pc:sldChg>
      <pc:sldChg chg="addSp delSp modSp new mod modAnim">
        <pc:chgData name="liuhan" userId="f8731b20-21fa-4096-91f7-a26467cc747b" providerId="ADAL" clId="{481060A9-DFC4-4D9E-B9C9-5B924BDCF5C5}" dt="2021-06-03T13:31:32.422" v="2114" actId="20577"/>
        <pc:sldMkLst>
          <pc:docMk/>
          <pc:sldMk cId="2151547588" sldId="268"/>
        </pc:sldMkLst>
        <pc:spChg chg="mod">
          <ac:chgData name="liuhan" userId="f8731b20-21fa-4096-91f7-a26467cc747b" providerId="ADAL" clId="{481060A9-DFC4-4D9E-B9C9-5B924BDCF5C5}" dt="2021-06-03T11:18:37.497" v="581" actId="1076"/>
          <ac:spMkLst>
            <pc:docMk/>
            <pc:sldMk cId="2151547588" sldId="268"/>
            <ac:spMk id="2" creationId="{4B4B398E-ECBA-4F9E-9581-FFFC24FA3859}"/>
          </ac:spMkLst>
        </pc:spChg>
        <pc:spChg chg="del">
          <ac:chgData name="liuhan" userId="f8731b20-21fa-4096-91f7-a26467cc747b" providerId="ADAL" clId="{481060A9-DFC4-4D9E-B9C9-5B924BDCF5C5}" dt="2021-06-03T09:58:02.281" v="318" actId="478"/>
          <ac:spMkLst>
            <pc:docMk/>
            <pc:sldMk cId="2151547588" sldId="268"/>
            <ac:spMk id="3" creationId="{EAB55E1D-5123-4D97-B0B2-42B351DF3129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4" creationId="{32FC297A-BA71-4606-96BB-47846DCC07CD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6" creationId="{1CE3F84F-AB50-4A91-B4CC-A9E915E4081A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7" creationId="{663656E1-53B3-433B-B9F0-1B303DDFA327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8" creationId="{C4112416-6D97-4FD2-BD3F-BCA53A6E7C7C}"/>
          </ac:spMkLst>
        </pc:spChg>
        <pc:spChg chg="add del mod">
          <ac:chgData name="liuhan" userId="f8731b20-21fa-4096-91f7-a26467cc747b" providerId="ADAL" clId="{481060A9-DFC4-4D9E-B9C9-5B924BDCF5C5}" dt="2021-06-03T11:15:19.340" v="524" actId="478"/>
          <ac:spMkLst>
            <pc:docMk/>
            <pc:sldMk cId="2151547588" sldId="268"/>
            <ac:spMk id="9" creationId="{2ACDC5B1-E614-4B69-90C6-46F48405B566}"/>
          </ac:spMkLst>
        </pc:spChg>
        <pc:spChg chg="add del mod">
          <ac:chgData name="liuhan" userId="f8731b20-21fa-4096-91f7-a26467cc747b" providerId="ADAL" clId="{481060A9-DFC4-4D9E-B9C9-5B924BDCF5C5}" dt="2021-06-03T10:46:30.110" v="502" actId="478"/>
          <ac:spMkLst>
            <pc:docMk/>
            <pc:sldMk cId="2151547588" sldId="268"/>
            <ac:spMk id="10" creationId="{D188CBB8-5318-4DA4-9D54-2C2509317AAF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11" creationId="{806B0B32-75F6-4EA7-AB68-086FCCC06486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12" creationId="{E532C93D-7393-4059-B743-2C91B6044354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15" creationId="{5EC5EC5D-FFFC-42AC-9588-8B8E48F1BC8F}"/>
          </ac:spMkLst>
        </pc:spChg>
        <pc:spChg chg="add mod">
          <ac:chgData name="liuhan" userId="f8731b20-21fa-4096-91f7-a26467cc747b" providerId="ADAL" clId="{481060A9-DFC4-4D9E-B9C9-5B924BDCF5C5}" dt="2021-06-03T11:20:28.973" v="671" actId="1076"/>
          <ac:spMkLst>
            <pc:docMk/>
            <pc:sldMk cId="2151547588" sldId="268"/>
            <ac:spMk id="16" creationId="{0A2F4B00-6945-4ED9-9979-C1D32A44435B}"/>
          </ac:spMkLst>
        </pc:spChg>
        <pc:spChg chg="add mod">
          <ac:chgData name="liuhan" userId="f8731b20-21fa-4096-91f7-a26467cc747b" providerId="ADAL" clId="{481060A9-DFC4-4D9E-B9C9-5B924BDCF5C5}" dt="2021-06-03T13:31:32.422" v="2114" actId="20577"/>
          <ac:spMkLst>
            <pc:docMk/>
            <pc:sldMk cId="2151547588" sldId="268"/>
            <ac:spMk id="17" creationId="{25698DD9-10CF-4847-A2D3-5D72B5928480}"/>
          </ac:spMkLst>
        </pc:spChg>
        <pc:spChg chg="add mod">
          <ac:chgData name="liuhan" userId="f8731b20-21fa-4096-91f7-a26467cc747b" providerId="ADAL" clId="{481060A9-DFC4-4D9E-B9C9-5B924BDCF5C5}" dt="2021-06-03T11:22:55.429" v="821" actId="207"/>
          <ac:spMkLst>
            <pc:docMk/>
            <pc:sldMk cId="2151547588" sldId="268"/>
            <ac:spMk id="20" creationId="{C53372E0-AAF6-4D15-9200-3CA9FF566D3B}"/>
          </ac:spMkLst>
        </pc:spChg>
        <pc:spChg chg="add mod">
          <ac:chgData name="liuhan" userId="f8731b20-21fa-4096-91f7-a26467cc747b" providerId="ADAL" clId="{481060A9-DFC4-4D9E-B9C9-5B924BDCF5C5}" dt="2021-06-03T11:22:55.429" v="821" actId="207"/>
          <ac:spMkLst>
            <pc:docMk/>
            <pc:sldMk cId="2151547588" sldId="268"/>
            <ac:spMk id="21" creationId="{BC6557EC-A2F7-4ACA-BA31-B36F69F32DF8}"/>
          </ac:spMkLst>
        </pc:spChg>
        <pc:picChg chg="add mod">
          <ac:chgData name="liuhan" userId="f8731b20-21fa-4096-91f7-a26467cc747b" providerId="ADAL" clId="{481060A9-DFC4-4D9E-B9C9-5B924BDCF5C5}" dt="2021-06-03T11:20:28.973" v="671" actId="1076"/>
          <ac:picMkLst>
            <pc:docMk/>
            <pc:sldMk cId="2151547588" sldId="268"/>
            <ac:picMk id="5" creationId="{C9829E0F-C4B9-4C1A-ABB2-48947BC939DD}"/>
          </ac:picMkLst>
        </pc:picChg>
        <pc:picChg chg="add mod">
          <ac:chgData name="liuhan" userId="f8731b20-21fa-4096-91f7-a26467cc747b" providerId="ADAL" clId="{481060A9-DFC4-4D9E-B9C9-5B924BDCF5C5}" dt="2021-06-03T11:20:28.973" v="671" actId="1076"/>
          <ac:picMkLst>
            <pc:docMk/>
            <pc:sldMk cId="2151547588" sldId="268"/>
            <ac:picMk id="13" creationId="{8F5146C3-5818-4A6C-8869-B5EED3707E58}"/>
          </ac:picMkLst>
        </pc:picChg>
        <pc:picChg chg="add mod">
          <ac:chgData name="liuhan" userId="f8731b20-21fa-4096-91f7-a26467cc747b" providerId="ADAL" clId="{481060A9-DFC4-4D9E-B9C9-5B924BDCF5C5}" dt="2021-06-03T11:20:28.973" v="671" actId="1076"/>
          <ac:picMkLst>
            <pc:docMk/>
            <pc:sldMk cId="2151547588" sldId="268"/>
            <ac:picMk id="14" creationId="{47439F4B-815A-4CB8-B54C-538CE56814CE}"/>
          </ac:picMkLst>
        </pc:picChg>
        <pc:cxnChg chg="add mod">
          <ac:chgData name="liuhan" userId="f8731b20-21fa-4096-91f7-a26467cc747b" providerId="ADAL" clId="{481060A9-DFC4-4D9E-B9C9-5B924BDCF5C5}" dt="2021-06-03T11:26:40.082" v="954" actId="1582"/>
          <ac:cxnSpMkLst>
            <pc:docMk/>
            <pc:sldMk cId="2151547588" sldId="268"/>
            <ac:cxnSpMk id="19" creationId="{4B899E9A-043B-4F9D-B43F-C6F538332860}"/>
          </ac:cxnSpMkLst>
        </pc:cxnChg>
      </pc:sldChg>
      <pc:sldChg chg="modSp new mod">
        <pc:chgData name="liuhan" userId="f8731b20-21fa-4096-91f7-a26467cc747b" providerId="ADAL" clId="{481060A9-DFC4-4D9E-B9C9-5B924BDCF5C5}" dt="2021-06-03T11:33:09.875" v="1361" actId="20577"/>
        <pc:sldMkLst>
          <pc:docMk/>
          <pc:sldMk cId="2235190985" sldId="269"/>
        </pc:sldMkLst>
        <pc:spChg chg="mod">
          <ac:chgData name="liuhan" userId="f8731b20-21fa-4096-91f7-a26467cc747b" providerId="ADAL" clId="{481060A9-DFC4-4D9E-B9C9-5B924BDCF5C5}" dt="2021-06-03T09:49:57.306" v="149" actId="20577"/>
          <ac:spMkLst>
            <pc:docMk/>
            <pc:sldMk cId="2235190985" sldId="269"/>
            <ac:spMk id="2" creationId="{1825EE4E-EA05-4240-8FC5-BF78A8E3367D}"/>
          </ac:spMkLst>
        </pc:spChg>
        <pc:spChg chg="mod">
          <ac:chgData name="liuhan" userId="f8731b20-21fa-4096-91f7-a26467cc747b" providerId="ADAL" clId="{481060A9-DFC4-4D9E-B9C9-5B924BDCF5C5}" dt="2021-06-03T11:33:09.875" v="1361" actId="20577"/>
          <ac:spMkLst>
            <pc:docMk/>
            <pc:sldMk cId="2235190985" sldId="269"/>
            <ac:spMk id="3" creationId="{26770737-A79D-4D42-A645-CF646DB3D83A}"/>
          </ac:spMkLst>
        </pc:spChg>
      </pc:sldChg>
      <pc:sldChg chg="modSp new mod">
        <pc:chgData name="liuhan" userId="f8731b20-21fa-4096-91f7-a26467cc747b" providerId="ADAL" clId="{481060A9-DFC4-4D9E-B9C9-5B924BDCF5C5}" dt="2021-06-03T11:42:20.066" v="1841" actId="20577"/>
        <pc:sldMkLst>
          <pc:docMk/>
          <pc:sldMk cId="2726998529" sldId="270"/>
        </pc:sldMkLst>
        <pc:spChg chg="mod">
          <ac:chgData name="liuhan" userId="f8731b20-21fa-4096-91f7-a26467cc747b" providerId="ADAL" clId="{481060A9-DFC4-4D9E-B9C9-5B924BDCF5C5}" dt="2021-06-03T11:37:26.745" v="1392" actId="20577"/>
          <ac:spMkLst>
            <pc:docMk/>
            <pc:sldMk cId="2726998529" sldId="270"/>
            <ac:spMk id="2" creationId="{9B02F69F-E720-4F8F-9181-99BE4B0E8426}"/>
          </ac:spMkLst>
        </pc:spChg>
        <pc:spChg chg="mod">
          <ac:chgData name="liuhan" userId="f8731b20-21fa-4096-91f7-a26467cc747b" providerId="ADAL" clId="{481060A9-DFC4-4D9E-B9C9-5B924BDCF5C5}" dt="2021-06-03T11:42:20.066" v="1841" actId="20577"/>
          <ac:spMkLst>
            <pc:docMk/>
            <pc:sldMk cId="2726998529" sldId="270"/>
            <ac:spMk id="3" creationId="{682B98AB-0EDD-4FFA-B09D-16774F6E9469}"/>
          </ac:spMkLst>
        </pc:spChg>
      </pc:sldChg>
      <pc:sldChg chg="modSp new mod">
        <pc:chgData name="liuhan" userId="f8731b20-21fa-4096-91f7-a26467cc747b" providerId="ADAL" clId="{481060A9-DFC4-4D9E-B9C9-5B924BDCF5C5}" dt="2021-06-03T11:44:31.649" v="2107" actId="20577"/>
        <pc:sldMkLst>
          <pc:docMk/>
          <pc:sldMk cId="4234561952" sldId="271"/>
        </pc:sldMkLst>
        <pc:spChg chg="mod">
          <ac:chgData name="liuhan" userId="f8731b20-21fa-4096-91f7-a26467cc747b" providerId="ADAL" clId="{481060A9-DFC4-4D9E-B9C9-5B924BDCF5C5}" dt="2021-06-03T11:42:35.113" v="1855" actId="20577"/>
          <ac:spMkLst>
            <pc:docMk/>
            <pc:sldMk cId="4234561952" sldId="271"/>
            <ac:spMk id="2" creationId="{D76CD8F4-81E3-4BAE-B46E-519C9B56E8AC}"/>
          </ac:spMkLst>
        </pc:spChg>
        <pc:spChg chg="mod">
          <ac:chgData name="liuhan" userId="f8731b20-21fa-4096-91f7-a26467cc747b" providerId="ADAL" clId="{481060A9-DFC4-4D9E-B9C9-5B924BDCF5C5}" dt="2021-06-03T11:44:31.649" v="2107" actId="20577"/>
          <ac:spMkLst>
            <pc:docMk/>
            <pc:sldMk cId="4234561952" sldId="271"/>
            <ac:spMk id="3" creationId="{125BF53A-897E-4727-8A18-7BCEF249D12E}"/>
          </ac:spMkLst>
        </pc:spChg>
      </pc:sldChg>
    </pc:docChg>
  </pc:docChgLst>
  <pc:docChgLst>
    <pc:chgData name="liuhan" userId="f8731b20-21fa-4096-91f7-a26467cc747b" providerId="ADAL" clId="{37D306EB-9D7A-460C-ACD0-6D2AD5E63FF8}"/>
    <pc:docChg chg="undo custSel addSld delSld modSld delMainMaster">
      <pc:chgData name="liuhan" userId="f8731b20-21fa-4096-91f7-a26467cc747b" providerId="ADAL" clId="{37D306EB-9D7A-460C-ACD0-6D2AD5E63FF8}" dt="2022-05-31T07:48:38.418" v="1493" actId="1076"/>
      <pc:docMkLst>
        <pc:docMk/>
      </pc:docMkLst>
      <pc:sldChg chg="del">
        <pc:chgData name="liuhan" userId="f8731b20-21fa-4096-91f7-a26467cc747b" providerId="ADAL" clId="{37D306EB-9D7A-460C-ACD0-6D2AD5E63FF8}" dt="2022-05-31T06:46:23.930" v="128" actId="47"/>
        <pc:sldMkLst>
          <pc:docMk/>
          <pc:sldMk cId="0" sldId="282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1105315806" sldId="393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3857723204" sldId="400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0" sldId="405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1307346745" sldId="406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0" sldId="512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502354652" sldId="513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1397525954" sldId="514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2281871828" sldId="516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2581392890" sldId="517"/>
        </pc:sldMkLst>
      </pc:sldChg>
      <pc:sldChg chg="del">
        <pc:chgData name="liuhan" userId="f8731b20-21fa-4096-91f7-a26467cc747b" providerId="ADAL" clId="{37D306EB-9D7A-460C-ACD0-6D2AD5E63FF8}" dt="2022-05-31T07:46:29.979" v="1450" actId="47"/>
        <pc:sldMkLst>
          <pc:docMk/>
          <pc:sldMk cId="728659985" sldId="518"/>
        </pc:sldMkLst>
      </pc:sldChg>
      <pc:sldChg chg="modSp new mod">
        <pc:chgData name="liuhan" userId="f8731b20-21fa-4096-91f7-a26467cc747b" providerId="ADAL" clId="{37D306EB-9D7A-460C-ACD0-6D2AD5E63FF8}" dt="2022-05-31T06:40:08.306" v="127" actId="20577"/>
        <pc:sldMkLst>
          <pc:docMk/>
          <pc:sldMk cId="3277784601" sldId="519"/>
        </pc:sldMkLst>
        <pc:spChg chg="mod">
          <ac:chgData name="liuhan" userId="f8731b20-21fa-4096-91f7-a26467cc747b" providerId="ADAL" clId="{37D306EB-9D7A-460C-ACD0-6D2AD5E63FF8}" dt="2022-05-31T06:39:01.026" v="82" actId="404"/>
          <ac:spMkLst>
            <pc:docMk/>
            <pc:sldMk cId="3277784601" sldId="519"/>
            <ac:spMk id="2" creationId="{1BFADD7E-D9E1-A763-2637-841B529BF9E7}"/>
          </ac:spMkLst>
        </pc:spChg>
        <pc:spChg chg="mod">
          <ac:chgData name="liuhan" userId="f8731b20-21fa-4096-91f7-a26467cc747b" providerId="ADAL" clId="{37D306EB-9D7A-460C-ACD0-6D2AD5E63FF8}" dt="2022-05-31T06:40:08.306" v="127" actId="20577"/>
          <ac:spMkLst>
            <pc:docMk/>
            <pc:sldMk cId="3277784601" sldId="519"/>
            <ac:spMk id="3" creationId="{4CCECABC-40AF-523A-7120-9399A308CF37}"/>
          </ac:spMkLst>
        </pc:spChg>
      </pc:sldChg>
      <pc:sldChg chg="addSp delSp modSp new mod">
        <pc:chgData name="liuhan" userId="f8731b20-21fa-4096-91f7-a26467cc747b" providerId="ADAL" clId="{37D306EB-9D7A-460C-ACD0-6D2AD5E63FF8}" dt="2022-05-31T07:48:38.418" v="1493" actId="1076"/>
        <pc:sldMkLst>
          <pc:docMk/>
          <pc:sldMk cId="1941589286" sldId="520"/>
        </pc:sldMkLst>
        <pc:spChg chg="mod">
          <ac:chgData name="liuhan" userId="f8731b20-21fa-4096-91f7-a26467cc747b" providerId="ADAL" clId="{37D306EB-9D7A-460C-ACD0-6D2AD5E63FF8}" dt="2022-05-31T06:50:51.781" v="148" actId="20577"/>
          <ac:spMkLst>
            <pc:docMk/>
            <pc:sldMk cId="1941589286" sldId="520"/>
            <ac:spMk id="2" creationId="{E5E3258C-AD6F-822B-0B26-D70164660EB4}"/>
          </ac:spMkLst>
        </pc:spChg>
        <pc:spChg chg="del">
          <ac:chgData name="liuhan" userId="f8731b20-21fa-4096-91f7-a26467cc747b" providerId="ADAL" clId="{37D306EB-9D7A-460C-ACD0-6D2AD5E63FF8}" dt="2022-05-31T06:50:47.090" v="130" actId="478"/>
          <ac:spMkLst>
            <pc:docMk/>
            <pc:sldMk cId="1941589286" sldId="520"/>
            <ac:spMk id="3" creationId="{8F1CF477-CDC5-7E0B-AE8B-96516CF8EFDA}"/>
          </ac:spMkLst>
        </pc:spChg>
        <pc:spChg chg="mod">
          <ac:chgData name="liuhan" userId="f8731b20-21fa-4096-91f7-a26467cc747b" providerId="ADAL" clId="{37D306EB-9D7A-460C-ACD0-6D2AD5E63FF8}" dt="2022-05-31T07:01:16.880" v="408" actId="1076"/>
          <ac:spMkLst>
            <pc:docMk/>
            <pc:sldMk cId="1941589286" sldId="520"/>
            <ac:spMk id="4" creationId="{04CEE86A-B284-CFE5-E376-0D754DF9FD84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5" creationId="{9C05AD73-F35F-7DE7-6784-FF078389EF8A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6" creationId="{7A843740-20E7-0E55-9385-78146BE21479}"/>
          </ac:spMkLst>
        </pc:spChg>
        <pc:spChg chg="add del mod">
          <ac:chgData name="liuhan" userId="f8731b20-21fa-4096-91f7-a26467cc747b" providerId="ADAL" clId="{37D306EB-9D7A-460C-ACD0-6D2AD5E63FF8}" dt="2022-05-31T06:54:42.163" v="197" actId="478"/>
          <ac:spMkLst>
            <pc:docMk/>
            <pc:sldMk cId="1941589286" sldId="520"/>
            <ac:spMk id="7" creationId="{0411E6BA-33AD-FA2C-6CB8-AE08E043E97C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8" creationId="{0A2C4094-F93C-180E-372C-2DA2F09B7E68}"/>
          </ac:spMkLst>
        </pc:spChg>
        <pc:spChg chg="add del mod">
          <ac:chgData name="liuhan" userId="f8731b20-21fa-4096-91f7-a26467cc747b" providerId="ADAL" clId="{37D306EB-9D7A-460C-ACD0-6D2AD5E63FF8}" dt="2022-05-31T06:54:21.485" v="191"/>
          <ac:spMkLst>
            <pc:docMk/>
            <pc:sldMk cId="1941589286" sldId="520"/>
            <ac:spMk id="20" creationId="{59B43B1E-DF5C-8406-7021-DFADED48DDE9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30" creationId="{2E2CDC7A-B0F1-B5D7-9491-A7718AEACD25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48" creationId="{0FCD1215-9232-1B42-DD4C-F1EA5745BE20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49" creationId="{227D9B75-29B1-D05B-B0F2-4449EDBB0CA4}"/>
          </ac:spMkLst>
        </pc:spChg>
        <pc:spChg chg="add mod">
          <ac:chgData name="liuhan" userId="f8731b20-21fa-4096-91f7-a26467cc747b" providerId="ADAL" clId="{37D306EB-9D7A-460C-ACD0-6D2AD5E63FF8}" dt="2022-05-31T07:01:42.446" v="410" actId="1076"/>
          <ac:spMkLst>
            <pc:docMk/>
            <pc:sldMk cId="1941589286" sldId="520"/>
            <ac:spMk id="50" creationId="{9510B458-E9B4-B229-1A5F-17E9E8ED0EF7}"/>
          </ac:spMkLst>
        </pc:spChg>
        <pc:spChg chg="add mod">
          <ac:chgData name="liuhan" userId="f8731b20-21fa-4096-91f7-a26467cc747b" providerId="ADAL" clId="{37D306EB-9D7A-460C-ACD0-6D2AD5E63FF8}" dt="2022-05-31T07:48:38.418" v="1493" actId="1076"/>
          <ac:spMkLst>
            <pc:docMk/>
            <pc:sldMk cId="1941589286" sldId="520"/>
            <ac:spMk id="52" creationId="{E6A75491-5169-729B-9975-24BC46202D4C}"/>
          </ac:spMkLst>
        </pc:spChg>
        <pc:spChg chg="add mod">
          <ac:chgData name="liuhan" userId="f8731b20-21fa-4096-91f7-a26467cc747b" providerId="ADAL" clId="{37D306EB-9D7A-460C-ACD0-6D2AD5E63FF8}" dt="2022-05-31T07:07:20.642" v="530" actId="1076"/>
          <ac:spMkLst>
            <pc:docMk/>
            <pc:sldMk cId="1941589286" sldId="520"/>
            <ac:spMk id="56" creationId="{63552F9E-1A88-606B-C053-8630DF9C394F}"/>
          </ac:spMkLst>
        </pc:sp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9" creationId="{579CEDD5-8FA1-0032-9224-8BBC0178666D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10" creationId="{0B1FC22F-8B21-532A-F271-EC54EAD22965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11" creationId="{188B5496-3427-0703-88CD-D5F921409902}"/>
          </ac:picMkLst>
        </pc:picChg>
        <pc:picChg chg="add del mod">
          <ac:chgData name="liuhan" userId="f8731b20-21fa-4096-91f7-a26467cc747b" providerId="ADAL" clId="{37D306EB-9D7A-460C-ACD0-6D2AD5E63FF8}" dt="2022-05-31T06:54:21.485" v="191"/>
          <ac:picMkLst>
            <pc:docMk/>
            <pc:sldMk cId="1941589286" sldId="520"/>
            <ac:picMk id="21" creationId="{B0138B02-DFCC-337E-24A5-06EFB60EEC91}"/>
          </ac:picMkLst>
        </pc:picChg>
        <pc:picChg chg="add del mod">
          <ac:chgData name="liuhan" userId="f8731b20-21fa-4096-91f7-a26467cc747b" providerId="ADAL" clId="{37D306EB-9D7A-460C-ACD0-6D2AD5E63FF8}" dt="2022-05-31T06:54:21.485" v="191"/>
          <ac:picMkLst>
            <pc:docMk/>
            <pc:sldMk cId="1941589286" sldId="520"/>
            <ac:picMk id="22" creationId="{B46C1FB4-E4F6-7DDC-0273-88D64C8ADB09}"/>
          </ac:picMkLst>
        </pc:picChg>
        <pc:picChg chg="add del mod">
          <ac:chgData name="liuhan" userId="f8731b20-21fa-4096-91f7-a26467cc747b" providerId="ADAL" clId="{37D306EB-9D7A-460C-ACD0-6D2AD5E63FF8}" dt="2022-05-31T06:54:21.485" v="191"/>
          <ac:picMkLst>
            <pc:docMk/>
            <pc:sldMk cId="1941589286" sldId="520"/>
            <ac:picMk id="23" creationId="{24EF883A-C7F8-BDCF-255E-EA5A57F902E9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31" creationId="{17028977-99BE-A75F-A38C-6FDAC227506D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32" creationId="{9F7242DF-4F22-F5D7-23AF-2CC7A1E97F0D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33" creationId="{DC95BD28-8C7A-009A-E36F-CC3ADF596369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37" creationId="{466E197C-9FF8-C20E-59A3-5CE49BD6E2BC}"/>
          </ac:picMkLst>
        </pc:picChg>
        <pc:picChg chg="add mod">
          <ac:chgData name="liuhan" userId="f8731b20-21fa-4096-91f7-a26467cc747b" providerId="ADAL" clId="{37D306EB-9D7A-460C-ACD0-6D2AD5E63FF8}" dt="2022-05-31T07:01:42.446" v="410" actId="1076"/>
          <ac:picMkLst>
            <pc:docMk/>
            <pc:sldMk cId="1941589286" sldId="520"/>
            <ac:picMk id="38" creationId="{9044A900-E2D7-D35D-1283-DE60676BD962}"/>
          </ac:picMkLst>
        </pc:picChg>
        <pc:picChg chg="add mod">
          <ac:chgData name="liuhan" userId="f8731b20-21fa-4096-91f7-a26467cc747b" providerId="ADAL" clId="{37D306EB-9D7A-460C-ACD0-6D2AD5E63FF8}" dt="2022-05-31T07:07:32.694" v="531" actId="1076"/>
          <ac:picMkLst>
            <pc:docMk/>
            <pc:sldMk cId="1941589286" sldId="520"/>
            <ac:picMk id="1026" creationId="{43C645E4-AD14-2548-43CB-3A916D7A7C12}"/>
          </ac:picMkLst>
        </pc:picChg>
        <pc:picChg chg="add mod">
          <ac:chgData name="liuhan" userId="f8731b20-21fa-4096-91f7-a26467cc747b" providerId="ADAL" clId="{37D306EB-9D7A-460C-ACD0-6D2AD5E63FF8}" dt="2022-05-31T07:07:32.694" v="531" actId="1076"/>
          <ac:picMkLst>
            <pc:docMk/>
            <pc:sldMk cId="1941589286" sldId="520"/>
            <ac:picMk id="1028" creationId="{48870284-E001-882A-014E-E95BC7906B79}"/>
          </ac:picMkLst>
        </pc:picChg>
        <pc:picChg chg="add mod">
          <ac:chgData name="liuhan" userId="f8731b20-21fa-4096-91f7-a26467cc747b" providerId="ADAL" clId="{37D306EB-9D7A-460C-ACD0-6D2AD5E63FF8}" dt="2022-05-31T07:07:32.694" v="531" actId="1076"/>
          <ac:picMkLst>
            <pc:docMk/>
            <pc:sldMk cId="1941589286" sldId="520"/>
            <ac:picMk id="1030" creationId="{12ED5AAA-5EF7-73A9-AE5C-7AA40B8D0B85}"/>
          </ac:picMkLst>
        </pc:pic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13" creationId="{E955A8ED-D6B5-4F76-727A-DAE4B5337D06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14" creationId="{140C2BC6-4C30-7AA0-245F-3BF21E72A9FF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17" creationId="{77D5A243-1A0C-9943-D851-FEB7DF49CB2D}"/>
          </ac:cxnSpMkLst>
        </pc:cxnChg>
        <pc:cxnChg chg="add del mod">
          <ac:chgData name="liuhan" userId="f8731b20-21fa-4096-91f7-a26467cc747b" providerId="ADAL" clId="{37D306EB-9D7A-460C-ACD0-6D2AD5E63FF8}" dt="2022-05-31T06:54:21.485" v="191"/>
          <ac:cxnSpMkLst>
            <pc:docMk/>
            <pc:sldMk cId="1941589286" sldId="520"/>
            <ac:cxnSpMk id="24" creationId="{FCB179E0-A59A-2DBD-19C4-0C467D1CBD45}"/>
          </ac:cxnSpMkLst>
        </pc:cxnChg>
        <pc:cxnChg chg="add del mod">
          <ac:chgData name="liuhan" userId="f8731b20-21fa-4096-91f7-a26467cc747b" providerId="ADAL" clId="{37D306EB-9D7A-460C-ACD0-6D2AD5E63FF8}" dt="2022-05-31T06:54:21.485" v="191"/>
          <ac:cxnSpMkLst>
            <pc:docMk/>
            <pc:sldMk cId="1941589286" sldId="520"/>
            <ac:cxnSpMk id="25" creationId="{D532DBA8-B5C8-3946-3ED9-B276135F2094}"/>
          </ac:cxnSpMkLst>
        </pc:cxnChg>
        <pc:cxnChg chg="add del mod">
          <ac:chgData name="liuhan" userId="f8731b20-21fa-4096-91f7-a26467cc747b" providerId="ADAL" clId="{37D306EB-9D7A-460C-ACD0-6D2AD5E63FF8}" dt="2022-05-31T06:54:21.485" v="191"/>
          <ac:cxnSpMkLst>
            <pc:docMk/>
            <pc:sldMk cId="1941589286" sldId="520"/>
            <ac:cxnSpMk id="26" creationId="{2616550D-2605-84BF-8A19-49D6CD35CA6D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34" creationId="{0560AA20-9487-7551-2E61-0DB049F21730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35" creationId="{8CC2ADBF-5700-7769-A9E9-44E6887C0E7E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36" creationId="{4455307D-296B-3A47-1A23-40213643ED76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39" creationId="{AC56849D-7922-0B23-F98B-63BEFA9C68C9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42" creationId="{E60334DC-61AD-DD5C-3163-6B813563A36F}"/>
          </ac:cxnSpMkLst>
        </pc:cxnChg>
        <pc:cxnChg chg="add mod">
          <ac:chgData name="liuhan" userId="f8731b20-21fa-4096-91f7-a26467cc747b" providerId="ADAL" clId="{37D306EB-9D7A-460C-ACD0-6D2AD5E63FF8}" dt="2022-05-31T07:01:42.446" v="410" actId="1076"/>
          <ac:cxnSpMkLst>
            <pc:docMk/>
            <pc:sldMk cId="1941589286" sldId="520"/>
            <ac:cxnSpMk id="45" creationId="{8FEF65A0-3D6D-8D40-B429-C5BB4070A9B5}"/>
          </ac:cxnSpMkLst>
        </pc:cxnChg>
      </pc:sldChg>
      <pc:sldChg chg="addSp delSp modSp new mod">
        <pc:chgData name="liuhan" userId="f8731b20-21fa-4096-91f7-a26467cc747b" providerId="ADAL" clId="{37D306EB-9D7A-460C-ACD0-6D2AD5E63FF8}" dt="2022-05-31T07:48:10.892" v="1489" actId="20577"/>
        <pc:sldMkLst>
          <pc:docMk/>
          <pc:sldMk cId="1769070476" sldId="521"/>
        </pc:sldMkLst>
        <pc:spChg chg="mod">
          <ac:chgData name="liuhan" userId="f8731b20-21fa-4096-91f7-a26467cc747b" providerId="ADAL" clId="{37D306EB-9D7A-460C-ACD0-6D2AD5E63FF8}" dt="2022-05-31T07:38:46.086" v="1144" actId="1076"/>
          <ac:spMkLst>
            <pc:docMk/>
            <pc:sldMk cId="1769070476" sldId="521"/>
            <ac:spMk id="2" creationId="{B3AB5228-188D-307B-8D7F-B100163571EE}"/>
          </ac:spMkLst>
        </pc:spChg>
        <pc:spChg chg="del">
          <ac:chgData name="liuhan" userId="f8731b20-21fa-4096-91f7-a26467cc747b" providerId="ADAL" clId="{37D306EB-9D7A-460C-ACD0-6D2AD5E63FF8}" dt="2022-05-31T07:15:42.159" v="559" actId="478"/>
          <ac:spMkLst>
            <pc:docMk/>
            <pc:sldMk cId="1769070476" sldId="521"/>
            <ac:spMk id="3" creationId="{94EC8884-375D-70E4-31FA-E2B915823491}"/>
          </ac:spMkLst>
        </pc:spChg>
        <pc:spChg chg="mod">
          <ac:chgData name="liuhan" userId="f8731b20-21fa-4096-91f7-a26467cc747b" providerId="ADAL" clId="{37D306EB-9D7A-460C-ACD0-6D2AD5E63FF8}" dt="2022-05-31T07:28:35.307" v="735" actId="1076"/>
          <ac:spMkLst>
            <pc:docMk/>
            <pc:sldMk cId="1769070476" sldId="521"/>
            <ac:spMk id="4" creationId="{6DF89768-6999-C712-44AC-66986DBEF455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5" creationId="{825E151C-11ED-1390-EBAA-C984DF7B2DEE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6" creationId="{4F72E6B1-9AA1-D5DE-A33D-86A04ADC14C1}"/>
          </ac:spMkLst>
        </pc:spChg>
        <pc:spChg chg="add del mod">
          <ac:chgData name="liuhan" userId="f8731b20-21fa-4096-91f7-a26467cc747b" providerId="ADAL" clId="{37D306EB-9D7A-460C-ACD0-6D2AD5E63FF8}" dt="2022-05-31T07:16:50.604" v="601" actId="478"/>
          <ac:spMkLst>
            <pc:docMk/>
            <pc:sldMk cId="1769070476" sldId="521"/>
            <ac:spMk id="7" creationId="{4B83DF09-1ED6-C739-8BB7-1D32872D1B92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16" creationId="{C99E519D-0DF4-23DF-B27F-AFAFE22B9433}"/>
          </ac:spMkLst>
        </pc:spChg>
        <pc:spChg chg="add del mod">
          <ac:chgData name="liuhan" userId="f8731b20-21fa-4096-91f7-a26467cc747b" providerId="ADAL" clId="{37D306EB-9D7A-460C-ACD0-6D2AD5E63FF8}" dt="2022-05-31T07:19:53.568" v="638" actId="478"/>
          <ac:spMkLst>
            <pc:docMk/>
            <pc:sldMk cId="1769070476" sldId="521"/>
            <ac:spMk id="20" creationId="{B76E77E3-8101-2160-566C-C69F74F83C60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21" creationId="{03AF0242-C71E-C79D-7A90-1653BD0BB785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35" creationId="{497B3ECF-7B62-545D-1432-5D3FEC99F12A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36" creationId="{2912BE34-DDAE-41F4-706B-E715A65C46B6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42" creationId="{49D5FF00-7B3F-4C4A-28D5-1B4D3B41F3F2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50" creationId="{D7911C5F-182B-3542-72F6-42AF2DEDEAE8}"/>
          </ac:spMkLst>
        </pc:spChg>
        <pc:spChg chg="add mod">
          <ac:chgData name="liuhan" userId="f8731b20-21fa-4096-91f7-a26467cc747b" providerId="ADAL" clId="{37D306EB-9D7A-460C-ACD0-6D2AD5E63FF8}" dt="2022-05-31T07:44:31.055" v="1423" actId="1076"/>
          <ac:spMkLst>
            <pc:docMk/>
            <pc:sldMk cId="1769070476" sldId="521"/>
            <ac:spMk id="51" creationId="{A3E5976D-C1EC-E009-D525-CBE3EE82959A}"/>
          </ac:spMkLst>
        </pc:spChg>
        <pc:spChg chg="add mod">
          <ac:chgData name="liuhan" userId="f8731b20-21fa-4096-91f7-a26467cc747b" providerId="ADAL" clId="{37D306EB-9D7A-460C-ACD0-6D2AD5E63FF8}" dt="2022-05-31T07:48:10.892" v="1489" actId="20577"/>
          <ac:spMkLst>
            <pc:docMk/>
            <pc:sldMk cId="1769070476" sldId="521"/>
            <ac:spMk id="52" creationId="{E31F1BDC-E73F-44AC-A3CF-38937B547DDB}"/>
          </ac:spMkLst>
        </pc:spChg>
        <pc:spChg chg="add mod">
          <ac:chgData name="liuhan" userId="f8731b20-21fa-4096-91f7-a26467cc747b" providerId="ADAL" clId="{37D306EB-9D7A-460C-ACD0-6D2AD5E63FF8}" dt="2022-05-31T07:45:30.068" v="1446" actId="20577"/>
          <ac:spMkLst>
            <pc:docMk/>
            <pc:sldMk cId="1769070476" sldId="521"/>
            <ac:spMk id="53" creationId="{AC9B21EB-0052-0409-72E8-193EF19353A5}"/>
          </ac:spMkLst>
        </pc:spChg>
        <pc:picChg chg="add mod">
          <ac:chgData name="liuhan" userId="f8731b20-21fa-4096-91f7-a26467cc747b" providerId="ADAL" clId="{37D306EB-9D7A-460C-ACD0-6D2AD5E63FF8}" dt="2022-05-31T07:44:31.055" v="1423" actId="1076"/>
          <ac:picMkLst>
            <pc:docMk/>
            <pc:sldMk cId="1769070476" sldId="521"/>
            <ac:picMk id="8" creationId="{31017368-2CFB-FB3E-D50A-FB711793B72B}"/>
          </ac:picMkLst>
        </pc:picChg>
        <pc:picChg chg="add mod">
          <ac:chgData name="liuhan" userId="f8731b20-21fa-4096-91f7-a26467cc747b" providerId="ADAL" clId="{37D306EB-9D7A-460C-ACD0-6D2AD5E63FF8}" dt="2022-05-31T07:44:31.055" v="1423" actId="1076"/>
          <ac:picMkLst>
            <pc:docMk/>
            <pc:sldMk cId="1769070476" sldId="521"/>
            <ac:picMk id="11" creationId="{21AADC08-0ED6-04EC-A41E-0AADEE0F84CC}"/>
          </ac:picMkLst>
        </pc:picChg>
        <pc:picChg chg="add mod">
          <ac:chgData name="liuhan" userId="f8731b20-21fa-4096-91f7-a26467cc747b" providerId="ADAL" clId="{37D306EB-9D7A-460C-ACD0-6D2AD5E63FF8}" dt="2022-05-31T07:44:31.055" v="1423" actId="1076"/>
          <ac:picMkLst>
            <pc:docMk/>
            <pc:sldMk cId="1769070476" sldId="521"/>
            <ac:picMk id="25" creationId="{A8C8B132-40CB-B0C8-E88A-486191A18A34}"/>
          </ac:picMkLst>
        </pc:picChg>
        <pc:picChg chg="add del mod">
          <ac:chgData name="liuhan" userId="f8731b20-21fa-4096-91f7-a26467cc747b" providerId="ADAL" clId="{37D306EB-9D7A-460C-ACD0-6D2AD5E63FF8}" dt="2022-05-31T07:24:30.881" v="685" actId="478"/>
          <ac:picMkLst>
            <pc:docMk/>
            <pc:sldMk cId="1769070476" sldId="521"/>
            <ac:picMk id="26" creationId="{E2015D70-F2DB-F292-5191-EEA98C05B1FF}"/>
          </ac:picMkLst>
        </pc:picChg>
        <pc:picChg chg="add del mod">
          <ac:chgData name="liuhan" userId="f8731b20-21fa-4096-91f7-a26467cc747b" providerId="ADAL" clId="{37D306EB-9D7A-460C-ACD0-6D2AD5E63FF8}" dt="2022-05-31T07:21:39.613" v="651" actId="478"/>
          <ac:picMkLst>
            <pc:docMk/>
            <pc:sldMk cId="1769070476" sldId="521"/>
            <ac:picMk id="27" creationId="{556ACFE2-AC9C-5F70-76B4-3D5A5842640E}"/>
          </ac:picMkLst>
        </pc:picChg>
        <pc:picChg chg="add del mod">
          <ac:chgData name="liuhan" userId="f8731b20-21fa-4096-91f7-a26467cc747b" providerId="ADAL" clId="{37D306EB-9D7A-460C-ACD0-6D2AD5E63FF8}" dt="2022-05-31T07:21:39.613" v="651" actId="478"/>
          <ac:picMkLst>
            <pc:docMk/>
            <pc:sldMk cId="1769070476" sldId="521"/>
            <ac:picMk id="28" creationId="{592A6E4D-B9A8-CFF5-983E-EB83A6D6B70C}"/>
          </ac:picMkLst>
        </pc:picChg>
        <pc:picChg chg="add mod">
          <ac:chgData name="liuhan" userId="f8731b20-21fa-4096-91f7-a26467cc747b" providerId="ADAL" clId="{37D306EB-9D7A-460C-ACD0-6D2AD5E63FF8}" dt="2022-05-31T07:44:31.055" v="1423" actId="1076"/>
          <ac:picMkLst>
            <pc:docMk/>
            <pc:sldMk cId="1769070476" sldId="521"/>
            <ac:picMk id="29" creationId="{A35DAB0C-F849-4202-B884-36AD8855DE4C}"/>
          </ac:picMkLst>
        </pc:picChg>
        <pc:picChg chg="add del mod">
          <ac:chgData name="liuhan" userId="f8731b20-21fa-4096-91f7-a26467cc747b" providerId="ADAL" clId="{37D306EB-9D7A-460C-ACD0-6D2AD5E63FF8}" dt="2022-05-31T07:30:29.909" v="774" actId="478"/>
          <ac:picMkLst>
            <pc:docMk/>
            <pc:sldMk cId="1769070476" sldId="521"/>
            <ac:picMk id="34" creationId="{B9FDD28F-9B9F-7CAB-2ABC-BAD5D423F8D7}"/>
          </ac:picMkLst>
        </pc:picChg>
        <pc:picChg chg="add del mod">
          <ac:chgData name="liuhan" userId="f8731b20-21fa-4096-91f7-a26467cc747b" providerId="ADAL" clId="{37D306EB-9D7A-460C-ACD0-6D2AD5E63FF8}" dt="2022-05-31T07:30:58.810" v="775" actId="478"/>
          <ac:picMkLst>
            <pc:docMk/>
            <pc:sldMk cId="1769070476" sldId="521"/>
            <ac:picMk id="41" creationId="{B81D9F05-CCF5-4142-8A13-C104EDFFCD79}"/>
          </ac:picMkLst>
        </pc:picChg>
        <pc:picChg chg="add mod">
          <ac:chgData name="liuhan" userId="f8731b20-21fa-4096-91f7-a26467cc747b" providerId="ADAL" clId="{37D306EB-9D7A-460C-ACD0-6D2AD5E63FF8}" dt="2022-05-31T07:44:31.055" v="1423" actId="1076"/>
          <ac:picMkLst>
            <pc:docMk/>
            <pc:sldMk cId="1769070476" sldId="521"/>
            <ac:picMk id="47" creationId="{3BA21D94-ABA1-470B-F745-D22E8167C669}"/>
          </ac:picMkLst>
        </pc:picChg>
        <pc:cxnChg chg="add mod">
          <ac:chgData name="liuhan" userId="f8731b20-21fa-4096-91f7-a26467cc747b" providerId="ADAL" clId="{37D306EB-9D7A-460C-ACD0-6D2AD5E63FF8}" dt="2022-05-31T07:44:31.055" v="1423" actId="1076"/>
          <ac:cxnSpMkLst>
            <pc:docMk/>
            <pc:sldMk cId="1769070476" sldId="521"/>
            <ac:cxnSpMk id="10" creationId="{EB363EA9-14A8-5317-28CD-47506C0E600B}"/>
          </ac:cxnSpMkLst>
        </pc:cxnChg>
        <pc:cxnChg chg="add mod">
          <ac:chgData name="liuhan" userId="f8731b20-21fa-4096-91f7-a26467cc747b" providerId="ADAL" clId="{37D306EB-9D7A-460C-ACD0-6D2AD5E63FF8}" dt="2022-05-31T07:44:31.055" v="1423" actId="1076"/>
          <ac:cxnSpMkLst>
            <pc:docMk/>
            <pc:sldMk cId="1769070476" sldId="521"/>
            <ac:cxnSpMk id="12" creationId="{7F57104E-E806-D4E6-0B85-8AAB9DE5D0AE}"/>
          </ac:cxnSpMkLst>
        </pc:cxnChg>
        <pc:cxnChg chg="add mod">
          <ac:chgData name="liuhan" userId="f8731b20-21fa-4096-91f7-a26467cc747b" providerId="ADAL" clId="{37D306EB-9D7A-460C-ACD0-6D2AD5E63FF8}" dt="2022-05-31T07:44:31.055" v="1423" actId="1076"/>
          <ac:cxnSpMkLst>
            <pc:docMk/>
            <pc:sldMk cId="1769070476" sldId="521"/>
            <ac:cxnSpMk id="17" creationId="{259F631D-D835-95B0-0AA9-BA85CECB108C}"/>
          </ac:cxnSpMkLst>
        </pc:cxnChg>
        <pc:cxnChg chg="add mod">
          <ac:chgData name="liuhan" userId="f8731b20-21fa-4096-91f7-a26467cc747b" providerId="ADAL" clId="{37D306EB-9D7A-460C-ACD0-6D2AD5E63FF8}" dt="2022-05-31T07:44:31.055" v="1423" actId="1076"/>
          <ac:cxnSpMkLst>
            <pc:docMk/>
            <pc:sldMk cId="1769070476" sldId="521"/>
            <ac:cxnSpMk id="23" creationId="{C86AEEA2-B142-5FD0-2DA4-904B10388FA1}"/>
          </ac:cxnSpMkLst>
        </pc:cxnChg>
        <pc:cxnChg chg="add del mod">
          <ac:chgData name="liuhan" userId="f8731b20-21fa-4096-91f7-a26467cc747b" providerId="ADAL" clId="{37D306EB-9D7A-460C-ACD0-6D2AD5E63FF8}" dt="2022-05-31T07:27:39.087" v="721" actId="478"/>
          <ac:cxnSpMkLst>
            <pc:docMk/>
            <pc:sldMk cId="1769070476" sldId="521"/>
            <ac:cxnSpMk id="31" creationId="{615390CA-B988-A24B-75D4-E187A6BB1144}"/>
          </ac:cxnSpMkLst>
        </pc:cxnChg>
        <pc:cxnChg chg="add del mod">
          <ac:chgData name="liuhan" userId="f8731b20-21fa-4096-91f7-a26467cc747b" providerId="ADAL" clId="{37D306EB-9D7A-460C-ACD0-6D2AD5E63FF8}" dt="2022-05-31T07:27:07.921" v="719" actId="478"/>
          <ac:cxnSpMkLst>
            <pc:docMk/>
            <pc:sldMk cId="1769070476" sldId="521"/>
            <ac:cxnSpMk id="37" creationId="{CAE19A47-F616-6D9C-5EBD-BB21D3815181}"/>
          </ac:cxnSpMkLst>
        </pc:cxnChg>
        <pc:cxnChg chg="add mod">
          <ac:chgData name="liuhan" userId="f8731b20-21fa-4096-91f7-a26467cc747b" providerId="ADAL" clId="{37D306EB-9D7A-460C-ACD0-6D2AD5E63FF8}" dt="2022-05-31T07:44:31.055" v="1423" actId="1076"/>
          <ac:cxnSpMkLst>
            <pc:docMk/>
            <pc:sldMk cId="1769070476" sldId="521"/>
            <ac:cxnSpMk id="43" creationId="{A337DB14-0CC7-33B9-B4F0-8538B17D7EC3}"/>
          </ac:cxnSpMkLst>
        </pc:cxnChg>
      </pc:sldChg>
      <pc:sldMasterChg chg="delSldLayout">
        <pc:chgData name="liuhan" userId="f8731b20-21fa-4096-91f7-a26467cc747b" providerId="ADAL" clId="{37D306EB-9D7A-460C-ACD0-6D2AD5E63FF8}" dt="2022-05-31T06:46:23.930" v="128" actId="47"/>
        <pc:sldMasterMkLst>
          <pc:docMk/>
          <pc:sldMasterMk cId="1327834512" sldId="2147483648"/>
        </pc:sldMasterMkLst>
        <pc:sldLayoutChg chg="del">
          <pc:chgData name="liuhan" userId="f8731b20-21fa-4096-91f7-a26467cc747b" providerId="ADAL" clId="{37D306EB-9D7A-460C-ACD0-6D2AD5E63FF8}" dt="2022-05-31T06:46:23.930" v="128" actId="47"/>
          <pc:sldLayoutMkLst>
            <pc:docMk/>
            <pc:sldMasterMk cId="1327834512" sldId="2147483648"/>
            <pc:sldLayoutMk cId="1329180857" sldId="2147483660"/>
          </pc:sldLayoutMkLst>
        </pc:sldLayoutChg>
      </pc:sldMasterChg>
      <pc:sldMasterChg chg="del delSldLayout">
        <pc:chgData name="liuhan" userId="f8731b20-21fa-4096-91f7-a26467cc747b" providerId="ADAL" clId="{37D306EB-9D7A-460C-ACD0-6D2AD5E63FF8}" dt="2022-05-31T07:46:29.979" v="1450" actId="47"/>
        <pc:sldMasterMkLst>
          <pc:docMk/>
          <pc:sldMasterMk cId="2769057048" sldId="2147483724"/>
        </pc:sldMasterMkLst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826701875" sldId="2147483725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87475482" sldId="2147483726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775555535" sldId="2147483727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4018722856" sldId="2147483728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052801105" sldId="2147483729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57577174" sldId="2147483730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693892889" sldId="2147483731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431745894" sldId="2147483732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656339631" sldId="2147483733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154091398" sldId="2147483734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210771316" sldId="2147483735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523705025" sldId="2147483736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273178384" sldId="2147483737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823158756" sldId="2147483738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578812264" sldId="2147483739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239843567" sldId="2147483740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134543629" sldId="2147483741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444691431" sldId="2147483742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910351849" sldId="2147483743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356094308" sldId="2147483744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778080496" sldId="2147483745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892270217" sldId="2147483746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122372422" sldId="2147483747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63350281" sldId="2147483748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64431362" sldId="2147483749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276892222" sldId="2147483750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777898887" sldId="2147483751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092295088" sldId="2147483752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1584859642" sldId="2147483753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381641501" sldId="2147483754"/>
          </pc:sldLayoutMkLst>
        </pc:sldLayoutChg>
        <pc:sldLayoutChg chg="del">
          <pc:chgData name="liuhan" userId="f8731b20-21fa-4096-91f7-a26467cc747b" providerId="ADAL" clId="{37D306EB-9D7A-460C-ACD0-6D2AD5E63FF8}" dt="2022-05-31T07:46:29.979" v="1450" actId="47"/>
          <pc:sldLayoutMkLst>
            <pc:docMk/>
            <pc:sldMasterMk cId="2769057048" sldId="2147483724"/>
            <pc:sldLayoutMk cId="2641677057" sldId="2147483755"/>
          </pc:sldLayoutMkLst>
        </pc:sldLayoutChg>
      </pc:sldMasterChg>
    </pc:docChg>
  </pc:docChgLst>
  <pc:docChgLst>
    <pc:chgData name="liuhan" userId="f8731b20-21fa-4096-91f7-a26467cc747b" providerId="ADAL" clId="{669B4D57-0041-4F4E-8DF6-EAB5D55013A9}"/>
    <pc:docChg chg="undo custSel addSld delSld modSld sldOrd delMainMaster">
      <pc:chgData name="liuhan" userId="f8731b20-21fa-4096-91f7-a26467cc747b" providerId="ADAL" clId="{669B4D57-0041-4F4E-8DF6-EAB5D55013A9}" dt="2022-04-29T15:59:26.453" v="2704" actId="1076"/>
      <pc:docMkLst>
        <pc:docMk/>
      </pc:docMkLst>
      <pc:sldChg chg="addSp delSp modSp mod">
        <pc:chgData name="liuhan" userId="f8731b20-21fa-4096-91f7-a26467cc747b" providerId="ADAL" clId="{669B4D57-0041-4F4E-8DF6-EAB5D55013A9}" dt="2022-04-25T03:49:39.696" v="3" actId="1076"/>
        <pc:sldMkLst>
          <pc:docMk/>
          <pc:sldMk cId="0" sldId="282"/>
        </pc:sldMkLst>
        <pc:picChg chg="del">
          <ac:chgData name="liuhan" userId="f8731b20-21fa-4096-91f7-a26467cc747b" providerId="ADAL" clId="{669B4D57-0041-4F4E-8DF6-EAB5D55013A9}" dt="2022-04-25T03:49:28.419" v="0" actId="478"/>
          <ac:picMkLst>
            <pc:docMk/>
            <pc:sldMk cId="0" sldId="282"/>
            <ac:picMk id="4" creationId="{00000000-0000-0000-0000-000000000000}"/>
          </ac:picMkLst>
        </pc:picChg>
        <pc:picChg chg="add mod">
          <ac:chgData name="liuhan" userId="f8731b20-21fa-4096-91f7-a26467cc747b" providerId="ADAL" clId="{669B4D57-0041-4F4E-8DF6-EAB5D55013A9}" dt="2022-04-25T03:49:39.696" v="3" actId="1076"/>
          <ac:picMkLst>
            <pc:docMk/>
            <pc:sldMk cId="0" sldId="282"/>
            <ac:picMk id="6" creationId="{7379E550-37F5-4D82-BFAD-9D8F5431659B}"/>
          </ac:picMkLst>
        </pc:picChg>
      </pc:sldChg>
      <pc:sldChg chg="del">
        <pc:chgData name="liuhan" userId="f8731b20-21fa-4096-91f7-a26467cc747b" providerId="ADAL" clId="{669B4D57-0041-4F4E-8DF6-EAB5D55013A9}" dt="2022-04-25T04:03:45.335" v="123" actId="47"/>
        <pc:sldMkLst>
          <pc:docMk/>
          <pc:sldMk cId="3691114107" sldId="356"/>
        </pc:sldMkLst>
      </pc:sldChg>
      <pc:sldChg chg="del">
        <pc:chgData name="liuhan" userId="f8731b20-21fa-4096-91f7-a26467cc747b" providerId="ADAL" clId="{669B4D57-0041-4F4E-8DF6-EAB5D55013A9}" dt="2022-04-25T04:08:35.841" v="159" actId="47"/>
        <pc:sldMkLst>
          <pc:docMk/>
          <pc:sldMk cId="2464186941" sldId="358"/>
        </pc:sldMkLst>
      </pc:sldChg>
      <pc:sldChg chg="del">
        <pc:chgData name="liuhan" userId="f8731b20-21fa-4096-91f7-a26467cc747b" providerId="ADAL" clId="{669B4D57-0041-4F4E-8DF6-EAB5D55013A9}" dt="2022-04-25T04:08:37.125" v="160" actId="47"/>
        <pc:sldMkLst>
          <pc:docMk/>
          <pc:sldMk cId="3524574073" sldId="359"/>
        </pc:sldMkLst>
      </pc:sldChg>
      <pc:sldChg chg="del">
        <pc:chgData name="liuhan" userId="f8731b20-21fa-4096-91f7-a26467cc747b" providerId="ADAL" clId="{669B4D57-0041-4F4E-8DF6-EAB5D55013A9}" dt="2022-04-25T04:08:39.269" v="161" actId="47"/>
        <pc:sldMkLst>
          <pc:docMk/>
          <pc:sldMk cId="2692274730" sldId="360"/>
        </pc:sldMkLst>
      </pc:sldChg>
      <pc:sldChg chg="del">
        <pc:chgData name="liuhan" userId="f8731b20-21fa-4096-91f7-a26467cc747b" providerId="ADAL" clId="{669B4D57-0041-4F4E-8DF6-EAB5D55013A9}" dt="2022-04-25T04:08:39.857" v="162" actId="47"/>
        <pc:sldMkLst>
          <pc:docMk/>
          <pc:sldMk cId="657401675" sldId="361"/>
        </pc:sldMkLst>
      </pc:sldChg>
      <pc:sldChg chg="del">
        <pc:chgData name="liuhan" userId="f8731b20-21fa-4096-91f7-a26467cc747b" providerId="ADAL" clId="{669B4D57-0041-4F4E-8DF6-EAB5D55013A9}" dt="2022-04-25T03:50:28.740" v="6" actId="47"/>
        <pc:sldMkLst>
          <pc:docMk/>
          <pc:sldMk cId="3981180028" sldId="363"/>
        </pc:sldMkLst>
      </pc:sldChg>
      <pc:sldChg chg="del">
        <pc:chgData name="liuhan" userId="f8731b20-21fa-4096-91f7-a26467cc747b" providerId="ADAL" clId="{669B4D57-0041-4F4E-8DF6-EAB5D55013A9}" dt="2022-04-25T06:09:43.824" v="2103" actId="47"/>
        <pc:sldMkLst>
          <pc:docMk/>
          <pc:sldMk cId="0" sldId="386"/>
        </pc:sldMkLst>
      </pc:sldChg>
      <pc:sldChg chg="del">
        <pc:chgData name="liuhan" userId="f8731b20-21fa-4096-91f7-a26467cc747b" providerId="ADAL" clId="{669B4D57-0041-4F4E-8DF6-EAB5D55013A9}" dt="2022-04-25T03:52:42.616" v="31" actId="47"/>
        <pc:sldMkLst>
          <pc:docMk/>
          <pc:sldMk cId="2988187116" sldId="387"/>
        </pc:sldMkLst>
      </pc:sldChg>
      <pc:sldChg chg="del">
        <pc:chgData name="liuhan" userId="f8731b20-21fa-4096-91f7-a26467cc747b" providerId="ADAL" clId="{669B4D57-0041-4F4E-8DF6-EAB5D55013A9}" dt="2022-04-25T04:08:53.816" v="170" actId="47"/>
        <pc:sldMkLst>
          <pc:docMk/>
          <pc:sldMk cId="3294402573" sldId="388"/>
        </pc:sldMkLst>
      </pc:sldChg>
      <pc:sldChg chg="del">
        <pc:chgData name="liuhan" userId="f8731b20-21fa-4096-91f7-a26467cc747b" providerId="ADAL" clId="{669B4D57-0041-4F4E-8DF6-EAB5D55013A9}" dt="2022-04-25T04:03:40.858" v="122" actId="47"/>
        <pc:sldMkLst>
          <pc:docMk/>
          <pc:sldMk cId="3194927578" sldId="389"/>
        </pc:sldMkLst>
      </pc:sldChg>
      <pc:sldChg chg="del">
        <pc:chgData name="liuhan" userId="f8731b20-21fa-4096-91f7-a26467cc747b" providerId="ADAL" clId="{669B4D57-0041-4F4E-8DF6-EAB5D55013A9}" dt="2022-04-25T04:08:49.731" v="167" actId="47"/>
        <pc:sldMkLst>
          <pc:docMk/>
          <pc:sldMk cId="2323705295" sldId="391"/>
        </pc:sldMkLst>
      </pc:sldChg>
      <pc:sldChg chg="del">
        <pc:chgData name="liuhan" userId="f8731b20-21fa-4096-91f7-a26467cc747b" providerId="ADAL" clId="{669B4D57-0041-4F4E-8DF6-EAB5D55013A9}" dt="2022-04-25T04:08:50.429" v="168" actId="47"/>
        <pc:sldMkLst>
          <pc:docMk/>
          <pc:sldMk cId="1473036522" sldId="392"/>
        </pc:sldMkLst>
      </pc:sldChg>
      <pc:sldChg chg="modSp mod">
        <pc:chgData name="liuhan" userId="f8731b20-21fa-4096-91f7-a26467cc747b" providerId="ADAL" clId="{669B4D57-0041-4F4E-8DF6-EAB5D55013A9}" dt="2022-04-25T06:17:23.552" v="2437" actId="20577"/>
        <pc:sldMkLst>
          <pc:docMk/>
          <pc:sldMk cId="1105315806" sldId="393"/>
        </pc:sldMkLst>
        <pc:spChg chg="mod">
          <ac:chgData name="liuhan" userId="f8731b20-21fa-4096-91f7-a26467cc747b" providerId="ADAL" clId="{669B4D57-0041-4F4E-8DF6-EAB5D55013A9}" dt="2022-04-25T06:17:23.552" v="2437" actId="20577"/>
          <ac:spMkLst>
            <pc:docMk/>
            <pc:sldMk cId="1105315806" sldId="393"/>
            <ac:spMk id="2" creationId="{32C58CF8-4E16-405C-9645-01E80892D292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5" creationId="{75B11B24-3A7D-4B75-B720-CC1073B6DAE8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6" creationId="{9B1B23A3-4718-4FD3-BDF6-EA4C773244D4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9" creationId="{B9BB6064-43BD-4162-AB1D-7BEE9A3EF0CB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11" creationId="{D1AF8294-2228-4940-8698-17FB0B694422}"/>
          </ac:spMkLst>
        </pc:spChg>
        <pc:spChg chg="mod">
          <ac:chgData name="liuhan" userId="f8731b20-21fa-4096-91f7-a26467cc747b" providerId="ADAL" clId="{669B4D57-0041-4F4E-8DF6-EAB5D55013A9}" dt="2022-04-25T06:16:55.158" v="2429" actId="20577"/>
          <ac:spMkLst>
            <pc:docMk/>
            <pc:sldMk cId="1105315806" sldId="393"/>
            <ac:spMk id="13" creationId="{0FB4ED85-5A28-407B-B1E5-4FD19A5C2A1A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16" creationId="{59FE6A29-4928-42E6-ABC3-C1AD87CB540F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20" creationId="{0FDF6657-F698-4181-BD56-15C65FDBFD76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28" creationId="{EDE99D1C-44BA-4920-BDA2-D5BD1283B7A6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31" creationId="{D96F64EB-FC77-4ECE-A870-2E1DBB6DF634}"/>
          </ac:spMkLst>
        </pc:spChg>
        <pc:spChg chg="mod">
          <ac:chgData name="liuhan" userId="f8731b20-21fa-4096-91f7-a26467cc747b" providerId="ADAL" clId="{669B4D57-0041-4F4E-8DF6-EAB5D55013A9}" dt="2022-04-25T06:16:31.220" v="2409" actId="207"/>
          <ac:spMkLst>
            <pc:docMk/>
            <pc:sldMk cId="1105315806" sldId="393"/>
            <ac:spMk id="34" creationId="{81347422-BA50-49AF-A9E7-D24F8E50E028}"/>
          </ac:spMkLst>
        </pc:spChg>
      </pc:sldChg>
      <pc:sldChg chg="del">
        <pc:chgData name="liuhan" userId="f8731b20-21fa-4096-91f7-a26467cc747b" providerId="ADAL" clId="{669B4D57-0041-4F4E-8DF6-EAB5D55013A9}" dt="2022-04-25T04:10:21.393" v="196" actId="47"/>
        <pc:sldMkLst>
          <pc:docMk/>
          <pc:sldMk cId="3780158293" sldId="394"/>
        </pc:sldMkLst>
      </pc:sldChg>
      <pc:sldChg chg="del">
        <pc:chgData name="liuhan" userId="f8731b20-21fa-4096-91f7-a26467cc747b" providerId="ADAL" clId="{669B4D57-0041-4F4E-8DF6-EAB5D55013A9}" dt="2022-04-25T04:08:49.217" v="166" actId="47"/>
        <pc:sldMkLst>
          <pc:docMk/>
          <pc:sldMk cId="2005393989" sldId="396"/>
        </pc:sldMkLst>
      </pc:sldChg>
      <pc:sldChg chg="del">
        <pc:chgData name="liuhan" userId="f8731b20-21fa-4096-91f7-a26467cc747b" providerId="ADAL" clId="{669B4D57-0041-4F4E-8DF6-EAB5D55013A9}" dt="2022-04-25T04:08:40.594" v="163" actId="47"/>
        <pc:sldMkLst>
          <pc:docMk/>
          <pc:sldMk cId="2274465038" sldId="399"/>
        </pc:sldMkLst>
      </pc:sldChg>
      <pc:sldChg chg="addSp delSp modSp mod">
        <pc:chgData name="liuhan" userId="f8731b20-21fa-4096-91f7-a26467cc747b" providerId="ADAL" clId="{669B4D57-0041-4F4E-8DF6-EAB5D55013A9}" dt="2022-04-29T15:48:04.287" v="2481" actId="1076"/>
        <pc:sldMkLst>
          <pc:docMk/>
          <pc:sldMk cId="3857723204" sldId="400"/>
        </pc:sldMkLst>
        <pc:spChg chg="mod">
          <ac:chgData name="liuhan" userId="f8731b20-21fa-4096-91f7-a26467cc747b" providerId="ADAL" clId="{669B4D57-0041-4F4E-8DF6-EAB5D55013A9}" dt="2022-04-29T15:47:43.395" v="2452" actId="404"/>
          <ac:spMkLst>
            <pc:docMk/>
            <pc:sldMk cId="3857723204" sldId="400"/>
            <ac:spMk id="2" creationId="{BCC74998-47E7-491C-AD02-50D6DA233772}"/>
          </ac:spMkLst>
        </pc:spChg>
        <pc:spChg chg="add mod">
          <ac:chgData name="liuhan" userId="f8731b20-21fa-4096-91f7-a26467cc747b" providerId="ADAL" clId="{669B4D57-0041-4F4E-8DF6-EAB5D55013A9}" dt="2022-04-29T15:47:53.266" v="2453"/>
          <ac:spMkLst>
            <pc:docMk/>
            <pc:sldMk cId="3857723204" sldId="400"/>
            <ac:spMk id="6" creationId="{0E49D31D-1319-465D-9051-D73FF107D82E}"/>
          </ac:spMkLst>
        </pc:spChg>
        <pc:spChg chg="del">
          <ac:chgData name="liuhan" userId="f8731b20-21fa-4096-91f7-a26467cc747b" providerId="ADAL" clId="{669B4D57-0041-4F4E-8DF6-EAB5D55013A9}" dt="2022-04-25T04:10:32.506" v="197" actId="478"/>
          <ac:spMkLst>
            <pc:docMk/>
            <pc:sldMk cId="3857723204" sldId="400"/>
            <ac:spMk id="9" creationId="{E2784BA9-6200-45F9-B965-906EF764F05A}"/>
          </ac:spMkLst>
        </pc:spChg>
        <pc:spChg chg="del">
          <ac:chgData name="liuhan" userId="f8731b20-21fa-4096-91f7-a26467cc747b" providerId="ADAL" clId="{669B4D57-0041-4F4E-8DF6-EAB5D55013A9}" dt="2022-04-25T04:10:32.506" v="197" actId="478"/>
          <ac:spMkLst>
            <pc:docMk/>
            <pc:sldMk cId="3857723204" sldId="400"/>
            <ac:spMk id="10" creationId="{C6CB7924-43D4-4E81-A605-56D57360BB56}"/>
          </ac:spMkLst>
        </pc:spChg>
        <pc:spChg chg="del">
          <ac:chgData name="liuhan" userId="f8731b20-21fa-4096-91f7-a26467cc747b" providerId="ADAL" clId="{669B4D57-0041-4F4E-8DF6-EAB5D55013A9}" dt="2022-04-25T04:10:32.506" v="197" actId="478"/>
          <ac:spMkLst>
            <pc:docMk/>
            <pc:sldMk cId="3857723204" sldId="400"/>
            <ac:spMk id="11" creationId="{DE97F728-7BA6-4996-B255-0DD9587780CB}"/>
          </ac:spMkLst>
        </pc:spChg>
        <pc:spChg chg="del">
          <ac:chgData name="liuhan" userId="f8731b20-21fa-4096-91f7-a26467cc747b" providerId="ADAL" clId="{669B4D57-0041-4F4E-8DF6-EAB5D55013A9}" dt="2022-04-25T04:10:32.506" v="197" actId="478"/>
          <ac:spMkLst>
            <pc:docMk/>
            <pc:sldMk cId="3857723204" sldId="400"/>
            <ac:spMk id="12" creationId="{6FED7DED-54F0-4B75-B472-FDD4241B327D}"/>
          </ac:spMkLst>
        </pc:spChg>
        <pc:graphicFrameChg chg="del">
          <ac:chgData name="liuhan" userId="f8731b20-21fa-4096-91f7-a26467cc747b" providerId="ADAL" clId="{669B4D57-0041-4F4E-8DF6-EAB5D55013A9}" dt="2022-04-25T04:10:35.986" v="198" actId="478"/>
          <ac:graphicFrameMkLst>
            <pc:docMk/>
            <pc:sldMk cId="3857723204" sldId="400"/>
            <ac:graphicFrameMk id="8" creationId="{A23F3FE7-C942-4F1F-94F7-91154A2AF68F}"/>
          </ac:graphicFrameMkLst>
        </pc:graphicFrameChg>
        <pc:graphicFrameChg chg="add mod modGraphic">
          <ac:chgData name="liuhan" userId="f8731b20-21fa-4096-91f7-a26467cc747b" providerId="ADAL" clId="{669B4D57-0041-4F4E-8DF6-EAB5D55013A9}" dt="2022-04-25T06:07:53.793" v="2097" actId="20577"/>
          <ac:graphicFrameMkLst>
            <pc:docMk/>
            <pc:sldMk cId="3857723204" sldId="400"/>
            <ac:graphicFrameMk id="13" creationId="{50966053-C59A-4A10-B23E-3D09DA4BAEA9}"/>
          </ac:graphicFrameMkLst>
        </pc:graphicFrameChg>
        <pc:graphicFrameChg chg="add mod">
          <ac:chgData name="liuhan" userId="f8731b20-21fa-4096-91f7-a26467cc747b" providerId="ADAL" clId="{669B4D57-0041-4F4E-8DF6-EAB5D55013A9}" dt="2022-04-29T15:48:04.287" v="2481" actId="1076"/>
          <ac:graphicFrameMkLst>
            <pc:docMk/>
            <pc:sldMk cId="3857723204" sldId="400"/>
            <ac:graphicFrameMk id="14" creationId="{9E92F86F-DBE8-479F-8F62-93CA8EECAE4C}"/>
          </ac:graphicFrameMkLst>
        </pc:graphicFrameChg>
        <pc:graphicFrameChg chg="del">
          <ac:chgData name="liuhan" userId="f8731b20-21fa-4096-91f7-a26467cc747b" providerId="ADAL" clId="{669B4D57-0041-4F4E-8DF6-EAB5D55013A9}" dt="2022-04-25T04:10:32.506" v="197" actId="478"/>
          <ac:graphicFrameMkLst>
            <pc:docMk/>
            <pc:sldMk cId="3857723204" sldId="400"/>
            <ac:graphicFrameMk id="15" creationId="{F01C2FF6-4C24-4B2A-9AB5-250445D0AA0F}"/>
          </ac:graphicFrameMkLst>
        </pc:graphicFrameChg>
      </pc:sldChg>
      <pc:sldChg chg="del">
        <pc:chgData name="liuhan" userId="f8731b20-21fa-4096-91f7-a26467cc747b" providerId="ADAL" clId="{669B4D57-0041-4F4E-8DF6-EAB5D55013A9}" dt="2022-04-25T04:08:51.466" v="169" actId="47"/>
        <pc:sldMkLst>
          <pc:docMk/>
          <pc:sldMk cId="388758779" sldId="401"/>
        </pc:sldMkLst>
      </pc:sldChg>
      <pc:sldChg chg="del">
        <pc:chgData name="liuhan" userId="f8731b20-21fa-4096-91f7-a26467cc747b" providerId="ADAL" clId="{669B4D57-0041-4F4E-8DF6-EAB5D55013A9}" dt="2022-04-25T04:08:41.246" v="164" actId="47"/>
        <pc:sldMkLst>
          <pc:docMk/>
          <pc:sldMk cId="3419831361" sldId="402"/>
        </pc:sldMkLst>
      </pc:sldChg>
      <pc:sldChg chg="del">
        <pc:chgData name="liuhan" userId="f8731b20-21fa-4096-91f7-a26467cc747b" providerId="ADAL" clId="{669B4D57-0041-4F4E-8DF6-EAB5D55013A9}" dt="2022-04-25T04:08:45.398" v="165" actId="47"/>
        <pc:sldMkLst>
          <pc:docMk/>
          <pc:sldMk cId="1856345551" sldId="403"/>
        </pc:sldMkLst>
      </pc:sldChg>
      <pc:sldChg chg="del">
        <pc:chgData name="liuhan" userId="f8731b20-21fa-4096-91f7-a26467cc747b" providerId="ADAL" clId="{669B4D57-0041-4F4E-8DF6-EAB5D55013A9}" dt="2022-04-25T05:15:02.708" v="1133" actId="47"/>
        <pc:sldMkLst>
          <pc:docMk/>
          <pc:sldMk cId="2423928604" sldId="404"/>
        </pc:sldMkLst>
      </pc:sldChg>
      <pc:sldChg chg="addSp delSp modSp add mod ord">
        <pc:chgData name="liuhan" userId="f8731b20-21fa-4096-91f7-a26467cc747b" providerId="ADAL" clId="{669B4D57-0041-4F4E-8DF6-EAB5D55013A9}" dt="2022-04-29T15:59:26.453" v="2704" actId="1076"/>
        <pc:sldMkLst>
          <pc:docMk/>
          <pc:sldMk cId="0" sldId="405"/>
        </pc:sldMkLst>
        <pc:spChg chg="del mod">
          <ac:chgData name="liuhan" userId="f8731b20-21fa-4096-91f7-a26467cc747b" providerId="ADAL" clId="{669B4D57-0041-4F4E-8DF6-EAB5D55013A9}" dt="2022-04-25T06:17:30.667" v="2438" actId="478"/>
          <ac:spMkLst>
            <pc:docMk/>
            <pc:sldMk cId="0" sldId="405"/>
            <ac:spMk id="2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6:48.052" v="2648" actId="14100"/>
          <ac:spMkLst>
            <pc:docMk/>
            <pc:sldMk cId="0" sldId="405"/>
            <ac:spMk id="3" creationId="{00000000-0000-0000-0000-000000000000}"/>
          </ac:spMkLst>
        </pc:spChg>
        <pc:spChg chg="add mod">
          <ac:chgData name="liuhan" userId="f8731b20-21fa-4096-91f7-a26467cc747b" providerId="ADAL" clId="{669B4D57-0041-4F4E-8DF6-EAB5D55013A9}" dt="2022-04-29T15:59:26.453" v="2704" actId="1076"/>
          <ac:spMkLst>
            <pc:docMk/>
            <pc:sldMk cId="0" sldId="405"/>
            <ac:spMk id="5" creationId="{BD55C506-9E83-4B16-B70D-9E03ABE77DBC}"/>
          </ac:spMkLst>
        </pc:spChg>
        <pc:spChg chg="mod">
          <ac:chgData name="liuhan" userId="f8731b20-21fa-4096-91f7-a26467cc747b" providerId="ADAL" clId="{669B4D57-0041-4F4E-8DF6-EAB5D55013A9}" dt="2022-04-29T15:54:20.069" v="2620" actId="1076"/>
          <ac:spMkLst>
            <pc:docMk/>
            <pc:sldMk cId="0" sldId="405"/>
            <ac:spMk id="6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20.069" v="2620" actId="1076"/>
          <ac:spMkLst>
            <pc:docMk/>
            <pc:sldMk cId="0" sldId="405"/>
            <ac:spMk id="13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20.069" v="2620" actId="1076"/>
          <ac:spMkLst>
            <pc:docMk/>
            <pc:sldMk cId="0" sldId="405"/>
            <ac:spMk id="15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20.069" v="2620" actId="1076"/>
          <ac:spMkLst>
            <pc:docMk/>
            <pc:sldMk cId="0" sldId="405"/>
            <ac:spMk id="16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59.469" v="2624" actId="1076"/>
          <ac:spMkLst>
            <pc:docMk/>
            <pc:sldMk cId="0" sldId="405"/>
            <ac:spMk id="17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21.311" v="2629" actId="1076"/>
          <ac:spMkLst>
            <pc:docMk/>
            <pc:sldMk cId="0" sldId="405"/>
            <ac:spMk id="18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42.766" v="2633" actId="1076"/>
          <ac:spMkLst>
            <pc:docMk/>
            <pc:sldMk cId="0" sldId="405"/>
            <ac:spMk id="19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04.375" v="2625" actId="1076"/>
          <ac:spMkLst>
            <pc:docMk/>
            <pc:sldMk cId="0" sldId="405"/>
            <ac:spMk id="21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27.484" v="2630" actId="1076"/>
          <ac:spMkLst>
            <pc:docMk/>
            <pc:sldMk cId="0" sldId="405"/>
            <ac:spMk id="22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36.657" v="2632" actId="1076"/>
          <ac:spMkLst>
            <pc:docMk/>
            <pc:sldMk cId="0" sldId="405"/>
            <ac:spMk id="23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49:38.628" v="2540" actId="1036"/>
          <ac:spMkLst>
            <pc:docMk/>
            <pc:sldMk cId="0" sldId="405"/>
            <ac:spMk id="25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33.884" v="2621" actId="1076"/>
          <ac:spMkLst>
            <pc:docMk/>
            <pc:sldMk cId="0" sldId="405"/>
            <ac:spMk id="26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4:33.884" v="2621" actId="1076"/>
          <ac:spMkLst>
            <pc:docMk/>
            <pc:sldMk cId="0" sldId="405"/>
            <ac:spMk id="27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49:38.628" v="2540" actId="1036"/>
          <ac:spMkLst>
            <pc:docMk/>
            <pc:sldMk cId="0" sldId="405"/>
            <ac:spMk id="28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49:38.628" v="2540" actId="103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2:47.375" v="2580" actId="1076"/>
          <ac:spMkLst>
            <pc:docMk/>
            <pc:sldMk cId="0" sldId="405"/>
            <ac:spMk id="30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1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2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4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5" creationId="{00000000-0000-0000-0000-000000000000}"/>
          </ac:spMkLst>
        </pc:spChg>
        <pc:spChg chg="del mod">
          <ac:chgData name="liuhan" userId="f8731b20-21fa-4096-91f7-a26467cc747b" providerId="ADAL" clId="{669B4D57-0041-4F4E-8DF6-EAB5D55013A9}" dt="2022-04-29T15:52:55.242" v="2582" actId="478"/>
          <ac:spMkLst>
            <pc:docMk/>
            <pc:sldMk cId="0" sldId="405"/>
            <ac:spMk id="36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7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8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39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40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7:51.653" v="2692" actId="1038"/>
          <ac:spMkLst>
            <pc:docMk/>
            <pc:sldMk cId="0" sldId="405"/>
            <ac:spMk id="41" creationId="{00000000-0000-0000-0000-000000000000}"/>
          </ac:spMkLst>
        </pc:spChg>
        <pc:spChg chg="add mod">
          <ac:chgData name="liuhan" userId="f8731b20-21fa-4096-91f7-a26467cc747b" providerId="ADAL" clId="{669B4D57-0041-4F4E-8DF6-EAB5D55013A9}" dt="2022-04-29T15:53:50.601" v="2617" actId="14100"/>
          <ac:spMkLst>
            <pc:docMk/>
            <pc:sldMk cId="0" sldId="405"/>
            <ac:spMk id="42" creationId="{C77764E7-76AD-4B65-A0D3-42B19FB894D9}"/>
          </ac:spMkLst>
        </pc:spChg>
        <pc:spChg chg="mod">
          <ac:chgData name="liuhan" userId="f8731b20-21fa-4096-91f7-a26467cc747b" providerId="ADAL" clId="{669B4D57-0041-4F4E-8DF6-EAB5D55013A9}" dt="2022-04-29T15:58:27.153" v="2697" actId="14100"/>
          <ac:spMkLst>
            <pc:docMk/>
            <pc:sldMk cId="0" sldId="405"/>
            <ac:spMk id="43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08.158" v="2626" actId="1076"/>
          <ac:spMkLst>
            <pc:docMk/>
            <pc:sldMk cId="0" sldId="405"/>
            <ac:spMk id="45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9T15:55:13.269" v="2627" actId="1076"/>
          <ac:spMkLst>
            <pc:docMk/>
            <pc:sldMk cId="0" sldId="405"/>
            <ac:spMk id="46" creationId="{00000000-0000-0000-0000-000000000000}"/>
          </ac:spMkLst>
        </pc:spChg>
        <pc:spChg chg="add mod">
          <ac:chgData name="liuhan" userId="f8731b20-21fa-4096-91f7-a26467cc747b" providerId="ADAL" clId="{669B4D57-0041-4F4E-8DF6-EAB5D55013A9}" dt="2022-04-29T15:53:26.828" v="2613" actId="20577"/>
          <ac:spMkLst>
            <pc:docMk/>
            <pc:sldMk cId="0" sldId="405"/>
            <ac:spMk id="47" creationId="{0C16A673-9E08-4BCA-8FDD-16F3B9BD8D6D}"/>
          </ac:spMkLst>
        </pc:spChg>
        <pc:spChg chg="add mod">
          <ac:chgData name="liuhan" userId="f8731b20-21fa-4096-91f7-a26467cc747b" providerId="ADAL" clId="{669B4D57-0041-4F4E-8DF6-EAB5D55013A9}" dt="2022-04-29T15:56:03.201" v="2643" actId="20577"/>
          <ac:spMkLst>
            <pc:docMk/>
            <pc:sldMk cId="0" sldId="405"/>
            <ac:spMk id="48" creationId="{E8D8D334-FB13-40D5-9BC9-356CE20E907C}"/>
          </ac:spMkLst>
        </pc:spChg>
        <pc:spChg chg="add mod">
          <ac:chgData name="liuhan" userId="f8731b20-21fa-4096-91f7-a26467cc747b" providerId="ADAL" clId="{669B4D57-0041-4F4E-8DF6-EAB5D55013A9}" dt="2022-04-29T15:55:57.591" v="2635" actId="1076"/>
          <ac:spMkLst>
            <pc:docMk/>
            <pc:sldMk cId="0" sldId="405"/>
            <ac:spMk id="49" creationId="{EC3B0CDA-E228-42BD-9661-464663A3EAF3}"/>
          </ac:spMkLst>
        </pc:spChg>
        <pc:picChg chg="mod">
          <ac:chgData name="liuhan" userId="f8731b20-21fa-4096-91f7-a26467cc747b" providerId="ADAL" clId="{669B4D57-0041-4F4E-8DF6-EAB5D55013A9}" dt="2022-04-29T15:54:20.069" v="2620" actId="1076"/>
          <ac:picMkLst>
            <pc:docMk/>
            <pc:sldMk cId="0" sldId="405"/>
            <ac:picMk id="9" creationId="{00000000-0000-0000-0000-000000000000}"/>
          </ac:picMkLst>
        </pc:picChg>
        <pc:picChg chg="mod">
          <ac:chgData name="liuhan" userId="f8731b20-21fa-4096-91f7-a26467cc747b" providerId="ADAL" clId="{669B4D57-0041-4F4E-8DF6-EAB5D55013A9}" dt="2022-04-29T15:54:20.069" v="2620" actId="1076"/>
          <ac:picMkLst>
            <pc:docMk/>
            <pc:sldMk cId="0" sldId="405"/>
            <ac:picMk id="12" creationId="{00000000-0000-0000-0000-000000000000}"/>
          </ac:picMkLst>
        </pc:picChg>
        <pc:picChg chg="mod">
          <ac:chgData name="liuhan" userId="f8731b20-21fa-4096-91f7-a26467cc747b" providerId="ADAL" clId="{669B4D57-0041-4F4E-8DF6-EAB5D55013A9}" dt="2022-04-29T15:57:51.653" v="2692" actId="1038"/>
          <ac:picMkLst>
            <pc:docMk/>
            <pc:sldMk cId="0" sldId="405"/>
            <ac:picMk id="33" creationId="{00000000-0000-0000-0000-000000000000}"/>
          </ac:picMkLst>
        </pc:picChg>
      </pc:sldChg>
      <pc:sldChg chg="addSp delSp modSp add mod modAnim">
        <pc:chgData name="liuhan" userId="f8731b20-21fa-4096-91f7-a26467cc747b" providerId="ADAL" clId="{669B4D57-0041-4F4E-8DF6-EAB5D55013A9}" dt="2022-04-26T02:24:50.228" v="2449"/>
        <pc:sldMkLst>
          <pc:docMk/>
          <pc:sldMk cId="1307346745" sldId="406"/>
        </pc:sldMkLst>
        <pc:spChg chg="mod">
          <ac:chgData name="liuhan" userId="f8731b20-21fa-4096-91f7-a26467cc747b" providerId="ADAL" clId="{669B4D57-0041-4F4E-8DF6-EAB5D55013A9}" dt="2022-04-25T03:53:54.210" v="51" actId="1076"/>
          <ac:spMkLst>
            <pc:docMk/>
            <pc:sldMk cId="1307346745" sldId="406"/>
            <ac:spMk id="5" creationId="{15BA3396-BBE9-4D65-9B60-0B0A95E743A4}"/>
          </ac:spMkLst>
        </pc:spChg>
        <pc:spChg chg="mod">
          <ac:chgData name="liuhan" userId="f8731b20-21fa-4096-91f7-a26467cc747b" providerId="ADAL" clId="{669B4D57-0041-4F4E-8DF6-EAB5D55013A9}" dt="2022-04-25T03:55:27.919" v="72" actId="14100"/>
          <ac:spMkLst>
            <pc:docMk/>
            <pc:sldMk cId="1307346745" sldId="406"/>
            <ac:spMk id="8" creationId="{BA9EFEA1-4E96-4E98-B415-B84FC5AAB021}"/>
          </ac:spMkLst>
        </pc:spChg>
        <pc:spChg chg="mod">
          <ac:chgData name="liuhan" userId="f8731b20-21fa-4096-91f7-a26467cc747b" providerId="ADAL" clId="{669B4D57-0041-4F4E-8DF6-EAB5D55013A9}" dt="2022-04-25T03:54:09.289" v="64"/>
          <ac:spMkLst>
            <pc:docMk/>
            <pc:sldMk cId="1307346745" sldId="406"/>
            <ac:spMk id="46" creationId="{025ABBBC-8D94-402B-8980-996CB3CB9630}"/>
          </ac:spMkLst>
        </pc:spChg>
        <pc:spChg chg="mod">
          <ac:chgData name="liuhan" userId="f8731b20-21fa-4096-91f7-a26467cc747b" providerId="ADAL" clId="{669B4D57-0041-4F4E-8DF6-EAB5D55013A9}" dt="2022-04-25T03:54:19.034" v="66"/>
          <ac:spMkLst>
            <pc:docMk/>
            <pc:sldMk cId="1307346745" sldId="406"/>
            <ac:spMk id="47" creationId="{67CA4EF5-434A-464A-852B-851E44E5B8D3}"/>
          </ac:spMkLst>
        </pc:spChg>
        <pc:spChg chg="mod">
          <ac:chgData name="liuhan" userId="f8731b20-21fa-4096-91f7-a26467cc747b" providerId="ADAL" clId="{669B4D57-0041-4F4E-8DF6-EAB5D55013A9}" dt="2022-04-25T03:54:26.123" v="67"/>
          <ac:spMkLst>
            <pc:docMk/>
            <pc:sldMk cId="1307346745" sldId="406"/>
            <ac:spMk id="48" creationId="{8C974B44-7AE8-4DF5-A5B0-F87ED6C510FD}"/>
          </ac:spMkLst>
        </pc:spChg>
        <pc:spChg chg="add mod">
          <ac:chgData name="liuhan" userId="f8731b20-21fa-4096-91f7-a26467cc747b" providerId="ADAL" clId="{669B4D57-0041-4F4E-8DF6-EAB5D55013A9}" dt="2022-04-25T03:59:12.544" v="103" actId="1076"/>
          <ac:spMkLst>
            <pc:docMk/>
            <pc:sldMk cId="1307346745" sldId="406"/>
            <ac:spMk id="119" creationId="{9CD45836-102C-4157-955E-CD489617841B}"/>
          </ac:spMkLst>
        </pc:spChg>
        <pc:spChg chg="add mod">
          <ac:chgData name="liuhan" userId="f8731b20-21fa-4096-91f7-a26467cc747b" providerId="ADAL" clId="{669B4D57-0041-4F4E-8DF6-EAB5D55013A9}" dt="2022-04-25T03:59:08.194" v="102" actId="1076"/>
          <ac:spMkLst>
            <pc:docMk/>
            <pc:sldMk cId="1307346745" sldId="406"/>
            <ac:spMk id="120" creationId="{6C2DC65E-360D-4BCB-AD47-0D9DC6C6CE28}"/>
          </ac:spMkLst>
        </pc:spChg>
        <pc:grpChg chg="mod">
          <ac:chgData name="liuhan" userId="f8731b20-21fa-4096-91f7-a26467cc747b" providerId="ADAL" clId="{669B4D57-0041-4F4E-8DF6-EAB5D55013A9}" dt="2022-04-25T05:22:30.327" v="1185" actId="1036"/>
          <ac:grpSpMkLst>
            <pc:docMk/>
            <pc:sldMk cId="1307346745" sldId="406"/>
            <ac:grpSpMk id="37" creationId="{DF7C086B-B0AD-4F99-80CB-A951F0202B72}"/>
          </ac:grpSpMkLst>
        </pc:grpChg>
        <pc:picChg chg="add mod">
          <ac:chgData name="liuhan" userId="f8731b20-21fa-4096-91f7-a26467cc747b" providerId="ADAL" clId="{669B4D57-0041-4F4E-8DF6-EAB5D55013A9}" dt="2022-04-25T03:59:55.646" v="105" actId="1076"/>
          <ac:picMkLst>
            <pc:docMk/>
            <pc:sldMk cId="1307346745" sldId="406"/>
            <ac:picMk id="121" creationId="{422D9F08-373C-4870-B865-1DF8CF8761B7}"/>
          </ac:picMkLst>
        </pc:picChg>
        <pc:picChg chg="add mod">
          <ac:chgData name="liuhan" userId="f8731b20-21fa-4096-91f7-a26467cc747b" providerId="ADAL" clId="{669B4D57-0041-4F4E-8DF6-EAB5D55013A9}" dt="2022-04-25T04:02:27.956" v="119" actId="1076"/>
          <ac:picMkLst>
            <pc:docMk/>
            <pc:sldMk cId="1307346745" sldId="406"/>
            <ac:picMk id="226" creationId="{6326B61A-AD1F-4F61-A40A-1E8509AA6874}"/>
          </ac:picMkLst>
        </pc:picChg>
        <pc:cxnChg chg="mod">
          <ac:chgData name="liuhan" userId="f8731b20-21fa-4096-91f7-a26467cc747b" providerId="ADAL" clId="{669B4D57-0041-4F4E-8DF6-EAB5D55013A9}" dt="2022-04-25T04:03:00" v="120"/>
          <ac:cxnSpMkLst>
            <pc:docMk/>
            <pc:sldMk cId="1307346745" sldId="406"/>
            <ac:cxnSpMk id="7" creationId="{1AE058E6-14FE-4D86-8FFD-D92ABE7FEFCF}"/>
          </ac:cxnSpMkLst>
        </pc:cxnChg>
        <pc:cxnChg chg="add mod">
          <ac:chgData name="liuhan" userId="f8731b20-21fa-4096-91f7-a26467cc747b" providerId="ADAL" clId="{669B4D57-0041-4F4E-8DF6-EAB5D55013A9}" dt="2022-04-25T03:56:22.801" v="80" actId="693"/>
          <ac:cxnSpMkLst>
            <pc:docMk/>
            <pc:sldMk cId="1307346745" sldId="406"/>
            <ac:cxnSpMk id="29" creationId="{5C7D20CE-841E-49FC-96CE-007EF35BC32C}"/>
          </ac:cxnSpMkLst>
        </pc:cxnChg>
        <pc:cxnChg chg="mod">
          <ac:chgData name="liuhan" userId="f8731b20-21fa-4096-91f7-a26467cc747b" providerId="ADAL" clId="{669B4D57-0041-4F4E-8DF6-EAB5D55013A9}" dt="2022-04-25T03:53:54.210" v="51" actId="1076"/>
          <ac:cxnSpMkLst>
            <pc:docMk/>
            <pc:sldMk cId="1307346745" sldId="406"/>
            <ac:cxnSpMk id="51" creationId="{E5FE96C7-F291-46D5-93BF-F936A6D7DC0B}"/>
          </ac:cxnSpMkLst>
        </pc:cxnChg>
        <pc:cxnChg chg="mod">
          <ac:chgData name="liuhan" userId="f8731b20-21fa-4096-91f7-a26467cc747b" providerId="ADAL" clId="{669B4D57-0041-4F4E-8DF6-EAB5D55013A9}" dt="2022-04-25T04:03:05.808" v="121"/>
          <ac:cxnSpMkLst>
            <pc:docMk/>
            <pc:sldMk cId="1307346745" sldId="406"/>
            <ac:cxnSpMk id="60" creationId="{CEEEAEB0-D2E6-480C-90A3-45D3442612C4}"/>
          </ac:cxnSpMkLst>
        </pc:cxnChg>
        <pc:cxnChg chg="del mod">
          <ac:chgData name="liuhan" userId="f8731b20-21fa-4096-91f7-a26467cc747b" providerId="ADAL" clId="{669B4D57-0041-4F4E-8DF6-EAB5D55013A9}" dt="2022-04-25T03:56:16.470" v="79" actId="478"/>
          <ac:cxnSpMkLst>
            <pc:docMk/>
            <pc:sldMk cId="1307346745" sldId="406"/>
            <ac:cxnSpMk id="82" creationId="{86130188-7F80-49F3-82AC-E8B2FC3C95E6}"/>
          </ac:cxnSpMkLst>
        </pc:cxnChg>
        <pc:cxnChg chg="add del mod">
          <ac:chgData name="liuhan" userId="f8731b20-21fa-4096-91f7-a26467cc747b" providerId="ADAL" clId="{669B4D57-0041-4F4E-8DF6-EAB5D55013A9}" dt="2022-04-25T03:56:14.515" v="78" actId="478"/>
          <ac:cxnSpMkLst>
            <pc:docMk/>
            <pc:sldMk cId="1307346745" sldId="406"/>
            <ac:cxnSpMk id="102" creationId="{5A1AB5E2-8FA8-4C54-A6FF-EA8DA68607D7}"/>
          </ac:cxnSpMkLst>
        </pc:cxnChg>
        <pc:cxnChg chg="mod">
          <ac:chgData name="liuhan" userId="f8731b20-21fa-4096-91f7-a26467cc747b" providerId="ADAL" clId="{669B4D57-0041-4F4E-8DF6-EAB5D55013A9}" dt="2022-04-25T03:53:54.210" v="51" actId="1076"/>
          <ac:cxnSpMkLst>
            <pc:docMk/>
            <pc:sldMk cId="1307346745" sldId="406"/>
            <ac:cxnSpMk id="107" creationId="{E134B541-7B84-4073-A3C1-1E25B7DF8E1D}"/>
          </ac:cxnSpMkLst>
        </pc:cxnChg>
        <pc:cxnChg chg="add mod">
          <ac:chgData name="liuhan" userId="f8731b20-21fa-4096-91f7-a26467cc747b" providerId="ADAL" clId="{669B4D57-0041-4F4E-8DF6-EAB5D55013A9}" dt="2022-04-25T03:56:28.272" v="83" actId="14100"/>
          <ac:cxnSpMkLst>
            <pc:docMk/>
            <pc:sldMk cId="1307346745" sldId="406"/>
            <ac:cxnSpMk id="108" creationId="{6C6B94FA-1DB0-42B2-9866-796CEC4FCA2E}"/>
          </ac:cxnSpMkLst>
        </pc:cxnChg>
        <pc:cxnChg chg="add mod">
          <ac:chgData name="liuhan" userId="f8731b20-21fa-4096-91f7-a26467cc747b" providerId="ADAL" clId="{669B4D57-0041-4F4E-8DF6-EAB5D55013A9}" dt="2022-04-25T04:00:21.969" v="110" actId="693"/>
          <ac:cxnSpMkLst>
            <pc:docMk/>
            <pc:sldMk cId="1307346745" sldId="406"/>
            <ac:cxnSpMk id="123" creationId="{303652B3-C1F4-458F-A72F-520C99084B21}"/>
          </ac:cxnSpMkLst>
        </pc:cxnChg>
        <pc:cxnChg chg="mod">
          <ac:chgData name="liuhan" userId="f8731b20-21fa-4096-91f7-a26467cc747b" providerId="ADAL" clId="{669B4D57-0041-4F4E-8DF6-EAB5D55013A9}" dt="2022-04-25T03:53:54.210" v="51" actId="1076"/>
          <ac:cxnSpMkLst>
            <pc:docMk/>
            <pc:sldMk cId="1307346745" sldId="406"/>
            <ac:cxnSpMk id="146" creationId="{9AEC38F4-7FD0-43A1-B722-FBC58B5D78EA}"/>
          </ac:cxnSpMkLst>
        </pc:cxnChg>
        <pc:cxnChg chg="mod">
          <ac:chgData name="liuhan" userId="f8731b20-21fa-4096-91f7-a26467cc747b" providerId="ADAL" clId="{669B4D57-0041-4F4E-8DF6-EAB5D55013A9}" dt="2022-04-25T03:53:54.210" v="51" actId="1076"/>
          <ac:cxnSpMkLst>
            <pc:docMk/>
            <pc:sldMk cId="1307346745" sldId="406"/>
            <ac:cxnSpMk id="254" creationId="{475A361A-68AF-4567-B266-7CBF21AE7E8B}"/>
          </ac:cxnSpMkLst>
        </pc:cxnChg>
      </pc:sldChg>
      <pc:sldChg chg="addSp delSp modSp add del mod">
        <pc:chgData name="liuhan" userId="f8731b20-21fa-4096-91f7-a26467cc747b" providerId="ADAL" clId="{669B4D57-0041-4F4E-8DF6-EAB5D55013A9}" dt="2022-04-25T06:09:22.436" v="2102" actId="20577"/>
        <pc:sldMkLst>
          <pc:docMk/>
          <pc:sldMk cId="0" sldId="512"/>
        </pc:sldMkLst>
        <pc:spChg chg="add del mod">
          <ac:chgData name="liuhan" userId="f8731b20-21fa-4096-91f7-a26467cc747b" providerId="ADAL" clId="{669B4D57-0041-4F4E-8DF6-EAB5D55013A9}" dt="2022-04-25T03:51:41.148" v="12" actId="478"/>
          <ac:spMkLst>
            <pc:docMk/>
            <pc:sldMk cId="0" sldId="512"/>
            <ac:spMk id="3" creationId="{652BE0BD-D7F1-46D6-9680-4149B8E68042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4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5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6" creationId="{00000000-0000-0000-0000-000000000000}"/>
          </ac:spMkLst>
        </pc:spChg>
        <pc:spChg chg="del">
          <ac:chgData name="liuhan" userId="f8731b20-21fa-4096-91f7-a26467cc747b" providerId="ADAL" clId="{669B4D57-0041-4F4E-8DF6-EAB5D55013A9}" dt="2022-04-25T03:51:34.865" v="10" actId="478"/>
          <ac:spMkLst>
            <pc:docMk/>
            <pc:sldMk cId="0" sldId="512"/>
            <ac:spMk id="7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9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0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1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2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3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6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19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20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21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22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23" creationId="{00000000-0000-0000-0000-000000000000}"/>
          </ac:spMkLst>
        </pc:spChg>
        <pc:spChg chg="mod">
          <ac:chgData name="liuhan" userId="f8731b20-21fa-4096-91f7-a26467cc747b" providerId="ADAL" clId="{669B4D57-0041-4F4E-8DF6-EAB5D55013A9}" dt="2022-04-25T03:52:16.369" v="29" actId="2711"/>
          <ac:spMkLst>
            <pc:docMk/>
            <pc:sldMk cId="0" sldId="512"/>
            <ac:spMk id="24" creationId="{00000000-0000-0000-0000-000000000000}"/>
          </ac:spMkLst>
        </pc:spChg>
        <pc:spChg chg="del">
          <ac:chgData name="liuhan" userId="f8731b20-21fa-4096-91f7-a26467cc747b" providerId="ADAL" clId="{669B4D57-0041-4F4E-8DF6-EAB5D55013A9}" dt="2022-04-25T03:51:18.742" v="9" actId="478"/>
          <ac:spMkLst>
            <pc:docMk/>
            <pc:sldMk cId="0" sldId="512"/>
            <ac:spMk id="25" creationId="{00000000-0000-0000-0000-000000000000}"/>
          </ac:spMkLst>
        </pc:spChg>
        <pc:spChg chg="add mod">
          <ac:chgData name="liuhan" userId="f8731b20-21fa-4096-91f7-a26467cc747b" providerId="ADAL" clId="{669B4D57-0041-4F4E-8DF6-EAB5D55013A9}" dt="2022-04-25T06:09:22.436" v="2102" actId="20577"/>
          <ac:spMkLst>
            <pc:docMk/>
            <pc:sldMk cId="0" sldId="512"/>
            <ac:spMk id="27" creationId="{D8D879E2-1BE8-43FD-8479-49E6F77B20A3}"/>
          </ac:spMkLst>
        </pc:spChg>
        <pc:picChg chg="mod">
          <ac:chgData name="liuhan" userId="f8731b20-21fa-4096-91f7-a26467cc747b" providerId="ADAL" clId="{669B4D57-0041-4F4E-8DF6-EAB5D55013A9}" dt="2022-04-25T03:52:08.160" v="28" actId="1076"/>
          <ac:picMkLst>
            <pc:docMk/>
            <pc:sldMk cId="0" sldId="512"/>
            <ac:picMk id="8" creationId="{00000000-0000-0000-0000-000000000000}"/>
          </ac:picMkLst>
        </pc:picChg>
      </pc:sldChg>
      <pc:sldChg chg="add">
        <pc:chgData name="liuhan" userId="f8731b20-21fa-4096-91f7-a26467cc747b" providerId="ADAL" clId="{669B4D57-0041-4F4E-8DF6-EAB5D55013A9}" dt="2022-04-25T03:52:38.184" v="30"/>
        <pc:sldMkLst>
          <pc:docMk/>
          <pc:sldMk cId="502354652" sldId="513"/>
        </pc:sldMkLst>
      </pc:sldChg>
      <pc:sldChg chg="addSp modSp add mod modAnim">
        <pc:chgData name="liuhan" userId="f8731b20-21fa-4096-91f7-a26467cc747b" providerId="ADAL" clId="{669B4D57-0041-4F4E-8DF6-EAB5D55013A9}" dt="2022-04-26T02:24:45.601" v="2448"/>
        <pc:sldMkLst>
          <pc:docMk/>
          <pc:sldMk cId="1397525954" sldId="514"/>
        </pc:sldMkLst>
        <pc:spChg chg="mod">
          <ac:chgData name="liuhan" userId="f8731b20-21fa-4096-91f7-a26467cc747b" providerId="ADAL" clId="{669B4D57-0041-4F4E-8DF6-EAB5D55013A9}" dt="2022-04-25T03:52:59.081" v="39" actId="6549"/>
          <ac:spMkLst>
            <pc:docMk/>
            <pc:sldMk cId="1397525954" sldId="514"/>
            <ac:spMk id="2" creationId="{42E61238-7C48-4B5E-A617-C3023D9BE18A}"/>
          </ac:spMkLst>
        </pc:spChg>
        <pc:spChg chg="mod">
          <ac:chgData name="liuhan" userId="f8731b20-21fa-4096-91f7-a26467cc747b" providerId="ADAL" clId="{669B4D57-0041-4F4E-8DF6-EAB5D55013A9}" dt="2022-04-25T05:16:15.749" v="1138" actId="14100"/>
          <ac:spMkLst>
            <pc:docMk/>
            <pc:sldMk cId="1397525954" sldId="514"/>
            <ac:spMk id="9" creationId="{D41DD722-055B-4DA3-A4A5-37BFE5E3249C}"/>
          </ac:spMkLst>
        </pc:spChg>
        <pc:spChg chg="mod">
          <ac:chgData name="liuhan" userId="f8731b20-21fa-4096-91f7-a26467cc747b" providerId="ADAL" clId="{669B4D57-0041-4F4E-8DF6-EAB5D55013A9}" dt="2022-04-25T03:53:06.589" v="42" actId="20577"/>
          <ac:spMkLst>
            <pc:docMk/>
            <pc:sldMk cId="1397525954" sldId="514"/>
            <ac:spMk id="11" creationId="{BD4F2B44-AD76-4A6D-83B4-F85EF5E120FD}"/>
          </ac:spMkLst>
        </pc:spChg>
        <pc:picChg chg="add mod">
          <ac:chgData name="liuhan" userId="f8731b20-21fa-4096-91f7-a26467cc747b" providerId="ADAL" clId="{669B4D57-0041-4F4E-8DF6-EAB5D55013A9}" dt="2022-04-25T04:07:27.565" v="127" actId="14100"/>
          <ac:picMkLst>
            <pc:docMk/>
            <pc:sldMk cId="1397525954" sldId="514"/>
            <ac:picMk id="2050" creationId="{020B8825-FF54-4AE1-8234-BD02D2868AFC}"/>
          </ac:picMkLst>
        </pc:picChg>
      </pc:sldChg>
      <pc:sldChg chg="addSp delSp modSp new del mod">
        <pc:chgData name="liuhan" userId="f8731b20-21fa-4096-91f7-a26467cc747b" providerId="ADAL" clId="{669B4D57-0041-4F4E-8DF6-EAB5D55013A9}" dt="2022-04-25T06:07:03.072" v="2082" actId="47"/>
        <pc:sldMkLst>
          <pc:docMk/>
          <pc:sldMk cId="1583878843" sldId="515"/>
        </pc:sldMkLst>
        <pc:spChg chg="mod">
          <ac:chgData name="liuhan" userId="f8731b20-21fa-4096-91f7-a26467cc747b" providerId="ADAL" clId="{669B4D57-0041-4F4E-8DF6-EAB5D55013A9}" dt="2022-04-25T05:17:33.208" v="1165" actId="20577"/>
          <ac:spMkLst>
            <pc:docMk/>
            <pc:sldMk cId="1583878843" sldId="515"/>
            <ac:spMk id="2" creationId="{F300888C-5681-44CE-A96E-C38389A01A2A}"/>
          </ac:spMkLst>
        </pc:spChg>
        <pc:spChg chg="del">
          <ac:chgData name="liuhan" userId="f8731b20-21fa-4096-91f7-a26467cc747b" providerId="ADAL" clId="{669B4D57-0041-4F4E-8DF6-EAB5D55013A9}" dt="2022-04-25T05:17:43.730" v="1166" actId="478"/>
          <ac:spMkLst>
            <pc:docMk/>
            <pc:sldMk cId="1583878843" sldId="515"/>
            <ac:spMk id="3" creationId="{3118CDFA-3E5A-45A6-A5DC-7368F110E835}"/>
          </ac:spMkLst>
        </pc:spChg>
        <pc:spChg chg="add del">
          <ac:chgData name="liuhan" userId="f8731b20-21fa-4096-91f7-a26467cc747b" providerId="ADAL" clId="{669B4D57-0041-4F4E-8DF6-EAB5D55013A9}" dt="2022-04-25T05:18:46.783" v="1168" actId="22"/>
          <ac:spMkLst>
            <pc:docMk/>
            <pc:sldMk cId="1583878843" sldId="515"/>
            <ac:spMk id="6" creationId="{8189BA98-F844-4870-88E6-1218A43EA3BF}"/>
          </ac:spMkLst>
        </pc:spChg>
        <pc:spChg chg="mod">
          <ac:chgData name="liuhan" userId="f8731b20-21fa-4096-91f7-a26467cc747b" providerId="ADAL" clId="{669B4D57-0041-4F4E-8DF6-EAB5D55013A9}" dt="2022-04-25T05:19:23.273" v="1171"/>
          <ac:spMkLst>
            <pc:docMk/>
            <pc:sldMk cId="1583878843" sldId="515"/>
            <ac:spMk id="15" creationId="{292521BA-1575-4B90-BC16-685B2BC2A865}"/>
          </ac:spMkLst>
        </pc:spChg>
        <pc:spChg chg="add mod">
          <ac:chgData name="liuhan" userId="f8731b20-21fa-4096-91f7-a26467cc747b" providerId="ADAL" clId="{669B4D57-0041-4F4E-8DF6-EAB5D55013A9}" dt="2022-04-25T05:23:14.625" v="1203" actId="20577"/>
          <ac:spMkLst>
            <pc:docMk/>
            <pc:sldMk cId="1583878843" sldId="515"/>
            <ac:spMk id="16" creationId="{231A364D-2583-4BE6-91BA-7A6DE4E2DB8A}"/>
          </ac:spMkLst>
        </pc:spChg>
        <pc:grpChg chg="add mod">
          <ac:chgData name="liuhan" userId="f8731b20-21fa-4096-91f7-a26467cc747b" providerId="ADAL" clId="{669B4D57-0041-4F4E-8DF6-EAB5D55013A9}" dt="2022-04-25T05:19:23.273" v="1171"/>
          <ac:grpSpMkLst>
            <pc:docMk/>
            <pc:sldMk cId="1583878843" sldId="515"/>
            <ac:grpSpMk id="13" creationId="{4BE7B91D-31AF-45F3-A82B-CB22D68D1848}"/>
          </ac:grpSpMkLst>
        </pc:grpChg>
        <pc:picChg chg="add mod">
          <ac:chgData name="liuhan" userId="f8731b20-21fa-4096-91f7-a26467cc747b" providerId="ADAL" clId="{669B4D57-0041-4F4E-8DF6-EAB5D55013A9}" dt="2022-04-25T05:18:48.730" v="1169"/>
          <ac:picMkLst>
            <pc:docMk/>
            <pc:sldMk cId="1583878843" sldId="515"/>
            <ac:picMk id="7" creationId="{082B6B97-0811-4C0C-A647-5A8DA76E5951}"/>
          </ac:picMkLst>
        </pc:picChg>
        <pc:picChg chg="add del mod">
          <ac:chgData name="liuhan" userId="f8731b20-21fa-4096-91f7-a26467cc747b" providerId="ADAL" clId="{669B4D57-0041-4F4E-8DF6-EAB5D55013A9}" dt="2022-04-25T05:19:28.185" v="1172" actId="478"/>
          <ac:picMkLst>
            <pc:docMk/>
            <pc:sldMk cId="1583878843" sldId="515"/>
            <ac:picMk id="8" creationId="{517CA6F6-FFD0-4E9C-A438-9BD232A69406}"/>
          </ac:picMkLst>
        </pc:picChg>
        <pc:picChg chg="add mod">
          <ac:chgData name="liuhan" userId="f8731b20-21fa-4096-91f7-a26467cc747b" providerId="ADAL" clId="{669B4D57-0041-4F4E-8DF6-EAB5D55013A9}" dt="2022-04-25T05:18:48.730" v="1169"/>
          <ac:picMkLst>
            <pc:docMk/>
            <pc:sldMk cId="1583878843" sldId="515"/>
            <ac:picMk id="9" creationId="{8CBCF105-9363-468F-9272-4759CCE56555}"/>
          </ac:picMkLst>
        </pc:picChg>
        <pc:picChg chg="add mod">
          <ac:chgData name="liuhan" userId="f8731b20-21fa-4096-91f7-a26467cc747b" providerId="ADAL" clId="{669B4D57-0041-4F4E-8DF6-EAB5D55013A9}" dt="2022-04-25T05:19:38.009" v="1173" actId="1076"/>
          <ac:picMkLst>
            <pc:docMk/>
            <pc:sldMk cId="1583878843" sldId="515"/>
            <ac:picMk id="10" creationId="{F41B2307-6BD6-44FD-AE69-AC4BFB48205D}"/>
          </ac:picMkLst>
        </pc:picChg>
        <pc:picChg chg="add mod">
          <ac:chgData name="liuhan" userId="f8731b20-21fa-4096-91f7-a26467cc747b" providerId="ADAL" clId="{669B4D57-0041-4F4E-8DF6-EAB5D55013A9}" dt="2022-04-25T05:19:23.273" v="1171"/>
          <ac:picMkLst>
            <pc:docMk/>
            <pc:sldMk cId="1583878843" sldId="515"/>
            <ac:picMk id="11" creationId="{7BFB41F5-EE64-4497-B005-D46DEC894EA4}"/>
          </ac:picMkLst>
        </pc:picChg>
        <pc:picChg chg="add del mod">
          <ac:chgData name="liuhan" userId="f8731b20-21fa-4096-91f7-a26467cc747b" providerId="ADAL" clId="{669B4D57-0041-4F4E-8DF6-EAB5D55013A9}" dt="2022-04-25T05:19:48.964" v="1174" actId="478"/>
          <ac:picMkLst>
            <pc:docMk/>
            <pc:sldMk cId="1583878843" sldId="515"/>
            <ac:picMk id="12" creationId="{0959C92D-1B0E-49A2-8CCA-A6CC21A8A0AC}"/>
          </ac:picMkLst>
        </pc:picChg>
        <pc:picChg chg="mod">
          <ac:chgData name="liuhan" userId="f8731b20-21fa-4096-91f7-a26467cc747b" providerId="ADAL" clId="{669B4D57-0041-4F4E-8DF6-EAB5D55013A9}" dt="2022-04-25T05:19:23.273" v="1171"/>
          <ac:picMkLst>
            <pc:docMk/>
            <pc:sldMk cId="1583878843" sldId="515"/>
            <ac:picMk id="14" creationId="{33F193EF-3C5C-4481-9FA8-141343DF69DE}"/>
          </ac:picMkLst>
        </pc:picChg>
        <pc:picChg chg="add mod">
          <ac:chgData name="liuhan" userId="f8731b20-21fa-4096-91f7-a26467cc747b" providerId="ADAL" clId="{669B4D57-0041-4F4E-8DF6-EAB5D55013A9}" dt="2022-04-25T05:54:47.636" v="1913" actId="14100"/>
          <ac:picMkLst>
            <pc:docMk/>
            <pc:sldMk cId="1583878843" sldId="515"/>
            <ac:picMk id="4098" creationId="{1BF3C517-A6EB-4C19-AA6C-41BCCFD43D33}"/>
          </ac:picMkLst>
        </pc:picChg>
        <pc:picChg chg="add del">
          <ac:chgData name="liuhan" userId="f8731b20-21fa-4096-91f7-a26467cc747b" providerId="ADAL" clId="{669B4D57-0041-4F4E-8DF6-EAB5D55013A9}" dt="2022-04-25T05:54:19.531" v="1907" actId="478"/>
          <ac:picMkLst>
            <pc:docMk/>
            <pc:sldMk cId="1583878843" sldId="515"/>
            <ac:picMk id="4100" creationId="{BCF36D2B-6758-487D-89F1-CED8DB7C6B0F}"/>
          </ac:picMkLst>
        </pc:picChg>
      </pc:sldChg>
      <pc:sldChg chg="addSp delSp modSp add mod ord">
        <pc:chgData name="liuhan" userId="f8731b20-21fa-4096-91f7-a26467cc747b" providerId="ADAL" clId="{669B4D57-0041-4F4E-8DF6-EAB5D55013A9}" dt="2022-04-25T05:15:35.149" v="1135"/>
        <pc:sldMkLst>
          <pc:docMk/>
          <pc:sldMk cId="2281871828" sldId="516"/>
        </pc:sldMkLst>
        <pc:spChg chg="mod">
          <ac:chgData name="liuhan" userId="f8731b20-21fa-4096-91f7-a26467cc747b" providerId="ADAL" clId="{669B4D57-0041-4F4E-8DF6-EAB5D55013A9}" dt="2022-04-25T05:13:52.362" v="1128" actId="20577"/>
          <ac:spMkLst>
            <pc:docMk/>
            <pc:sldMk cId="2281871828" sldId="516"/>
            <ac:spMk id="2" creationId="{2E854E5A-68F5-4221-95A0-FDB3491A8746}"/>
          </ac:spMkLst>
        </pc:spChg>
        <pc:spChg chg="add mod">
          <ac:chgData name="liuhan" userId="f8731b20-21fa-4096-91f7-a26467cc747b" providerId="ADAL" clId="{669B4D57-0041-4F4E-8DF6-EAB5D55013A9}" dt="2022-04-25T05:10:56.390" v="985" actId="1035"/>
          <ac:spMkLst>
            <pc:docMk/>
            <pc:sldMk cId="2281871828" sldId="516"/>
            <ac:spMk id="9" creationId="{909716D2-120A-4635-9723-4F6746D06FDA}"/>
          </ac:spMkLst>
        </pc:spChg>
        <pc:spChg chg="add mod">
          <ac:chgData name="liuhan" userId="f8731b20-21fa-4096-91f7-a26467cc747b" providerId="ADAL" clId="{669B4D57-0041-4F4E-8DF6-EAB5D55013A9}" dt="2022-04-25T05:11:01.200" v="986" actId="207"/>
          <ac:spMkLst>
            <pc:docMk/>
            <pc:sldMk cId="2281871828" sldId="516"/>
            <ac:spMk id="10" creationId="{C38FB381-AC92-4CB2-918E-D9D22FC1CF23}"/>
          </ac:spMkLst>
        </pc:spChg>
        <pc:spChg chg="add mod">
          <ac:chgData name="liuhan" userId="f8731b20-21fa-4096-91f7-a26467cc747b" providerId="ADAL" clId="{669B4D57-0041-4F4E-8DF6-EAB5D55013A9}" dt="2022-04-25T05:09:41.681" v="961" actId="1076"/>
          <ac:spMkLst>
            <pc:docMk/>
            <pc:sldMk cId="2281871828" sldId="516"/>
            <ac:spMk id="12" creationId="{2FC5DCB6-71AA-4C4A-B099-DA69B4371CB4}"/>
          </ac:spMkLst>
        </pc:spChg>
        <pc:spChg chg="add mod">
          <ac:chgData name="liuhan" userId="f8731b20-21fa-4096-91f7-a26467cc747b" providerId="ADAL" clId="{669B4D57-0041-4F4E-8DF6-EAB5D55013A9}" dt="2022-04-25T05:09:41.681" v="961" actId="1076"/>
          <ac:spMkLst>
            <pc:docMk/>
            <pc:sldMk cId="2281871828" sldId="516"/>
            <ac:spMk id="14" creationId="{4719C738-4F63-487F-B1AD-728A33608275}"/>
          </ac:spMkLst>
        </pc:spChg>
        <pc:spChg chg="add mod">
          <ac:chgData name="liuhan" userId="f8731b20-21fa-4096-91f7-a26467cc747b" providerId="ADAL" clId="{669B4D57-0041-4F4E-8DF6-EAB5D55013A9}" dt="2022-04-25T05:10:18.659" v="970" actId="14100"/>
          <ac:spMkLst>
            <pc:docMk/>
            <pc:sldMk cId="2281871828" sldId="516"/>
            <ac:spMk id="15" creationId="{2FF5E6F9-C77A-46B7-910F-05A564EB9145}"/>
          </ac:spMkLst>
        </pc:spChg>
        <pc:spChg chg="add mod">
          <ac:chgData name="liuhan" userId="f8731b20-21fa-4096-91f7-a26467cc747b" providerId="ADAL" clId="{669B4D57-0041-4F4E-8DF6-EAB5D55013A9}" dt="2022-04-25T05:13:03.969" v="1109" actId="1076"/>
          <ac:spMkLst>
            <pc:docMk/>
            <pc:sldMk cId="2281871828" sldId="516"/>
            <ac:spMk id="16" creationId="{B7336C65-F768-4457-ADCD-62790215C023}"/>
          </ac:spMkLst>
        </pc:spChg>
        <pc:spChg chg="add del mod">
          <ac:chgData name="liuhan" userId="f8731b20-21fa-4096-91f7-a26467cc747b" providerId="ADAL" clId="{669B4D57-0041-4F4E-8DF6-EAB5D55013A9}" dt="2022-04-25T05:14:49.641" v="1132" actId="478"/>
          <ac:spMkLst>
            <pc:docMk/>
            <pc:sldMk cId="2281871828" sldId="516"/>
            <ac:spMk id="17" creationId="{D704A0EE-4B20-4D52-93CE-02F7775FD9E2}"/>
          </ac:spMkLst>
        </pc:spChg>
        <pc:graphicFrameChg chg="del mod modGraphic">
          <ac:chgData name="liuhan" userId="f8731b20-21fa-4096-91f7-a26467cc747b" providerId="ADAL" clId="{669B4D57-0041-4F4E-8DF6-EAB5D55013A9}" dt="2022-04-25T05:08:13.575" v="917" actId="478"/>
          <ac:graphicFrameMkLst>
            <pc:docMk/>
            <pc:sldMk cId="2281871828" sldId="516"/>
            <ac:graphicFrameMk id="7" creationId="{9B310A9C-1E9C-4FCA-A54F-6E1E621F524C}"/>
          </ac:graphicFrameMkLst>
        </pc:graphicFrameChg>
        <pc:picChg chg="del mod modCrop">
          <ac:chgData name="liuhan" userId="f8731b20-21fa-4096-91f7-a26467cc747b" providerId="ADAL" clId="{669B4D57-0041-4F4E-8DF6-EAB5D55013A9}" dt="2022-04-25T05:07:09.344" v="902" actId="478"/>
          <ac:picMkLst>
            <pc:docMk/>
            <pc:sldMk cId="2281871828" sldId="516"/>
            <ac:picMk id="4" creationId="{72E8FB44-7F15-444E-9669-DC0A63AE443D}"/>
          </ac:picMkLst>
        </pc:picChg>
        <pc:picChg chg="del mod">
          <ac:chgData name="liuhan" userId="f8731b20-21fa-4096-91f7-a26467cc747b" providerId="ADAL" clId="{669B4D57-0041-4F4E-8DF6-EAB5D55013A9}" dt="2022-04-25T05:08:15.110" v="918" actId="478"/>
          <ac:picMkLst>
            <pc:docMk/>
            <pc:sldMk cId="2281871828" sldId="516"/>
            <ac:picMk id="5" creationId="{229DD507-5FE0-499D-A910-CAB9F90AD53F}"/>
          </ac:picMkLst>
        </pc:picChg>
        <pc:picChg chg="del mod">
          <ac:chgData name="liuhan" userId="f8731b20-21fa-4096-91f7-a26467cc747b" providerId="ADAL" clId="{669B4D57-0041-4F4E-8DF6-EAB5D55013A9}" dt="2022-04-25T04:15:29.917" v="234" actId="478"/>
          <ac:picMkLst>
            <pc:docMk/>
            <pc:sldMk cId="2281871828" sldId="516"/>
            <ac:picMk id="6" creationId="{7EDB4B29-05F8-4F03-91D9-8E7517DCA8FA}"/>
          </ac:picMkLst>
        </pc:picChg>
        <pc:picChg chg="add mod">
          <ac:chgData name="liuhan" userId="f8731b20-21fa-4096-91f7-a26467cc747b" providerId="ADAL" clId="{669B4D57-0041-4F4E-8DF6-EAB5D55013A9}" dt="2022-04-25T05:11:14.580" v="987" actId="1076"/>
          <ac:picMkLst>
            <pc:docMk/>
            <pc:sldMk cId="2281871828" sldId="516"/>
            <ac:picMk id="11" creationId="{972508EC-69B7-4112-821A-CB4262FC9174}"/>
          </ac:picMkLst>
        </pc:picChg>
        <pc:picChg chg="add mod modCrop">
          <ac:chgData name="liuhan" userId="f8731b20-21fa-4096-91f7-a26467cc747b" providerId="ADAL" clId="{669B4D57-0041-4F4E-8DF6-EAB5D55013A9}" dt="2022-04-25T05:09:41.681" v="961" actId="1076"/>
          <ac:picMkLst>
            <pc:docMk/>
            <pc:sldMk cId="2281871828" sldId="516"/>
            <ac:picMk id="13" creationId="{E2E9EEFC-3CDE-4481-9E4C-5F13132F8203}"/>
          </ac:picMkLst>
        </pc:picChg>
      </pc:sldChg>
      <pc:sldChg chg="addSp delSp modSp add mod modAnim">
        <pc:chgData name="liuhan" userId="f8731b20-21fa-4096-91f7-a26467cc747b" providerId="ADAL" clId="{669B4D57-0041-4F4E-8DF6-EAB5D55013A9}" dt="2022-04-29T15:47:16.522" v="2450"/>
        <pc:sldMkLst>
          <pc:docMk/>
          <pc:sldMk cId="2581392890" sldId="517"/>
        </pc:sldMkLst>
        <pc:spChg chg="del">
          <ac:chgData name="liuhan" userId="f8731b20-21fa-4096-91f7-a26467cc747b" providerId="ADAL" clId="{669B4D57-0041-4F4E-8DF6-EAB5D55013A9}" dt="2022-04-25T05:24:17.245" v="1205" actId="478"/>
          <ac:spMkLst>
            <pc:docMk/>
            <pc:sldMk cId="2581392890" sldId="517"/>
            <ac:spMk id="16" creationId="{231A364D-2583-4BE6-91BA-7A6DE4E2DB8A}"/>
          </ac:spMkLst>
        </pc:spChg>
        <pc:spChg chg="mod">
          <ac:chgData name="liuhan" userId="f8731b20-21fa-4096-91f7-a26467cc747b" providerId="ADAL" clId="{669B4D57-0041-4F4E-8DF6-EAB5D55013A9}" dt="2022-04-25T05:59:16.075" v="1980" actId="1076"/>
          <ac:spMkLst>
            <pc:docMk/>
            <pc:sldMk cId="2581392890" sldId="517"/>
            <ac:spMk id="24" creationId="{9B3DE02A-BFBD-4538-85D6-07E41CCD389A}"/>
          </ac:spMkLst>
        </pc:spChg>
        <pc:spChg chg="mod">
          <ac:chgData name="liuhan" userId="f8731b20-21fa-4096-91f7-a26467cc747b" providerId="ADAL" clId="{669B4D57-0041-4F4E-8DF6-EAB5D55013A9}" dt="2022-04-25T06:06:50.627" v="2081" actId="1076"/>
          <ac:spMkLst>
            <pc:docMk/>
            <pc:sldMk cId="2581392890" sldId="517"/>
            <ac:spMk id="42" creationId="{1C668859-D99F-4F74-8911-DFBF0A283F67}"/>
          </ac:spMkLst>
        </pc:spChg>
        <pc:spChg chg="add mod">
          <ac:chgData name="liuhan" userId="f8731b20-21fa-4096-91f7-a26467cc747b" providerId="ADAL" clId="{669B4D57-0041-4F4E-8DF6-EAB5D55013A9}" dt="2022-04-25T06:06:50.627" v="2081" actId="1076"/>
          <ac:spMkLst>
            <pc:docMk/>
            <pc:sldMk cId="2581392890" sldId="517"/>
            <ac:spMk id="50" creationId="{E7A61D42-D738-460F-831A-00015C475294}"/>
          </ac:spMkLst>
        </pc:spChg>
        <pc:spChg chg="add mod">
          <ac:chgData name="liuhan" userId="f8731b20-21fa-4096-91f7-a26467cc747b" providerId="ADAL" clId="{669B4D57-0041-4F4E-8DF6-EAB5D55013A9}" dt="2022-04-25T06:06:50.627" v="2081" actId="1076"/>
          <ac:spMkLst>
            <pc:docMk/>
            <pc:sldMk cId="2581392890" sldId="517"/>
            <ac:spMk id="51" creationId="{D441476C-EB9A-4AC4-A76E-9323CD3AD5EB}"/>
          </ac:spMkLst>
        </pc:spChg>
        <pc:spChg chg="add mod">
          <ac:chgData name="liuhan" userId="f8731b20-21fa-4096-91f7-a26467cc747b" providerId="ADAL" clId="{669B4D57-0041-4F4E-8DF6-EAB5D55013A9}" dt="2022-04-25T06:06:50.627" v="2081" actId="1076"/>
          <ac:spMkLst>
            <pc:docMk/>
            <pc:sldMk cId="2581392890" sldId="517"/>
            <ac:spMk id="52" creationId="{542656BA-35FD-4C1A-BC8A-FAA80C852259}"/>
          </ac:spMkLst>
        </pc:spChg>
        <pc:grpChg chg="del">
          <ac:chgData name="liuhan" userId="f8731b20-21fa-4096-91f7-a26467cc747b" providerId="ADAL" clId="{669B4D57-0041-4F4E-8DF6-EAB5D55013A9}" dt="2022-04-25T05:24:17.245" v="1205" actId="478"/>
          <ac:grpSpMkLst>
            <pc:docMk/>
            <pc:sldMk cId="2581392890" sldId="517"/>
            <ac:grpSpMk id="13" creationId="{4BE7B91D-31AF-45F3-A82B-CB22D68D1848}"/>
          </ac:grpSpMkLst>
        </pc:grpChg>
        <pc:grpChg chg="add mod">
          <ac:chgData name="liuhan" userId="f8731b20-21fa-4096-91f7-a26467cc747b" providerId="ADAL" clId="{669B4D57-0041-4F4E-8DF6-EAB5D55013A9}" dt="2022-04-25T05:59:16.075" v="1980" actId="1076"/>
          <ac:grpSpMkLst>
            <pc:docMk/>
            <pc:sldMk cId="2581392890" sldId="517"/>
            <ac:grpSpMk id="22" creationId="{713F11DF-5B3B-4FCF-83CC-24A1420FAFB6}"/>
          </ac:grpSpMkLst>
        </pc:grpChg>
        <pc:grpChg chg="add mod">
          <ac:chgData name="liuhan" userId="f8731b20-21fa-4096-91f7-a26467cc747b" providerId="ADAL" clId="{669B4D57-0041-4F4E-8DF6-EAB5D55013A9}" dt="2022-04-25T06:06:50.627" v="2081" actId="1076"/>
          <ac:grpSpMkLst>
            <pc:docMk/>
            <pc:sldMk cId="2581392890" sldId="517"/>
            <ac:grpSpMk id="40" creationId="{86BE7290-A9AD-4D2D-9A61-293CE30973F7}"/>
          </ac:grpSpMkLst>
        </pc:grpChg>
        <pc:graphicFrameChg chg="add mod modGraphic">
          <ac:chgData name="liuhan" userId="f8731b20-21fa-4096-91f7-a26467cc747b" providerId="ADAL" clId="{669B4D57-0041-4F4E-8DF6-EAB5D55013A9}" dt="2022-04-25T06:21:23.986" v="2447" actId="6549"/>
          <ac:graphicFrameMkLst>
            <pc:docMk/>
            <pc:sldMk cId="2581392890" sldId="517"/>
            <ac:graphicFrameMk id="3" creationId="{9B0755E1-4A93-4C9F-BBFE-1FB65A111887}"/>
          </ac:graphicFrameMkLst>
        </pc:graphicFrameChg>
        <pc:picChg chg="del">
          <ac:chgData name="liuhan" userId="f8731b20-21fa-4096-91f7-a26467cc747b" providerId="ADAL" clId="{669B4D57-0041-4F4E-8DF6-EAB5D55013A9}" dt="2022-04-25T05:24:17.245" v="1205" actId="478"/>
          <ac:picMkLst>
            <pc:docMk/>
            <pc:sldMk cId="2581392890" sldId="517"/>
            <ac:picMk id="7" creationId="{082B6B97-0811-4C0C-A647-5A8DA76E5951}"/>
          </ac:picMkLst>
        </pc:picChg>
        <pc:picChg chg="del">
          <ac:chgData name="liuhan" userId="f8731b20-21fa-4096-91f7-a26467cc747b" providerId="ADAL" clId="{669B4D57-0041-4F4E-8DF6-EAB5D55013A9}" dt="2022-04-25T05:24:17.245" v="1205" actId="478"/>
          <ac:picMkLst>
            <pc:docMk/>
            <pc:sldMk cId="2581392890" sldId="517"/>
            <ac:picMk id="9" creationId="{8CBCF105-9363-468F-9272-4759CCE56555}"/>
          </ac:picMkLst>
        </pc:picChg>
        <pc:picChg chg="del">
          <ac:chgData name="liuhan" userId="f8731b20-21fa-4096-91f7-a26467cc747b" providerId="ADAL" clId="{669B4D57-0041-4F4E-8DF6-EAB5D55013A9}" dt="2022-04-25T05:24:18.851" v="1206" actId="478"/>
          <ac:picMkLst>
            <pc:docMk/>
            <pc:sldMk cId="2581392890" sldId="517"/>
            <ac:picMk id="10" creationId="{F41B2307-6BD6-44FD-AE69-AC4BFB48205D}"/>
          </ac:picMkLst>
        </pc:picChg>
        <pc:picChg chg="del">
          <ac:chgData name="liuhan" userId="f8731b20-21fa-4096-91f7-a26467cc747b" providerId="ADAL" clId="{669B4D57-0041-4F4E-8DF6-EAB5D55013A9}" dt="2022-04-25T05:24:17.245" v="1205" actId="478"/>
          <ac:picMkLst>
            <pc:docMk/>
            <pc:sldMk cId="2581392890" sldId="517"/>
            <ac:picMk id="11" creationId="{7BFB41F5-EE64-4497-B005-D46DEC894EA4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17" creationId="{DF8815A7-B55D-41AA-8FB0-555DB45E81E7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18" creationId="{AFE6C202-71F4-4BE0-828B-94F90CDE0AE4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19" creationId="{C6F37F9C-4E89-491D-BCFE-96094210084B}"/>
          </ac:picMkLst>
        </pc:picChg>
        <pc:picChg chg="add del mod">
          <ac:chgData name="liuhan" userId="f8731b20-21fa-4096-91f7-a26467cc747b" providerId="ADAL" clId="{669B4D57-0041-4F4E-8DF6-EAB5D55013A9}" dt="2022-04-25T05:56:06.038" v="1923" actId="478"/>
          <ac:picMkLst>
            <pc:docMk/>
            <pc:sldMk cId="2581392890" sldId="517"/>
            <ac:picMk id="20" creationId="{01DE6226-3E30-4CDE-8AB5-6E160B21324F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21" creationId="{D12DD136-CCD3-4DC7-BB0F-62FC4B0E16D8}"/>
          </ac:picMkLst>
        </pc:picChg>
        <pc:picChg chg="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23" creationId="{335D00F7-A926-4103-ADA0-1486CA1E7AA0}"/>
          </ac:picMkLst>
        </pc:picChg>
        <pc:picChg chg="add mod modCrop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25" creationId="{88AB24F2-29D2-47B5-BA5B-707358A26CB9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26" creationId="{F0083320-ABDD-4AD2-9F87-3FD14BEE7B56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27" creationId="{D21F776B-F170-4792-AFE6-5336E345A751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28" creationId="{A1E85148-62B8-48CC-9D7D-1C69FEA7ABEC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29" creationId="{AC91D537-F0CE-49B3-8516-5C6EA85346DB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30" creationId="{53AD093F-0B00-433B-9720-89123CD4D464}"/>
          </ac:picMkLst>
        </pc:picChg>
        <pc:picChg chg="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41" creationId="{12DA1EE6-BF3B-48C4-A30A-48E7DF17EB34}"/>
          </ac:picMkLst>
        </pc:picChg>
        <pc:picChg chg="add mod">
          <ac:chgData name="liuhan" userId="f8731b20-21fa-4096-91f7-a26467cc747b" providerId="ADAL" clId="{669B4D57-0041-4F4E-8DF6-EAB5D55013A9}" dt="2022-04-25T06:06:50.627" v="2081" actId="1076"/>
          <ac:picMkLst>
            <pc:docMk/>
            <pc:sldMk cId="2581392890" sldId="517"/>
            <ac:picMk id="43" creationId="{10638EB0-FC29-4A17-9717-5B0F9466D802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3074" creationId="{0F590231-9689-43D4-B69A-A2EA81463D80}"/>
          </ac:picMkLst>
        </pc:picChg>
        <pc:picChg chg="add mod">
          <ac:chgData name="liuhan" userId="f8731b20-21fa-4096-91f7-a26467cc747b" providerId="ADAL" clId="{669B4D57-0041-4F4E-8DF6-EAB5D55013A9}" dt="2022-04-25T05:59:16.075" v="1980" actId="1076"/>
          <ac:picMkLst>
            <pc:docMk/>
            <pc:sldMk cId="2581392890" sldId="517"/>
            <ac:picMk id="3076" creationId="{AF86E9C2-F742-4188-8835-070216CA04AC}"/>
          </ac:picMkLst>
        </pc:picChg>
        <pc:cxnChg chg="add mod">
          <ac:chgData name="liuhan" userId="f8731b20-21fa-4096-91f7-a26467cc747b" providerId="ADAL" clId="{669B4D57-0041-4F4E-8DF6-EAB5D55013A9}" dt="2022-04-25T06:06:50.627" v="2081" actId="1076"/>
          <ac:cxnSpMkLst>
            <pc:docMk/>
            <pc:sldMk cId="2581392890" sldId="517"/>
            <ac:cxnSpMk id="6" creationId="{FB915230-69B9-4492-A761-D27E19ACAC5E}"/>
          </ac:cxnSpMkLst>
        </pc:cxnChg>
        <pc:cxnChg chg="add mod">
          <ac:chgData name="liuhan" userId="f8731b20-21fa-4096-91f7-a26467cc747b" providerId="ADAL" clId="{669B4D57-0041-4F4E-8DF6-EAB5D55013A9}" dt="2022-04-25T06:06:50.627" v="2081" actId="1076"/>
          <ac:cxnSpMkLst>
            <pc:docMk/>
            <pc:sldMk cId="2581392890" sldId="517"/>
            <ac:cxnSpMk id="31" creationId="{1D1064BA-992E-41F1-9E3A-09EDA3F9CC83}"/>
          </ac:cxnSpMkLst>
        </pc:cxnChg>
        <pc:cxnChg chg="add mod">
          <ac:chgData name="liuhan" userId="f8731b20-21fa-4096-91f7-a26467cc747b" providerId="ADAL" clId="{669B4D57-0041-4F4E-8DF6-EAB5D55013A9}" dt="2022-04-25T06:06:50.627" v="2081" actId="1076"/>
          <ac:cxnSpMkLst>
            <pc:docMk/>
            <pc:sldMk cId="2581392890" sldId="517"/>
            <ac:cxnSpMk id="34" creationId="{EFE61976-7A74-475B-800C-E67B1EAE761D}"/>
          </ac:cxnSpMkLst>
        </pc:cxnChg>
      </pc:sldChg>
      <pc:sldMasterChg chg="del delSldLayout">
        <pc:chgData name="liuhan" userId="f8731b20-21fa-4096-91f7-a26467cc747b" providerId="ADAL" clId="{669B4D57-0041-4F4E-8DF6-EAB5D55013A9}" dt="2022-04-25T06:09:43.824" v="2103" actId="47"/>
        <pc:sldMasterMkLst>
          <pc:docMk/>
          <pc:sldMasterMk cId="3112247885" sldId="2147483692"/>
        </pc:sldMasterMkLst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070787276" sldId="2147483693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643169637" sldId="2147483694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274288540" sldId="2147483695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734955127" sldId="2147483696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105486863" sldId="2147483697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187586106" sldId="2147483698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4126993664" sldId="2147483699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856305635" sldId="2147483700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27614674" sldId="2147483701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440355711" sldId="2147483702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4194709422" sldId="2147483703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862576554" sldId="2147483704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557676724" sldId="2147483705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63710476" sldId="2147483706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557729997" sldId="2147483707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732811334" sldId="2147483708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883392017" sldId="2147483709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536935647" sldId="2147483710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4273902587" sldId="2147483711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225838361" sldId="2147483712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160070373" sldId="2147483713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827992246" sldId="2147483714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452215069" sldId="2147483715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421718382" sldId="2147483716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890874027" sldId="2147483717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941908557" sldId="2147483718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696918888" sldId="2147483719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1615759638" sldId="2147483720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2307763370" sldId="2147483721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3764623726" sldId="2147483722"/>
          </pc:sldLayoutMkLst>
        </pc:sldLayoutChg>
        <pc:sldLayoutChg chg="del">
          <pc:chgData name="liuhan" userId="f8731b20-21fa-4096-91f7-a26467cc747b" providerId="ADAL" clId="{669B4D57-0041-4F4E-8DF6-EAB5D55013A9}" dt="2022-04-25T06:09:43.824" v="2103" actId="47"/>
          <pc:sldLayoutMkLst>
            <pc:docMk/>
            <pc:sldMasterMk cId="3112247885" sldId="2147483692"/>
            <pc:sldLayoutMk cId="643282648" sldId="2147483723"/>
          </pc:sldLayoutMkLst>
        </pc:sldLayoutChg>
      </pc:sldMasterChg>
    </pc:docChg>
  </pc:docChgLst>
  <pc:docChgLst>
    <pc:chgData name="liuhan" userId="f8731b20-21fa-4096-91f7-a26467cc747b" providerId="ADAL" clId="{34D59808-2939-44A3-96F8-1AEA786FD766}"/>
    <pc:docChg chg="undo custSel addSld delSld modSld">
      <pc:chgData name="liuhan" userId="f8731b20-21fa-4096-91f7-a26467cc747b" providerId="ADAL" clId="{34D59808-2939-44A3-96F8-1AEA786FD766}" dt="2022-01-18T02:50:27.222" v="807" actId="1076"/>
      <pc:docMkLst>
        <pc:docMk/>
      </pc:docMkLst>
      <pc:sldChg chg="modSp mod">
        <pc:chgData name="liuhan" userId="f8731b20-21fa-4096-91f7-a26467cc747b" providerId="ADAL" clId="{34D59808-2939-44A3-96F8-1AEA786FD766}" dt="2022-01-18T02:17:53.155" v="302" actId="1076"/>
        <pc:sldMkLst>
          <pc:docMk/>
          <pc:sldMk cId="2464186941" sldId="358"/>
        </pc:sldMkLst>
        <pc:spChg chg="mod">
          <ac:chgData name="liuhan" userId="f8731b20-21fa-4096-91f7-a26467cc747b" providerId="ADAL" clId="{34D59808-2939-44A3-96F8-1AEA786FD766}" dt="2022-01-18T02:12:54.442" v="211" actId="403"/>
          <ac:spMkLst>
            <pc:docMk/>
            <pc:sldMk cId="2464186941" sldId="358"/>
            <ac:spMk id="12" creationId="{B3A01F71-5392-4DD9-BCDD-8C8C4D49A8F3}"/>
          </ac:spMkLst>
        </pc:spChg>
        <pc:spChg chg="mod">
          <ac:chgData name="liuhan" userId="f8731b20-21fa-4096-91f7-a26467cc747b" providerId="ADAL" clId="{34D59808-2939-44A3-96F8-1AEA786FD766}" dt="2022-01-18T02:13:10.631" v="217" actId="403"/>
          <ac:spMkLst>
            <pc:docMk/>
            <pc:sldMk cId="2464186941" sldId="358"/>
            <ac:spMk id="13" creationId="{752BCEA7-152B-40D1-95B6-332BAB8FC76C}"/>
          </ac:spMkLst>
        </pc:spChg>
        <pc:spChg chg="mod">
          <ac:chgData name="liuhan" userId="f8731b20-21fa-4096-91f7-a26467cc747b" providerId="ADAL" clId="{34D59808-2939-44A3-96F8-1AEA786FD766}" dt="2022-01-18T02:13:03.109" v="214" actId="207"/>
          <ac:spMkLst>
            <pc:docMk/>
            <pc:sldMk cId="2464186941" sldId="358"/>
            <ac:spMk id="14" creationId="{1BD8867C-1F3D-4514-86B5-DF6D43498551}"/>
          </ac:spMkLst>
        </pc:spChg>
        <pc:spChg chg="mod">
          <ac:chgData name="liuhan" userId="f8731b20-21fa-4096-91f7-a26467cc747b" providerId="ADAL" clId="{34D59808-2939-44A3-96F8-1AEA786FD766}" dt="2022-01-18T02:17:53.155" v="302" actId="1076"/>
          <ac:spMkLst>
            <pc:docMk/>
            <pc:sldMk cId="2464186941" sldId="358"/>
            <ac:spMk id="15" creationId="{0DDA572A-6D3D-4134-B33D-9316FDEFA7FA}"/>
          </ac:spMkLst>
        </pc:spChg>
        <pc:picChg chg="mod">
          <ac:chgData name="liuhan" userId="f8731b20-21fa-4096-91f7-a26467cc747b" providerId="ADAL" clId="{34D59808-2939-44A3-96F8-1AEA786FD766}" dt="2022-01-18T02:17:18.195" v="300" actId="1076"/>
          <ac:picMkLst>
            <pc:docMk/>
            <pc:sldMk cId="2464186941" sldId="358"/>
            <ac:picMk id="10" creationId="{DBD647B3-B12A-45C3-92D3-B96870B79C29}"/>
          </ac:picMkLst>
        </pc:picChg>
      </pc:sldChg>
      <pc:sldChg chg="delSp modSp mod">
        <pc:chgData name="liuhan" userId="f8731b20-21fa-4096-91f7-a26467cc747b" providerId="ADAL" clId="{34D59808-2939-44A3-96F8-1AEA786FD766}" dt="2022-01-18T02:28:55.537" v="454" actId="1076"/>
        <pc:sldMkLst>
          <pc:docMk/>
          <pc:sldMk cId="3524574073" sldId="359"/>
        </pc:sldMkLst>
        <pc:spChg chg="mod">
          <ac:chgData name="liuhan" userId="f8731b20-21fa-4096-91f7-a26467cc747b" providerId="ADAL" clId="{34D59808-2939-44A3-96F8-1AEA786FD766}" dt="2022-01-18T02:03:51.165" v="112" actId="20577"/>
          <ac:spMkLst>
            <pc:docMk/>
            <pc:sldMk cId="3524574073" sldId="359"/>
            <ac:spMk id="2" creationId="{42E61238-7C48-4B5E-A617-C3023D9BE18A}"/>
          </ac:spMkLst>
        </pc:spChg>
        <pc:spChg chg="mod">
          <ac:chgData name="liuhan" userId="f8731b20-21fa-4096-91f7-a26467cc747b" providerId="ADAL" clId="{34D59808-2939-44A3-96F8-1AEA786FD766}" dt="2022-01-18T02:23:58.745" v="397" actId="1076"/>
          <ac:spMkLst>
            <pc:docMk/>
            <pc:sldMk cId="3524574073" sldId="359"/>
            <ac:spMk id="9" creationId="{D41DD722-055B-4DA3-A4A5-37BFE5E3249C}"/>
          </ac:spMkLst>
        </pc:spChg>
        <pc:spChg chg="mod">
          <ac:chgData name="liuhan" userId="f8731b20-21fa-4096-91f7-a26467cc747b" providerId="ADAL" clId="{34D59808-2939-44A3-96F8-1AEA786FD766}" dt="2022-01-18T02:24:04.991" v="398" actId="1076"/>
          <ac:spMkLst>
            <pc:docMk/>
            <pc:sldMk cId="3524574073" sldId="359"/>
            <ac:spMk id="16" creationId="{047AF304-48C4-4131-B8A6-F0E0746C014A}"/>
          </ac:spMkLst>
        </pc:spChg>
        <pc:spChg chg="mod">
          <ac:chgData name="liuhan" userId="f8731b20-21fa-4096-91f7-a26467cc747b" providerId="ADAL" clId="{34D59808-2939-44A3-96F8-1AEA786FD766}" dt="2022-01-18T02:28:55.537" v="454" actId="1076"/>
          <ac:spMkLst>
            <pc:docMk/>
            <pc:sldMk cId="3524574073" sldId="359"/>
            <ac:spMk id="17" creationId="{E6CB3596-1704-495D-81F0-28CB6ED467AE}"/>
          </ac:spMkLst>
        </pc:spChg>
        <pc:spChg chg="del mod">
          <ac:chgData name="liuhan" userId="f8731b20-21fa-4096-91f7-a26467cc747b" providerId="ADAL" clId="{34D59808-2939-44A3-96F8-1AEA786FD766}" dt="2022-01-18T02:22:26.627" v="375" actId="478"/>
          <ac:spMkLst>
            <pc:docMk/>
            <pc:sldMk cId="3524574073" sldId="359"/>
            <ac:spMk id="18" creationId="{557D27E4-4804-469A-9C10-9A94641B94AB}"/>
          </ac:spMkLst>
        </pc:spChg>
        <pc:picChg chg="del mod">
          <ac:chgData name="liuhan" userId="f8731b20-21fa-4096-91f7-a26467cc747b" providerId="ADAL" clId="{34D59808-2939-44A3-96F8-1AEA786FD766}" dt="2022-01-18T02:24:26.856" v="402" actId="478"/>
          <ac:picMkLst>
            <pc:docMk/>
            <pc:sldMk cId="3524574073" sldId="359"/>
            <ac:picMk id="4" creationId="{218D3460-D408-428E-89EC-441829CD7FAE}"/>
          </ac:picMkLst>
        </pc:picChg>
        <pc:picChg chg="del">
          <ac:chgData name="liuhan" userId="f8731b20-21fa-4096-91f7-a26467cc747b" providerId="ADAL" clId="{34D59808-2939-44A3-96F8-1AEA786FD766}" dt="2022-01-18T02:22:26.627" v="375" actId="478"/>
          <ac:picMkLst>
            <pc:docMk/>
            <pc:sldMk cId="3524574073" sldId="359"/>
            <ac:picMk id="19" creationId="{C5B39FB9-B646-4664-91A9-59D462D0A3C4}"/>
          </ac:picMkLst>
        </pc:picChg>
        <pc:picChg chg="del mod">
          <ac:chgData name="liuhan" userId="f8731b20-21fa-4096-91f7-a26467cc747b" providerId="ADAL" clId="{34D59808-2939-44A3-96F8-1AEA786FD766}" dt="2022-01-18T02:24:11.058" v="400" actId="478"/>
          <ac:picMkLst>
            <pc:docMk/>
            <pc:sldMk cId="3524574073" sldId="359"/>
            <ac:picMk id="20" creationId="{C663EFD6-5218-47C6-8264-50391901E316}"/>
          </ac:picMkLst>
        </pc:picChg>
        <pc:picChg chg="del">
          <ac:chgData name="liuhan" userId="f8731b20-21fa-4096-91f7-a26467cc747b" providerId="ADAL" clId="{34D59808-2939-44A3-96F8-1AEA786FD766}" dt="2022-01-18T02:24:08.793" v="399" actId="478"/>
          <ac:picMkLst>
            <pc:docMk/>
            <pc:sldMk cId="3524574073" sldId="359"/>
            <ac:picMk id="21" creationId="{437844FC-8EDF-4110-BC00-127BF9CC8C5E}"/>
          </ac:picMkLst>
        </pc:picChg>
        <pc:picChg chg="mod">
          <ac:chgData name="liuhan" userId="f8731b20-21fa-4096-91f7-a26467cc747b" providerId="ADAL" clId="{34D59808-2939-44A3-96F8-1AEA786FD766}" dt="2022-01-18T02:22:38.808" v="377" actId="1076"/>
          <ac:picMkLst>
            <pc:docMk/>
            <pc:sldMk cId="3524574073" sldId="359"/>
            <ac:picMk id="2050" creationId="{41D0D2EA-AA49-4F9F-BA74-81C0FBF8C2A2}"/>
          </ac:picMkLst>
        </pc:picChg>
        <pc:picChg chg="mod">
          <ac:chgData name="liuhan" userId="f8731b20-21fa-4096-91f7-a26467cc747b" providerId="ADAL" clId="{34D59808-2939-44A3-96F8-1AEA786FD766}" dt="2022-01-18T02:23:38.158" v="393" actId="14100"/>
          <ac:picMkLst>
            <pc:docMk/>
            <pc:sldMk cId="3524574073" sldId="359"/>
            <ac:picMk id="2052" creationId="{429E10AC-56D9-472D-B21D-D7016170EBAF}"/>
          </ac:picMkLst>
        </pc:picChg>
        <pc:picChg chg="mod">
          <ac:chgData name="liuhan" userId="f8731b20-21fa-4096-91f7-a26467cc747b" providerId="ADAL" clId="{34D59808-2939-44A3-96F8-1AEA786FD766}" dt="2022-01-18T02:23:22.491" v="388" actId="1076"/>
          <ac:picMkLst>
            <pc:docMk/>
            <pc:sldMk cId="3524574073" sldId="359"/>
            <ac:picMk id="2054" creationId="{B34E9BDA-2C9D-4FF7-A406-320141AB101B}"/>
          </ac:picMkLst>
        </pc:picChg>
        <pc:picChg chg="mod">
          <ac:chgData name="liuhan" userId="f8731b20-21fa-4096-91f7-a26467cc747b" providerId="ADAL" clId="{34D59808-2939-44A3-96F8-1AEA786FD766}" dt="2022-01-18T02:24:21.683" v="401" actId="1076"/>
          <ac:picMkLst>
            <pc:docMk/>
            <pc:sldMk cId="3524574073" sldId="359"/>
            <ac:picMk id="2056" creationId="{BFC80C1B-5400-4FDC-803C-3099D65224D0}"/>
          </ac:picMkLst>
        </pc:picChg>
        <pc:picChg chg="del">
          <ac:chgData name="liuhan" userId="f8731b20-21fa-4096-91f7-a26467cc747b" providerId="ADAL" clId="{34D59808-2939-44A3-96F8-1AEA786FD766}" dt="2022-01-18T02:22:26.627" v="375" actId="478"/>
          <ac:picMkLst>
            <pc:docMk/>
            <pc:sldMk cId="3524574073" sldId="359"/>
            <ac:picMk id="2058" creationId="{18CAC48C-8142-4B36-B8E9-9DF7BC7D7176}"/>
          </ac:picMkLst>
        </pc:picChg>
      </pc:sldChg>
      <pc:sldChg chg="modAnim">
        <pc:chgData name="liuhan" userId="f8731b20-21fa-4096-91f7-a26467cc747b" providerId="ADAL" clId="{34D59808-2939-44A3-96F8-1AEA786FD766}" dt="2022-01-18T02:29:29.626" v="455"/>
        <pc:sldMkLst>
          <pc:docMk/>
          <pc:sldMk cId="2692274730" sldId="360"/>
        </pc:sldMkLst>
      </pc:sldChg>
      <pc:sldChg chg="modAnim">
        <pc:chgData name="liuhan" userId="f8731b20-21fa-4096-91f7-a26467cc747b" providerId="ADAL" clId="{34D59808-2939-44A3-96F8-1AEA786FD766}" dt="2022-01-18T02:29:34.740" v="456"/>
        <pc:sldMkLst>
          <pc:docMk/>
          <pc:sldMk cId="657401675" sldId="361"/>
        </pc:sldMkLst>
      </pc:sldChg>
      <pc:sldChg chg="modSp mod">
        <pc:chgData name="liuhan" userId="f8731b20-21fa-4096-91f7-a26467cc747b" providerId="ADAL" clId="{34D59808-2939-44A3-96F8-1AEA786FD766}" dt="2022-01-18T02:36:31.379" v="525" actId="20577"/>
        <pc:sldMkLst>
          <pc:docMk/>
          <pc:sldMk cId="1105315806" sldId="393"/>
        </pc:sldMkLst>
        <pc:spChg chg="mod">
          <ac:chgData name="liuhan" userId="f8731b20-21fa-4096-91f7-a26467cc747b" providerId="ADAL" clId="{34D59808-2939-44A3-96F8-1AEA786FD766}" dt="2022-01-18T02:34:57.450" v="501" actId="21"/>
          <ac:spMkLst>
            <pc:docMk/>
            <pc:sldMk cId="1105315806" sldId="393"/>
            <ac:spMk id="6" creationId="{9B1B23A3-4718-4FD3-BDF6-EA4C773244D4}"/>
          </ac:spMkLst>
        </pc:spChg>
        <pc:spChg chg="mod">
          <ac:chgData name="liuhan" userId="f8731b20-21fa-4096-91f7-a26467cc747b" providerId="ADAL" clId="{34D59808-2939-44A3-96F8-1AEA786FD766}" dt="2022-01-18T02:35:10.558" v="505" actId="21"/>
          <ac:spMkLst>
            <pc:docMk/>
            <pc:sldMk cId="1105315806" sldId="393"/>
            <ac:spMk id="9" creationId="{B9BB6064-43BD-4162-AB1D-7BEE9A3EF0CB}"/>
          </ac:spMkLst>
        </pc:spChg>
        <pc:spChg chg="mod">
          <ac:chgData name="liuhan" userId="f8731b20-21fa-4096-91f7-a26467cc747b" providerId="ADAL" clId="{34D59808-2939-44A3-96F8-1AEA786FD766}" dt="2022-01-18T02:36:31.379" v="525" actId="20577"/>
          <ac:spMkLst>
            <pc:docMk/>
            <pc:sldMk cId="1105315806" sldId="393"/>
            <ac:spMk id="11" creationId="{D1AF8294-2228-4940-8698-17FB0B694422}"/>
          </ac:spMkLst>
        </pc:spChg>
        <pc:spChg chg="mod">
          <ac:chgData name="liuhan" userId="f8731b20-21fa-4096-91f7-a26467cc747b" providerId="ADAL" clId="{34D59808-2939-44A3-96F8-1AEA786FD766}" dt="2022-01-18T02:36:25.781" v="521" actId="21"/>
          <ac:spMkLst>
            <pc:docMk/>
            <pc:sldMk cId="1105315806" sldId="393"/>
            <ac:spMk id="13" creationId="{0FB4ED85-5A28-407B-B1E5-4FD19A5C2A1A}"/>
          </ac:spMkLst>
        </pc:spChg>
        <pc:cxnChg chg="mod">
          <ac:chgData name="liuhan" userId="f8731b20-21fa-4096-91f7-a26467cc747b" providerId="ADAL" clId="{34D59808-2939-44A3-96F8-1AEA786FD766}" dt="2022-01-18T02:36:31.379" v="525" actId="20577"/>
          <ac:cxnSpMkLst>
            <pc:docMk/>
            <pc:sldMk cId="1105315806" sldId="393"/>
            <ac:cxnSpMk id="35" creationId="{3143FFDA-E89D-4692-AE0C-F59C44370F9F}"/>
          </ac:cxnSpMkLst>
        </pc:cxnChg>
      </pc:sldChg>
      <pc:sldChg chg="addSp delSp modSp mod">
        <pc:chgData name="liuhan" userId="f8731b20-21fa-4096-91f7-a26467cc747b" providerId="ADAL" clId="{34D59808-2939-44A3-96F8-1AEA786FD766}" dt="2022-01-18T02:50:27.222" v="807" actId="1076"/>
        <pc:sldMkLst>
          <pc:docMk/>
          <pc:sldMk cId="2005393989" sldId="396"/>
        </pc:sldMkLst>
        <pc:spChg chg="mod">
          <ac:chgData name="liuhan" userId="f8731b20-21fa-4096-91f7-a26467cc747b" providerId="ADAL" clId="{34D59808-2939-44A3-96F8-1AEA786FD766}" dt="2022-01-18T02:43:15.873" v="626"/>
          <ac:spMkLst>
            <pc:docMk/>
            <pc:sldMk cId="2005393989" sldId="396"/>
            <ac:spMk id="2" creationId="{42E61238-7C48-4B5E-A617-C3023D9BE18A}"/>
          </ac:spMkLst>
        </pc:spChg>
        <pc:spChg chg="mod">
          <ac:chgData name="liuhan" userId="f8731b20-21fa-4096-91f7-a26467cc747b" providerId="ADAL" clId="{34D59808-2939-44A3-96F8-1AEA786FD766}" dt="2022-01-18T02:47:34.667" v="771" actId="1037"/>
          <ac:spMkLst>
            <pc:docMk/>
            <pc:sldMk cId="2005393989" sldId="396"/>
            <ac:spMk id="43" creationId="{F2E56C4C-84F5-45B6-A6D9-5E0AFDFD0712}"/>
          </ac:spMkLst>
        </pc:spChg>
        <pc:spChg chg="mod">
          <ac:chgData name="liuhan" userId="f8731b20-21fa-4096-91f7-a26467cc747b" providerId="ADAL" clId="{34D59808-2939-44A3-96F8-1AEA786FD766}" dt="2022-01-18T02:47:27.894" v="755" actId="1038"/>
          <ac:spMkLst>
            <pc:docMk/>
            <pc:sldMk cId="2005393989" sldId="396"/>
            <ac:spMk id="47" creationId="{1CB04A7A-4333-454C-B903-BB73F04A848C}"/>
          </ac:spMkLst>
        </pc:spChg>
        <pc:spChg chg="mod">
          <ac:chgData name="liuhan" userId="f8731b20-21fa-4096-91f7-a26467cc747b" providerId="ADAL" clId="{34D59808-2939-44A3-96F8-1AEA786FD766}" dt="2022-01-18T02:49:20.902" v="801" actId="1076"/>
          <ac:spMkLst>
            <pc:docMk/>
            <pc:sldMk cId="2005393989" sldId="396"/>
            <ac:spMk id="62" creationId="{213D8CED-8B52-4CCF-BFE8-778E380BAF22}"/>
          </ac:spMkLst>
        </pc:spChg>
        <pc:spChg chg="mod">
          <ac:chgData name="liuhan" userId="f8731b20-21fa-4096-91f7-a26467cc747b" providerId="ADAL" clId="{34D59808-2939-44A3-96F8-1AEA786FD766}" dt="2022-01-18T02:47:34.667" v="771" actId="1037"/>
          <ac:spMkLst>
            <pc:docMk/>
            <pc:sldMk cId="2005393989" sldId="396"/>
            <ac:spMk id="63" creationId="{0B7B40DE-F3DB-48D9-88CC-137D39E360D7}"/>
          </ac:spMkLst>
        </pc:spChg>
        <pc:spChg chg="del">
          <ac:chgData name="liuhan" userId="f8731b20-21fa-4096-91f7-a26467cc747b" providerId="ADAL" clId="{34D59808-2939-44A3-96F8-1AEA786FD766}" dt="2022-01-18T02:45:16.195" v="663" actId="478"/>
          <ac:spMkLst>
            <pc:docMk/>
            <pc:sldMk cId="2005393989" sldId="396"/>
            <ac:spMk id="86" creationId="{79BBC7D0-0CD7-45B7-9425-374B87981EF6}"/>
          </ac:spMkLst>
        </pc:spChg>
        <pc:spChg chg="add mod">
          <ac:chgData name="liuhan" userId="f8731b20-21fa-4096-91f7-a26467cc747b" providerId="ADAL" clId="{34D59808-2939-44A3-96F8-1AEA786FD766}" dt="2022-01-18T02:44:23.171" v="641" actId="1076"/>
          <ac:spMkLst>
            <pc:docMk/>
            <pc:sldMk cId="2005393989" sldId="396"/>
            <ac:spMk id="87" creationId="{DF091171-529A-4295-8B2B-23C8172380CC}"/>
          </ac:spMkLst>
        </pc:spChg>
        <pc:spChg chg="add mod">
          <ac:chgData name="liuhan" userId="f8731b20-21fa-4096-91f7-a26467cc747b" providerId="ADAL" clId="{34D59808-2939-44A3-96F8-1AEA786FD766}" dt="2022-01-18T02:44:38.351" v="649" actId="1076"/>
          <ac:spMkLst>
            <pc:docMk/>
            <pc:sldMk cId="2005393989" sldId="396"/>
            <ac:spMk id="90" creationId="{60997642-D985-47F4-957A-3549291EBD7B}"/>
          </ac:spMkLst>
        </pc:spChg>
        <pc:spChg chg="add mod">
          <ac:chgData name="liuhan" userId="f8731b20-21fa-4096-91f7-a26467cc747b" providerId="ADAL" clId="{34D59808-2939-44A3-96F8-1AEA786FD766}" dt="2022-01-18T02:44:56.623" v="662" actId="20577"/>
          <ac:spMkLst>
            <pc:docMk/>
            <pc:sldMk cId="2005393989" sldId="396"/>
            <ac:spMk id="91" creationId="{457FBC84-E979-43A1-B9AE-714F814BEB0D}"/>
          </ac:spMkLst>
        </pc:spChg>
        <pc:spChg chg="del">
          <ac:chgData name="liuhan" userId="f8731b20-21fa-4096-91f7-a26467cc747b" providerId="ADAL" clId="{34D59808-2939-44A3-96F8-1AEA786FD766}" dt="2022-01-18T02:49:48.917" v="802" actId="478"/>
          <ac:spMkLst>
            <pc:docMk/>
            <pc:sldMk cId="2005393989" sldId="396"/>
            <ac:spMk id="92" creationId="{F4794335-309A-4E71-ABDE-F58193ABF48B}"/>
          </ac:spMkLst>
        </pc:spChg>
        <pc:spChg chg="mod">
          <ac:chgData name="liuhan" userId="f8731b20-21fa-4096-91f7-a26467cc747b" providerId="ADAL" clId="{34D59808-2939-44A3-96F8-1AEA786FD766}" dt="2022-01-18T02:50:16.044" v="805" actId="1076"/>
          <ac:spMkLst>
            <pc:docMk/>
            <pc:sldMk cId="2005393989" sldId="396"/>
            <ac:spMk id="99" creationId="{D1F46833-9977-4128-815B-293D39D9E55D}"/>
          </ac:spMkLst>
        </pc:spChg>
        <pc:spChg chg="del">
          <ac:chgData name="liuhan" userId="f8731b20-21fa-4096-91f7-a26467cc747b" providerId="ADAL" clId="{34D59808-2939-44A3-96F8-1AEA786FD766}" dt="2022-01-18T02:44:32.619" v="648" actId="478"/>
          <ac:spMkLst>
            <pc:docMk/>
            <pc:sldMk cId="2005393989" sldId="396"/>
            <ac:spMk id="100" creationId="{0EACA779-3262-487B-8E7C-E4EBC33C78AA}"/>
          </ac:spMkLst>
        </pc:spChg>
        <pc:spChg chg="mod">
          <ac:chgData name="liuhan" userId="f8731b20-21fa-4096-91f7-a26467cc747b" providerId="ADAL" clId="{34D59808-2939-44A3-96F8-1AEA786FD766}" dt="2022-01-18T02:47:27.894" v="755" actId="1038"/>
          <ac:spMkLst>
            <pc:docMk/>
            <pc:sldMk cId="2005393989" sldId="396"/>
            <ac:spMk id="101" creationId="{D122F67E-1D80-4B68-A715-D8048973AB89}"/>
          </ac:spMkLst>
        </pc:spChg>
        <pc:spChg chg="mod">
          <ac:chgData name="liuhan" userId="f8731b20-21fa-4096-91f7-a26467cc747b" providerId="ADAL" clId="{34D59808-2939-44A3-96F8-1AEA786FD766}" dt="2022-01-18T02:45:25.777" v="665"/>
          <ac:spMkLst>
            <pc:docMk/>
            <pc:sldMk cId="2005393989" sldId="396"/>
            <ac:spMk id="103" creationId="{F3CB0B38-C01B-4B7E-A876-A50135F27C4A}"/>
          </ac:spMkLst>
        </pc:spChg>
        <pc:spChg chg="mod">
          <ac:chgData name="liuhan" userId="f8731b20-21fa-4096-91f7-a26467cc747b" providerId="ADAL" clId="{34D59808-2939-44A3-96F8-1AEA786FD766}" dt="2022-01-18T02:45:25.777" v="665"/>
          <ac:spMkLst>
            <pc:docMk/>
            <pc:sldMk cId="2005393989" sldId="396"/>
            <ac:spMk id="104" creationId="{325815E4-1DC7-4892-AF70-33A94E7CB1FC}"/>
          </ac:spMkLst>
        </pc:spChg>
        <pc:spChg chg="mod">
          <ac:chgData name="liuhan" userId="f8731b20-21fa-4096-91f7-a26467cc747b" providerId="ADAL" clId="{34D59808-2939-44A3-96F8-1AEA786FD766}" dt="2022-01-18T02:45:25.777" v="665"/>
          <ac:spMkLst>
            <pc:docMk/>
            <pc:sldMk cId="2005393989" sldId="396"/>
            <ac:spMk id="105" creationId="{8A0461A6-656F-42EE-B9E3-8B35EF3201EB}"/>
          </ac:spMkLst>
        </pc:spChg>
        <pc:spChg chg="mod">
          <ac:chgData name="liuhan" userId="f8731b20-21fa-4096-91f7-a26467cc747b" providerId="ADAL" clId="{34D59808-2939-44A3-96F8-1AEA786FD766}" dt="2022-01-18T02:45:25.777" v="665"/>
          <ac:spMkLst>
            <pc:docMk/>
            <pc:sldMk cId="2005393989" sldId="396"/>
            <ac:spMk id="106" creationId="{CE9CC79C-09B0-4C8A-9DDF-927741BC7355}"/>
          </ac:spMkLst>
        </pc:spChg>
        <pc:grpChg chg="mod">
          <ac:chgData name="liuhan" userId="f8731b20-21fa-4096-91f7-a26467cc747b" providerId="ADAL" clId="{34D59808-2939-44A3-96F8-1AEA786FD766}" dt="2022-01-18T02:47:27.894" v="755" actId="1038"/>
          <ac:grpSpMkLst>
            <pc:docMk/>
            <pc:sldMk cId="2005393989" sldId="396"/>
            <ac:grpSpMk id="28" creationId="{9FD0FCA4-6566-44B4-8E18-30DD156EEEE0}"/>
          </ac:grpSpMkLst>
        </pc:grpChg>
        <pc:grpChg chg="del">
          <ac:chgData name="liuhan" userId="f8731b20-21fa-4096-91f7-a26467cc747b" providerId="ADAL" clId="{34D59808-2939-44A3-96F8-1AEA786FD766}" dt="2022-01-18T02:45:23.590" v="664" actId="478"/>
          <ac:grpSpMkLst>
            <pc:docMk/>
            <pc:sldMk cId="2005393989" sldId="396"/>
            <ac:grpSpMk id="93" creationId="{0AB37435-8B97-4656-86CC-64BF32DE9EB0}"/>
          </ac:grpSpMkLst>
        </pc:grpChg>
        <pc:grpChg chg="add mod">
          <ac:chgData name="liuhan" userId="f8731b20-21fa-4096-91f7-a26467cc747b" providerId="ADAL" clId="{34D59808-2939-44A3-96F8-1AEA786FD766}" dt="2022-01-18T02:50:16.044" v="805" actId="1076"/>
          <ac:grpSpMkLst>
            <pc:docMk/>
            <pc:sldMk cId="2005393989" sldId="396"/>
            <ac:grpSpMk id="102" creationId="{859F4FB8-037C-4898-A5CF-5790EEC5385D}"/>
          </ac:grpSpMkLst>
        </pc:grpChg>
        <pc:picChg chg="add mod">
          <ac:chgData name="liuhan" userId="f8731b20-21fa-4096-91f7-a26467cc747b" providerId="ADAL" clId="{34D59808-2939-44A3-96F8-1AEA786FD766}" dt="2022-01-18T02:50:16.044" v="805" actId="1076"/>
          <ac:picMkLst>
            <pc:docMk/>
            <pc:sldMk cId="2005393989" sldId="396"/>
            <ac:picMk id="107" creationId="{3E5B5860-A9E1-4A5E-82FE-BC3B3AC821C6}"/>
          </ac:picMkLst>
        </pc:picChg>
        <pc:picChg chg="add mod">
          <ac:chgData name="liuhan" userId="f8731b20-21fa-4096-91f7-a26467cc747b" providerId="ADAL" clId="{34D59808-2939-44A3-96F8-1AEA786FD766}" dt="2022-01-18T02:50:16.044" v="805" actId="1076"/>
          <ac:picMkLst>
            <pc:docMk/>
            <pc:sldMk cId="2005393989" sldId="396"/>
            <ac:picMk id="108" creationId="{915A6A52-614A-4549-AC80-2DD480CC2835}"/>
          </ac:picMkLst>
        </pc:picChg>
        <pc:picChg chg="add mod">
          <ac:chgData name="liuhan" userId="f8731b20-21fa-4096-91f7-a26467cc747b" providerId="ADAL" clId="{34D59808-2939-44A3-96F8-1AEA786FD766}" dt="2022-01-18T02:50:16.044" v="805" actId="1076"/>
          <ac:picMkLst>
            <pc:docMk/>
            <pc:sldMk cId="2005393989" sldId="396"/>
            <ac:picMk id="109" creationId="{23E27792-5804-4381-A5D4-2B64CD34E89F}"/>
          </ac:picMkLst>
        </pc:picChg>
        <pc:picChg chg="add mod">
          <ac:chgData name="liuhan" userId="f8731b20-21fa-4096-91f7-a26467cc747b" providerId="ADAL" clId="{34D59808-2939-44A3-96F8-1AEA786FD766}" dt="2022-01-18T02:50:27.222" v="807" actId="1076"/>
          <ac:picMkLst>
            <pc:docMk/>
            <pc:sldMk cId="2005393989" sldId="396"/>
            <ac:picMk id="110" creationId="{4E071736-E187-49B6-ACB5-6F4253B0083A}"/>
          </ac:picMkLst>
        </pc:picChg>
        <pc:picChg chg="add mod">
          <ac:chgData name="liuhan" userId="f8731b20-21fa-4096-91f7-a26467cc747b" providerId="ADAL" clId="{34D59808-2939-44A3-96F8-1AEA786FD766}" dt="2022-01-18T02:50:27.222" v="807" actId="1076"/>
          <ac:picMkLst>
            <pc:docMk/>
            <pc:sldMk cId="2005393989" sldId="396"/>
            <ac:picMk id="111" creationId="{C73D4F1C-5609-4507-8CED-BFC55B407D6C}"/>
          </ac:picMkLst>
        </pc:picChg>
        <pc:picChg chg="add mod">
          <ac:chgData name="liuhan" userId="f8731b20-21fa-4096-91f7-a26467cc747b" providerId="ADAL" clId="{34D59808-2939-44A3-96F8-1AEA786FD766}" dt="2022-01-18T02:50:27.222" v="807" actId="1076"/>
          <ac:picMkLst>
            <pc:docMk/>
            <pc:sldMk cId="2005393989" sldId="396"/>
            <ac:picMk id="112" creationId="{2D2C6EC5-F7F5-4047-A828-E3CD6882C4E9}"/>
          </ac:picMkLst>
        </pc:picChg>
        <pc:cxnChg chg="mod">
          <ac:chgData name="liuhan" userId="f8731b20-21fa-4096-91f7-a26467cc747b" providerId="ADAL" clId="{34D59808-2939-44A3-96F8-1AEA786FD766}" dt="2022-01-18T02:49:20.902" v="801" actId="1076"/>
          <ac:cxnSpMkLst>
            <pc:docMk/>
            <pc:sldMk cId="2005393989" sldId="396"/>
            <ac:cxnSpMk id="10" creationId="{DBFF1B95-341E-4D02-9914-650388DC8AA6}"/>
          </ac:cxnSpMkLst>
        </pc:cxnChg>
        <pc:cxnChg chg="mod">
          <ac:chgData name="liuhan" userId="f8731b20-21fa-4096-91f7-a26467cc747b" providerId="ADAL" clId="{34D59808-2939-44A3-96F8-1AEA786FD766}" dt="2022-01-18T02:47:34.667" v="771" actId="1037"/>
          <ac:cxnSpMkLst>
            <pc:docMk/>
            <pc:sldMk cId="2005393989" sldId="396"/>
            <ac:cxnSpMk id="44" creationId="{44FD0360-79CF-440D-8509-2A2FC20B5FE8}"/>
          </ac:cxnSpMkLst>
        </pc:cxnChg>
        <pc:cxnChg chg="mod">
          <ac:chgData name="liuhan" userId="f8731b20-21fa-4096-91f7-a26467cc747b" providerId="ADAL" clId="{34D59808-2939-44A3-96F8-1AEA786FD766}" dt="2022-01-18T02:47:27.894" v="755" actId="1038"/>
          <ac:cxnSpMkLst>
            <pc:docMk/>
            <pc:sldMk cId="2005393989" sldId="396"/>
            <ac:cxnSpMk id="56" creationId="{9B82CA38-A989-4F38-BA73-02CE03B5EA75}"/>
          </ac:cxnSpMkLst>
        </pc:cxnChg>
      </pc:sldChg>
      <pc:sldChg chg="del">
        <pc:chgData name="liuhan" userId="f8731b20-21fa-4096-91f7-a26467cc747b" providerId="ADAL" clId="{34D59808-2939-44A3-96F8-1AEA786FD766}" dt="2022-01-18T02:42:03.036" v="623" actId="47"/>
        <pc:sldMkLst>
          <pc:docMk/>
          <pc:sldMk cId="1332298301" sldId="398"/>
        </pc:sldMkLst>
      </pc:sldChg>
      <pc:sldChg chg="modAnim">
        <pc:chgData name="liuhan" userId="f8731b20-21fa-4096-91f7-a26467cc747b" providerId="ADAL" clId="{34D59808-2939-44A3-96F8-1AEA786FD766}" dt="2022-01-18T02:29:38.676" v="457"/>
        <pc:sldMkLst>
          <pc:docMk/>
          <pc:sldMk cId="2274465038" sldId="399"/>
        </pc:sldMkLst>
      </pc:sldChg>
      <pc:sldChg chg="modSp mod">
        <pc:chgData name="liuhan" userId="f8731b20-21fa-4096-91f7-a26467cc747b" providerId="ADAL" clId="{34D59808-2939-44A3-96F8-1AEA786FD766}" dt="2022-01-18T02:32:04.127" v="500" actId="14734"/>
        <pc:sldMkLst>
          <pc:docMk/>
          <pc:sldMk cId="3857723204" sldId="400"/>
        </pc:sldMkLst>
        <pc:graphicFrameChg chg="modGraphic">
          <ac:chgData name="liuhan" userId="f8731b20-21fa-4096-91f7-a26467cc747b" providerId="ADAL" clId="{34D59808-2939-44A3-96F8-1AEA786FD766}" dt="2022-01-18T02:32:04.127" v="500" actId="14734"/>
          <ac:graphicFrameMkLst>
            <pc:docMk/>
            <pc:sldMk cId="3857723204" sldId="400"/>
            <ac:graphicFrameMk id="15" creationId="{F01C2FF6-4C24-4B2A-9AB5-250445D0AA0F}"/>
          </ac:graphicFrameMkLst>
        </pc:graphicFrameChg>
      </pc:sldChg>
      <pc:sldChg chg="delSp modSp add mod">
        <pc:chgData name="liuhan" userId="f8731b20-21fa-4096-91f7-a26467cc747b" providerId="ADAL" clId="{34D59808-2939-44A3-96F8-1AEA786FD766}" dt="2022-01-18T02:41:28.944" v="622" actId="1076"/>
        <pc:sldMkLst>
          <pc:docMk/>
          <pc:sldMk cId="388758779" sldId="401"/>
        </pc:sldMkLst>
        <pc:spChg chg="mod">
          <ac:chgData name="liuhan" userId="f8731b20-21fa-4096-91f7-a26467cc747b" providerId="ADAL" clId="{34D59808-2939-44A3-96F8-1AEA786FD766}" dt="2022-01-18T02:40:29.984" v="616" actId="1076"/>
          <ac:spMkLst>
            <pc:docMk/>
            <pc:sldMk cId="388758779" sldId="401"/>
            <ac:spMk id="6" creationId="{63A5EC5C-5B31-4397-8649-2B40FF193C2D}"/>
          </ac:spMkLst>
        </pc:spChg>
        <pc:spChg chg="mod">
          <ac:chgData name="liuhan" userId="f8731b20-21fa-4096-91f7-a26467cc747b" providerId="ADAL" clId="{34D59808-2939-44A3-96F8-1AEA786FD766}" dt="2022-01-18T02:39:19.557" v="554" actId="1076"/>
          <ac:spMkLst>
            <pc:docMk/>
            <pc:sldMk cId="388758779" sldId="401"/>
            <ac:spMk id="10" creationId="{B76CF345-B35F-4D43-A06D-83D41128AF16}"/>
          </ac:spMkLst>
        </pc:spChg>
        <pc:spChg chg="mod">
          <ac:chgData name="liuhan" userId="f8731b20-21fa-4096-91f7-a26467cc747b" providerId="ADAL" clId="{34D59808-2939-44A3-96F8-1AEA786FD766}" dt="2022-01-18T02:40:37.768" v="618" actId="1076"/>
          <ac:spMkLst>
            <pc:docMk/>
            <pc:sldMk cId="388758779" sldId="401"/>
            <ac:spMk id="11" creationId="{5833A74B-1651-493D-B46A-E2135A56454A}"/>
          </ac:spMkLst>
        </pc:spChg>
        <pc:spChg chg="mod">
          <ac:chgData name="liuhan" userId="f8731b20-21fa-4096-91f7-a26467cc747b" providerId="ADAL" clId="{34D59808-2939-44A3-96F8-1AEA786FD766}" dt="2022-01-18T02:41:28.944" v="622" actId="1076"/>
          <ac:spMkLst>
            <pc:docMk/>
            <pc:sldMk cId="388758779" sldId="401"/>
            <ac:spMk id="12" creationId="{7EF52FDB-43BA-4AC0-A57F-1ACD89F760B4}"/>
          </ac:spMkLst>
        </pc:spChg>
        <pc:spChg chg="mod">
          <ac:chgData name="liuhan" userId="f8731b20-21fa-4096-91f7-a26467cc747b" providerId="ADAL" clId="{34D59808-2939-44A3-96F8-1AEA786FD766}" dt="2022-01-18T02:41:28.944" v="622" actId="1076"/>
          <ac:spMkLst>
            <pc:docMk/>
            <pc:sldMk cId="388758779" sldId="401"/>
            <ac:spMk id="13" creationId="{028095F4-8C72-413D-87DC-288AFCF44C02}"/>
          </ac:spMkLst>
        </pc:spChg>
        <pc:spChg chg="mod">
          <ac:chgData name="liuhan" userId="f8731b20-21fa-4096-91f7-a26467cc747b" providerId="ADAL" clId="{34D59808-2939-44A3-96F8-1AEA786FD766}" dt="2022-01-18T02:40:11.227" v="613" actId="1076"/>
          <ac:spMkLst>
            <pc:docMk/>
            <pc:sldMk cId="388758779" sldId="401"/>
            <ac:spMk id="14" creationId="{5711592E-E602-412C-A538-C503A78A66CE}"/>
          </ac:spMkLst>
        </pc:spChg>
        <pc:spChg chg="mod">
          <ac:chgData name="liuhan" userId="f8731b20-21fa-4096-91f7-a26467cc747b" providerId="ADAL" clId="{34D59808-2939-44A3-96F8-1AEA786FD766}" dt="2022-01-18T02:39:58.895" v="612" actId="1076"/>
          <ac:spMkLst>
            <pc:docMk/>
            <pc:sldMk cId="388758779" sldId="401"/>
            <ac:spMk id="15" creationId="{9A3D2373-0774-42A7-BE9B-359BAB59FC9A}"/>
          </ac:spMkLst>
        </pc:spChg>
        <pc:spChg chg="del">
          <ac:chgData name="liuhan" userId="f8731b20-21fa-4096-91f7-a26467cc747b" providerId="ADAL" clId="{34D59808-2939-44A3-96F8-1AEA786FD766}" dt="2022-01-18T02:36:46.041" v="527" actId="478"/>
          <ac:spMkLst>
            <pc:docMk/>
            <pc:sldMk cId="388758779" sldId="401"/>
            <ac:spMk id="16" creationId="{81DE9F69-7E32-476B-A1B6-906CA0F23788}"/>
          </ac:spMkLst>
        </pc:spChg>
        <pc:spChg chg="del">
          <ac:chgData name="liuhan" userId="f8731b20-21fa-4096-91f7-a26467cc747b" providerId="ADAL" clId="{34D59808-2939-44A3-96F8-1AEA786FD766}" dt="2022-01-18T02:36:46.041" v="527" actId="478"/>
          <ac:spMkLst>
            <pc:docMk/>
            <pc:sldMk cId="388758779" sldId="401"/>
            <ac:spMk id="17" creationId="{6745463D-09FE-48F5-AFAF-133681745578}"/>
          </ac:spMkLst>
        </pc:spChg>
        <pc:spChg chg="mod">
          <ac:chgData name="liuhan" userId="f8731b20-21fa-4096-91f7-a26467cc747b" providerId="ADAL" clId="{34D59808-2939-44A3-96F8-1AEA786FD766}" dt="2022-01-18T02:41:07.925" v="621" actId="1076"/>
          <ac:spMkLst>
            <pc:docMk/>
            <pc:sldMk cId="388758779" sldId="401"/>
            <ac:spMk id="37" creationId="{D424276D-FEF8-4179-A24E-9524F9C50B44}"/>
          </ac:spMkLst>
        </pc:spChg>
        <pc:spChg chg="mod">
          <ac:chgData name="liuhan" userId="f8731b20-21fa-4096-91f7-a26467cc747b" providerId="ADAL" clId="{34D59808-2939-44A3-96F8-1AEA786FD766}" dt="2022-01-18T02:40:22.193" v="615" actId="1076"/>
          <ac:spMkLst>
            <pc:docMk/>
            <pc:sldMk cId="388758779" sldId="401"/>
            <ac:spMk id="43" creationId="{8FD0F5D7-A597-4513-B2DC-AF41608829BD}"/>
          </ac:spMkLst>
        </pc:spChg>
        <pc:spChg chg="mod">
          <ac:chgData name="liuhan" userId="f8731b20-21fa-4096-91f7-a26467cc747b" providerId="ADAL" clId="{34D59808-2939-44A3-96F8-1AEA786FD766}" dt="2022-01-18T02:41:28.944" v="622" actId="1076"/>
          <ac:spMkLst>
            <pc:docMk/>
            <pc:sldMk cId="388758779" sldId="401"/>
            <ac:spMk id="44" creationId="{4ACC2AF6-0750-4462-BF72-764EEE84CB17}"/>
          </ac:spMkLst>
        </pc:spChg>
        <pc:spChg chg="del">
          <ac:chgData name="liuhan" userId="f8731b20-21fa-4096-91f7-a26467cc747b" providerId="ADAL" clId="{34D59808-2939-44A3-96F8-1AEA786FD766}" dt="2022-01-18T02:36:46.041" v="527" actId="478"/>
          <ac:spMkLst>
            <pc:docMk/>
            <pc:sldMk cId="388758779" sldId="401"/>
            <ac:spMk id="45" creationId="{037ADA7E-147A-454C-A961-9E2020BD6E3D}"/>
          </ac:spMkLst>
        </pc:sp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19" creationId="{CA19ED86-7E02-456D-8F08-F81D76F9B2D3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20" creationId="{844F0B26-76BE-43E4-9912-098FC40BB04A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21" creationId="{879FEB6F-5C7E-4FCD-9E9F-F36ADF54797A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29" creationId="{77EDF0D6-37DA-4409-B3C7-F154CBA5C43C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0" creationId="{A03CCBC9-D494-48DA-9A61-274A98FC5016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1" creationId="{F211AA9A-C78D-4C54-B67A-0DFC5F634212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2" creationId="{6DED81A7-B0FD-47F5-923F-69DBA87188B2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3" creationId="{C66F4FED-F4AB-4A69-BAA4-E6DCD802830C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4" creationId="{9EAB2E40-038C-4C68-AD79-1D126DDAF2A2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5" creationId="{E201532D-3B28-4EC1-95ED-ECCA27E9532C}"/>
          </ac:picMkLst>
        </pc:picChg>
        <pc:picChg chg="mod">
          <ac:chgData name="liuhan" userId="f8731b20-21fa-4096-91f7-a26467cc747b" providerId="ADAL" clId="{34D59808-2939-44A3-96F8-1AEA786FD766}" dt="2022-01-18T02:41:07.925" v="621" actId="1076"/>
          <ac:picMkLst>
            <pc:docMk/>
            <pc:sldMk cId="388758779" sldId="401"/>
            <ac:picMk id="36" creationId="{0253E94C-647D-4E3A-B281-A12B58EDF7DE}"/>
          </ac:picMkLst>
        </pc:picChg>
        <pc:picChg chg="mod">
          <ac:chgData name="liuhan" userId="f8731b20-21fa-4096-91f7-a26467cc747b" providerId="ADAL" clId="{34D59808-2939-44A3-96F8-1AEA786FD766}" dt="2022-01-18T02:39:19.557" v="554" actId="1076"/>
          <ac:picMkLst>
            <pc:docMk/>
            <pc:sldMk cId="388758779" sldId="401"/>
            <ac:picMk id="1028" creationId="{2B9EECF4-CC8C-4C68-972A-EED38CA04756}"/>
          </ac:picMkLst>
        </pc:picChg>
        <pc:picChg chg="mod">
          <ac:chgData name="liuhan" userId="f8731b20-21fa-4096-91f7-a26467cc747b" providerId="ADAL" clId="{34D59808-2939-44A3-96F8-1AEA786FD766}" dt="2022-01-18T02:41:28.944" v="622" actId="1076"/>
          <ac:picMkLst>
            <pc:docMk/>
            <pc:sldMk cId="388758779" sldId="401"/>
            <ac:picMk id="1030" creationId="{082FE03D-4A48-4A95-A146-4847DE9CD2C9}"/>
          </ac:picMkLst>
        </pc:picChg>
        <pc:picChg chg="mod">
          <ac:chgData name="liuhan" userId="f8731b20-21fa-4096-91f7-a26467cc747b" providerId="ADAL" clId="{34D59808-2939-44A3-96F8-1AEA786FD766}" dt="2022-01-18T02:40:16.604" v="614" actId="1076"/>
          <ac:picMkLst>
            <pc:docMk/>
            <pc:sldMk cId="388758779" sldId="401"/>
            <ac:picMk id="1032" creationId="{CA217386-37DF-4988-8B71-C9087F2B6697}"/>
          </ac:picMkLst>
        </pc:picChg>
        <pc:picChg chg="del">
          <ac:chgData name="liuhan" userId="f8731b20-21fa-4096-91f7-a26467cc747b" providerId="ADAL" clId="{34D59808-2939-44A3-96F8-1AEA786FD766}" dt="2022-01-18T02:36:46.041" v="527" actId="478"/>
          <ac:picMkLst>
            <pc:docMk/>
            <pc:sldMk cId="388758779" sldId="401"/>
            <ac:picMk id="2050" creationId="{463879C1-C8F1-4EFF-ABE8-42137C7F6A3D}"/>
          </ac:picMkLst>
        </pc:picChg>
      </pc:sldChg>
    </pc:docChg>
  </pc:docChgLst>
  <pc:docChgLst>
    <pc:chgData name="liuhan" userId="f8731b20-21fa-4096-91f7-a26467cc747b" providerId="ADAL" clId="{B44B804B-6C7C-4DAE-960A-15095866B49C}"/>
    <pc:docChg chg="undo custSel addSld delSld modSld">
      <pc:chgData name="liuhan" userId="f8731b20-21fa-4096-91f7-a26467cc747b" providerId="ADAL" clId="{B44B804B-6C7C-4DAE-960A-15095866B49C}" dt="2022-01-12T07:00:10.822" v="2245" actId="20577"/>
      <pc:docMkLst>
        <pc:docMk/>
      </pc:docMkLst>
      <pc:sldChg chg="modSp mod">
        <pc:chgData name="liuhan" userId="f8731b20-21fa-4096-91f7-a26467cc747b" providerId="ADAL" clId="{B44B804B-6C7C-4DAE-960A-15095866B49C}" dt="2022-01-12T07:00:02.227" v="2244" actId="20577"/>
        <pc:sldMkLst>
          <pc:docMk/>
          <pc:sldMk cId="0" sldId="282"/>
        </pc:sldMkLst>
        <pc:spChg chg="mod">
          <ac:chgData name="liuhan" userId="f8731b20-21fa-4096-91f7-a26467cc747b" providerId="ADAL" clId="{B44B804B-6C7C-4DAE-960A-15095866B49C}" dt="2022-01-12T07:00:02.227" v="2244" actId="20577"/>
          <ac:spMkLst>
            <pc:docMk/>
            <pc:sldMk cId="0" sldId="282"/>
            <ac:spMk id="5" creationId="{00000000-0000-0000-0000-000000000000}"/>
          </ac:spMkLst>
        </pc:spChg>
      </pc:sldChg>
      <pc:sldChg chg="modSp del mod">
        <pc:chgData name="liuhan" userId="f8731b20-21fa-4096-91f7-a26467cc747b" providerId="ADAL" clId="{B44B804B-6C7C-4DAE-960A-15095866B49C}" dt="2022-01-12T05:47:45.146" v="1857" actId="47"/>
        <pc:sldMkLst>
          <pc:docMk/>
          <pc:sldMk cId="3710374497" sldId="362"/>
        </pc:sldMkLst>
        <pc:picChg chg="mod">
          <ac:chgData name="liuhan" userId="f8731b20-21fa-4096-91f7-a26467cc747b" providerId="ADAL" clId="{B44B804B-6C7C-4DAE-960A-15095866B49C}" dt="2021-12-21T09:44:24.691" v="1531" actId="1036"/>
          <ac:picMkLst>
            <pc:docMk/>
            <pc:sldMk cId="3710374497" sldId="362"/>
            <ac:picMk id="116" creationId="{08C5CA2D-B559-4462-84CB-A2BE843E7BC0}"/>
          </ac:picMkLst>
        </pc:picChg>
        <pc:picChg chg="mod">
          <ac:chgData name="liuhan" userId="f8731b20-21fa-4096-91f7-a26467cc747b" providerId="ADAL" clId="{B44B804B-6C7C-4DAE-960A-15095866B49C}" dt="2021-12-21T09:44:24.691" v="1531" actId="1036"/>
          <ac:picMkLst>
            <pc:docMk/>
            <pc:sldMk cId="3710374497" sldId="362"/>
            <ac:picMk id="117" creationId="{0FC922AC-EFD3-4642-8DC0-B538E514179E}"/>
          </ac:picMkLst>
        </pc:picChg>
        <pc:picChg chg="mod">
          <ac:chgData name="liuhan" userId="f8731b20-21fa-4096-91f7-a26467cc747b" providerId="ADAL" clId="{B44B804B-6C7C-4DAE-960A-15095866B49C}" dt="2021-12-21T09:44:24.691" v="1531" actId="1036"/>
          <ac:picMkLst>
            <pc:docMk/>
            <pc:sldMk cId="3710374497" sldId="362"/>
            <ac:picMk id="118" creationId="{3437D7E3-0B8B-4FA7-99AB-4D01C55CB2B8}"/>
          </ac:picMkLst>
        </pc:picChg>
      </pc:sldChg>
      <pc:sldChg chg="modSp mod">
        <pc:chgData name="liuhan" userId="f8731b20-21fa-4096-91f7-a26467cc747b" providerId="ADAL" clId="{B44B804B-6C7C-4DAE-960A-15095866B49C}" dt="2022-01-12T07:00:10.822" v="2245" actId="20577"/>
        <pc:sldMkLst>
          <pc:docMk/>
          <pc:sldMk cId="0" sldId="386"/>
        </pc:sldMkLst>
        <pc:spChg chg="mod">
          <ac:chgData name="liuhan" userId="f8731b20-21fa-4096-91f7-a26467cc747b" providerId="ADAL" clId="{B44B804B-6C7C-4DAE-960A-15095866B49C}" dt="2022-01-12T07:00:10.822" v="2245" actId="20577"/>
          <ac:spMkLst>
            <pc:docMk/>
            <pc:sldMk cId="0" sldId="386"/>
            <ac:spMk id="7" creationId="{3B587DB9-EDB9-4C2E-AFAB-6FEBBB15BDA8}"/>
          </ac:spMkLst>
        </pc:spChg>
      </pc:sldChg>
      <pc:sldChg chg="modSp mod">
        <pc:chgData name="liuhan" userId="f8731b20-21fa-4096-91f7-a26467cc747b" providerId="ADAL" clId="{B44B804B-6C7C-4DAE-960A-15095866B49C}" dt="2022-01-12T06:22:27.772" v="2112" actId="20577"/>
        <pc:sldMkLst>
          <pc:docMk/>
          <pc:sldMk cId="3294402573" sldId="388"/>
        </pc:sldMkLst>
        <pc:graphicFrameChg chg="modGraphic">
          <ac:chgData name="liuhan" userId="f8731b20-21fa-4096-91f7-a26467cc747b" providerId="ADAL" clId="{B44B804B-6C7C-4DAE-960A-15095866B49C}" dt="2022-01-12T06:22:27.772" v="2112" actId="20577"/>
          <ac:graphicFrameMkLst>
            <pc:docMk/>
            <pc:sldMk cId="3294402573" sldId="388"/>
            <ac:graphicFrameMk id="7" creationId="{9B310A9C-1E9C-4FCA-A54F-6E1E621F524C}"/>
          </ac:graphicFrameMkLst>
        </pc:graphicFrameChg>
      </pc:sldChg>
      <pc:sldChg chg="addSp delSp modSp del">
        <pc:chgData name="liuhan" userId="f8731b20-21fa-4096-91f7-a26467cc747b" providerId="ADAL" clId="{B44B804B-6C7C-4DAE-960A-15095866B49C}" dt="2021-12-13T08:33:25.534" v="1493" actId="47"/>
        <pc:sldMkLst>
          <pc:docMk/>
          <pc:sldMk cId="2139078782" sldId="390"/>
        </pc:sldMkLst>
        <pc:picChg chg="add del">
          <ac:chgData name="liuhan" userId="f8731b20-21fa-4096-91f7-a26467cc747b" providerId="ADAL" clId="{B44B804B-6C7C-4DAE-960A-15095866B49C}" dt="2021-12-13T03:30:27.528" v="3" actId="478"/>
          <ac:picMkLst>
            <pc:docMk/>
            <pc:sldMk cId="2139078782" sldId="390"/>
            <ac:picMk id="1026" creationId="{8B36D719-DD5E-4403-8BA5-D3663B0409CB}"/>
          </ac:picMkLst>
        </pc:picChg>
        <pc:picChg chg="add mod">
          <ac:chgData name="liuhan" userId="f8731b20-21fa-4096-91f7-a26467cc747b" providerId="ADAL" clId="{B44B804B-6C7C-4DAE-960A-15095866B49C}" dt="2021-12-13T03:35:47.048" v="9" actId="1076"/>
          <ac:picMkLst>
            <pc:docMk/>
            <pc:sldMk cId="2139078782" sldId="390"/>
            <ac:picMk id="1028" creationId="{2B9EECF4-CC8C-4C68-972A-EED38CA04756}"/>
          </ac:picMkLst>
        </pc:picChg>
        <pc:picChg chg="add mod">
          <ac:chgData name="liuhan" userId="f8731b20-21fa-4096-91f7-a26467cc747b" providerId="ADAL" clId="{B44B804B-6C7C-4DAE-960A-15095866B49C}" dt="2021-12-13T03:37:40.386" v="14" actId="14100"/>
          <ac:picMkLst>
            <pc:docMk/>
            <pc:sldMk cId="2139078782" sldId="390"/>
            <ac:picMk id="1030" creationId="{082FE03D-4A48-4A95-A146-4847DE9CD2C9}"/>
          </ac:picMkLst>
        </pc:picChg>
        <pc:picChg chg="add mod">
          <ac:chgData name="liuhan" userId="f8731b20-21fa-4096-91f7-a26467cc747b" providerId="ADAL" clId="{B44B804B-6C7C-4DAE-960A-15095866B49C}" dt="2021-12-13T03:38:50.617" v="21" actId="1076"/>
          <ac:picMkLst>
            <pc:docMk/>
            <pc:sldMk cId="2139078782" sldId="390"/>
            <ac:picMk id="1032" creationId="{CA217386-37DF-4988-8B71-C9087F2B6697}"/>
          </ac:picMkLst>
        </pc:picChg>
      </pc:sldChg>
      <pc:sldChg chg="modSp mod">
        <pc:chgData name="liuhan" userId="f8731b20-21fa-4096-91f7-a26467cc747b" providerId="ADAL" clId="{B44B804B-6C7C-4DAE-960A-15095866B49C}" dt="2021-12-13T08:31:50.668" v="1492" actId="207"/>
        <pc:sldMkLst>
          <pc:docMk/>
          <pc:sldMk cId="1473036522" sldId="392"/>
        </pc:sldMkLst>
        <pc:spChg chg="mod">
          <ac:chgData name="liuhan" userId="f8731b20-21fa-4096-91f7-a26467cc747b" providerId="ADAL" clId="{B44B804B-6C7C-4DAE-960A-15095866B49C}" dt="2021-12-13T08:31:50.668" v="1492" actId="207"/>
          <ac:spMkLst>
            <pc:docMk/>
            <pc:sldMk cId="1473036522" sldId="392"/>
            <ac:spMk id="39" creationId="{85AB1E86-5ADD-430B-991A-A91FF571E819}"/>
          </ac:spMkLst>
        </pc:spChg>
      </pc:sldChg>
      <pc:sldChg chg="addSp delSp modSp mod">
        <pc:chgData name="liuhan" userId="f8731b20-21fa-4096-91f7-a26467cc747b" providerId="ADAL" clId="{B44B804B-6C7C-4DAE-960A-15095866B49C}" dt="2021-12-13T09:24:16.805" v="1530" actId="20577"/>
        <pc:sldMkLst>
          <pc:docMk/>
          <pc:sldMk cId="1105315806" sldId="393"/>
        </pc:sldMkLst>
        <pc:spChg chg="del">
          <ac:chgData name="liuhan" userId="f8731b20-21fa-4096-91f7-a26467cc747b" providerId="ADAL" clId="{B44B804B-6C7C-4DAE-960A-15095866B49C}" dt="2021-12-13T08:01:30.414" v="797" actId="478"/>
          <ac:spMkLst>
            <pc:docMk/>
            <pc:sldMk cId="1105315806" sldId="393"/>
            <ac:spMk id="3" creationId="{E9D153D0-2876-41E7-A064-EEE360D410BD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5" creationId="{75B11B24-3A7D-4B75-B720-CC1073B6DAE8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6" creationId="{9B1B23A3-4718-4FD3-BDF6-EA4C773244D4}"/>
          </ac:spMkLst>
        </pc:spChg>
        <pc:spChg chg="add del mod">
          <ac:chgData name="liuhan" userId="f8731b20-21fa-4096-91f7-a26467cc747b" providerId="ADAL" clId="{B44B804B-6C7C-4DAE-960A-15095866B49C}" dt="2021-12-13T08:19:50.012" v="1211" actId="478"/>
          <ac:spMkLst>
            <pc:docMk/>
            <pc:sldMk cId="1105315806" sldId="393"/>
            <ac:spMk id="7" creationId="{26D7F509-B3D5-473B-95B3-C4873B2BF813}"/>
          </ac:spMkLst>
        </pc:spChg>
        <pc:spChg chg="add del mod">
          <ac:chgData name="liuhan" userId="f8731b20-21fa-4096-91f7-a26467cc747b" providerId="ADAL" clId="{B44B804B-6C7C-4DAE-960A-15095866B49C}" dt="2021-12-13T08:25:52.637" v="1351" actId="478"/>
          <ac:spMkLst>
            <pc:docMk/>
            <pc:sldMk cId="1105315806" sldId="393"/>
            <ac:spMk id="8" creationId="{67E5B614-B9AE-44AF-A7E4-27EE2F0C7791}"/>
          </ac:spMkLst>
        </pc:spChg>
        <pc:spChg chg="add mod">
          <ac:chgData name="liuhan" userId="f8731b20-21fa-4096-91f7-a26467cc747b" providerId="ADAL" clId="{B44B804B-6C7C-4DAE-960A-15095866B49C}" dt="2021-12-13T09:24:16.805" v="1530" actId="20577"/>
          <ac:spMkLst>
            <pc:docMk/>
            <pc:sldMk cId="1105315806" sldId="393"/>
            <ac:spMk id="9" creationId="{B9BB6064-43BD-4162-AB1D-7BEE9A3EF0CB}"/>
          </ac:spMkLst>
        </pc:spChg>
        <pc:spChg chg="add del mod">
          <ac:chgData name="liuhan" userId="f8731b20-21fa-4096-91f7-a26467cc747b" providerId="ADAL" clId="{B44B804B-6C7C-4DAE-960A-15095866B49C}" dt="2021-12-13T08:20:40.084" v="1230" actId="478"/>
          <ac:spMkLst>
            <pc:docMk/>
            <pc:sldMk cId="1105315806" sldId="393"/>
            <ac:spMk id="10" creationId="{FED63DE1-9197-4E21-BEEC-CB78477541B9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11" creationId="{D1AF8294-2228-4940-8698-17FB0B694422}"/>
          </ac:spMkLst>
        </pc:spChg>
        <pc:spChg chg="add del mod">
          <ac:chgData name="liuhan" userId="f8731b20-21fa-4096-91f7-a26467cc747b" providerId="ADAL" clId="{B44B804B-6C7C-4DAE-960A-15095866B49C}" dt="2021-12-13T08:24:26.168" v="1276" actId="478"/>
          <ac:spMkLst>
            <pc:docMk/>
            <pc:sldMk cId="1105315806" sldId="393"/>
            <ac:spMk id="12" creationId="{2EDB4FC0-21D8-4FFC-BA83-026FBDDA4DAB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13" creationId="{0FB4ED85-5A28-407B-B1E5-4FD19A5C2A1A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16" creationId="{59FE6A29-4928-42E6-ABC3-C1AD87CB540F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20" creationId="{0FDF6657-F698-4181-BD56-15C65FDBFD76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28" creationId="{EDE99D1C-44BA-4920-BDA2-D5BD1283B7A6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31" creationId="{D96F64EB-FC77-4ECE-A870-2E1DBB6DF634}"/>
          </ac:spMkLst>
        </pc:spChg>
        <pc:spChg chg="add mod">
          <ac:chgData name="liuhan" userId="f8731b20-21fa-4096-91f7-a26467cc747b" providerId="ADAL" clId="{B44B804B-6C7C-4DAE-960A-15095866B49C}" dt="2021-12-13T08:31:04.312" v="1491" actId="1076"/>
          <ac:spMkLst>
            <pc:docMk/>
            <pc:sldMk cId="1105315806" sldId="393"/>
            <ac:spMk id="34" creationId="{81347422-BA50-49AF-A9E7-D24F8E50E028}"/>
          </ac:spMkLst>
        </pc:sp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15" creationId="{88F65568-7438-48FA-9F48-CAFB3DB90AAB}"/>
          </ac:cxnSpMkLst>
        </pc:cxn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18" creationId="{35A957CA-EAC9-4228-8987-B2A38C2A88AA}"/>
          </ac:cxnSpMkLst>
        </pc:cxn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21" creationId="{6DCD50C1-1C00-47AB-9466-2DEF4EE2B235}"/>
          </ac:cxnSpMkLst>
        </pc:cxn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29" creationId="{9D4A2095-2696-4048-8B6D-EE89645234AE}"/>
          </ac:cxnSpMkLst>
        </pc:cxn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32" creationId="{2C9C1A15-91BE-4AAA-9F24-477DFFCE99FF}"/>
          </ac:cxnSpMkLst>
        </pc:cxnChg>
        <pc:cxnChg chg="add mod">
          <ac:chgData name="liuhan" userId="f8731b20-21fa-4096-91f7-a26467cc747b" providerId="ADAL" clId="{B44B804B-6C7C-4DAE-960A-15095866B49C}" dt="2021-12-13T08:31:04.312" v="1491" actId="1076"/>
          <ac:cxnSpMkLst>
            <pc:docMk/>
            <pc:sldMk cId="1105315806" sldId="393"/>
            <ac:cxnSpMk id="35" creationId="{3143FFDA-E89D-4692-AE0C-F59C44370F9F}"/>
          </ac:cxnSpMkLst>
        </pc:cxnChg>
      </pc:sldChg>
      <pc:sldChg chg="addSp delSp modSp mod">
        <pc:chgData name="liuhan" userId="f8731b20-21fa-4096-91f7-a26467cc747b" providerId="ADAL" clId="{B44B804B-6C7C-4DAE-960A-15095866B49C}" dt="2022-01-12T06:57:09.607" v="2229" actId="20577"/>
        <pc:sldMkLst>
          <pc:docMk/>
          <pc:sldMk cId="3780158293" sldId="394"/>
        </pc:sldMkLst>
        <pc:spChg chg="mod">
          <ac:chgData name="liuhan" userId="f8731b20-21fa-4096-91f7-a26467cc747b" providerId="ADAL" clId="{B44B804B-6C7C-4DAE-960A-15095866B49C}" dt="2022-01-12T06:18:59.345" v="1981" actId="20577"/>
          <ac:spMkLst>
            <pc:docMk/>
            <pc:sldMk cId="3780158293" sldId="394"/>
            <ac:spMk id="2" creationId="{BCC74998-47E7-491C-AD02-50D6DA233772}"/>
          </ac:spMkLst>
        </pc:spChg>
        <pc:spChg chg="del">
          <ac:chgData name="liuhan" userId="f8731b20-21fa-4096-91f7-a26467cc747b" providerId="ADAL" clId="{B44B804B-6C7C-4DAE-960A-15095866B49C}" dt="2022-01-12T06:08:58.889" v="1867" actId="478"/>
          <ac:spMkLst>
            <pc:docMk/>
            <pc:sldMk cId="3780158293" sldId="394"/>
            <ac:spMk id="3" creationId="{2C9A07A0-FF7D-4CB0-8CFF-7A2352C02DAB}"/>
          </ac:spMkLst>
        </pc:spChg>
        <pc:spChg chg="mod">
          <ac:chgData name="liuhan" userId="f8731b20-21fa-4096-91f7-a26467cc747b" providerId="ADAL" clId="{B44B804B-6C7C-4DAE-960A-15095866B49C}" dt="2022-01-12T06:20:23.927" v="1986" actId="1076"/>
          <ac:spMkLst>
            <pc:docMk/>
            <pc:sldMk cId="3780158293" sldId="394"/>
            <ac:spMk id="4" creationId="{5DE52883-853C-4AA4-AAFC-668D6B37D3BA}"/>
          </ac:spMkLst>
        </pc:spChg>
        <pc:spChg chg="add mod">
          <ac:chgData name="liuhan" userId="f8731b20-21fa-4096-91f7-a26467cc747b" providerId="ADAL" clId="{B44B804B-6C7C-4DAE-960A-15095866B49C}" dt="2022-01-12T06:20:29.705" v="1996" actId="1036"/>
          <ac:spMkLst>
            <pc:docMk/>
            <pc:sldMk cId="3780158293" sldId="394"/>
            <ac:spMk id="9" creationId="{E2784BA9-6200-45F9-B965-906EF764F05A}"/>
          </ac:spMkLst>
        </pc:spChg>
        <pc:spChg chg="add mod">
          <ac:chgData name="liuhan" userId="f8731b20-21fa-4096-91f7-a26467cc747b" providerId="ADAL" clId="{B44B804B-6C7C-4DAE-960A-15095866B49C}" dt="2022-01-12T06:20:29.705" v="1996" actId="1036"/>
          <ac:spMkLst>
            <pc:docMk/>
            <pc:sldMk cId="3780158293" sldId="394"/>
            <ac:spMk id="10" creationId="{C6CB7924-43D4-4E81-A605-56D57360BB56}"/>
          </ac:spMkLst>
        </pc:spChg>
        <pc:spChg chg="add mod">
          <ac:chgData name="liuhan" userId="f8731b20-21fa-4096-91f7-a26467cc747b" providerId="ADAL" clId="{B44B804B-6C7C-4DAE-960A-15095866B49C}" dt="2022-01-12T06:20:29.705" v="1996" actId="1036"/>
          <ac:spMkLst>
            <pc:docMk/>
            <pc:sldMk cId="3780158293" sldId="394"/>
            <ac:spMk id="11" creationId="{DE97F728-7BA6-4996-B255-0DD9587780CB}"/>
          </ac:spMkLst>
        </pc:spChg>
        <pc:spChg chg="add mod">
          <ac:chgData name="liuhan" userId="f8731b20-21fa-4096-91f7-a26467cc747b" providerId="ADAL" clId="{B44B804B-6C7C-4DAE-960A-15095866B49C}" dt="2022-01-12T06:20:29.705" v="1996" actId="1036"/>
          <ac:spMkLst>
            <pc:docMk/>
            <pc:sldMk cId="3780158293" sldId="394"/>
            <ac:spMk id="12" creationId="{6FED7DED-54F0-4B75-B472-FDD4241B327D}"/>
          </ac:spMkLst>
        </pc:spChg>
        <pc:spChg chg="add mod">
          <ac:chgData name="liuhan" userId="f8731b20-21fa-4096-91f7-a26467cc747b" providerId="ADAL" clId="{B44B804B-6C7C-4DAE-960A-15095866B49C}" dt="2022-01-12T06:57:09.607" v="2229" actId="20577"/>
          <ac:spMkLst>
            <pc:docMk/>
            <pc:sldMk cId="3780158293" sldId="394"/>
            <ac:spMk id="13" creationId="{C93E13DC-44D6-412A-AB9B-10D4BB03D819}"/>
          </ac:spMkLst>
        </pc:spChg>
        <pc:graphicFrameChg chg="add del mod">
          <ac:chgData name="liuhan" userId="f8731b20-21fa-4096-91f7-a26467cc747b" providerId="ADAL" clId="{B44B804B-6C7C-4DAE-960A-15095866B49C}" dt="2022-01-12T06:10:58.035" v="1879" actId="478"/>
          <ac:graphicFrameMkLst>
            <pc:docMk/>
            <pc:sldMk cId="3780158293" sldId="394"/>
            <ac:graphicFrameMk id="5" creationId="{9B7DF8A2-6259-41EB-92A6-130B6643AD03}"/>
          </ac:graphicFrameMkLst>
        </pc:graphicFrameChg>
        <pc:graphicFrameChg chg="add mod">
          <ac:chgData name="liuhan" userId="f8731b20-21fa-4096-91f7-a26467cc747b" providerId="ADAL" clId="{B44B804B-6C7C-4DAE-960A-15095866B49C}" dt="2022-01-12T06:20:29.705" v="1996" actId="1036"/>
          <ac:graphicFrameMkLst>
            <pc:docMk/>
            <pc:sldMk cId="3780158293" sldId="394"/>
            <ac:graphicFrameMk id="8" creationId="{A23F3FE7-C942-4F1F-94F7-91154A2AF68F}"/>
          </ac:graphicFrameMkLst>
        </pc:graphicFrameChg>
      </pc:sldChg>
      <pc:sldChg chg="addSp delSp modSp mod">
        <pc:chgData name="liuhan" userId="f8731b20-21fa-4096-91f7-a26467cc747b" providerId="ADAL" clId="{B44B804B-6C7C-4DAE-960A-15095866B49C}" dt="2022-01-12T05:56:12.223" v="1866" actId="20577"/>
        <pc:sldMkLst>
          <pc:docMk/>
          <pc:sldMk cId="2005393989" sldId="396"/>
        </pc:sldMkLst>
        <pc:spChg chg="mod">
          <ac:chgData name="liuhan" userId="f8731b20-21fa-4096-91f7-a26467cc747b" providerId="ADAL" clId="{B44B804B-6C7C-4DAE-960A-15095866B49C}" dt="2022-01-12T05:56:12.223" v="1866" actId="20577"/>
          <ac:spMkLst>
            <pc:docMk/>
            <pc:sldMk cId="2005393989" sldId="396"/>
            <ac:spMk id="2" creationId="{42E61238-7C48-4B5E-A617-C3023D9BE18A}"/>
          </ac:spMkLst>
        </pc:spChg>
        <pc:spChg chg="add del">
          <ac:chgData name="liuhan" userId="f8731b20-21fa-4096-91f7-a26467cc747b" providerId="ADAL" clId="{B44B804B-6C7C-4DAE-960A-15095866B49C}" dt="2022-01-10T09:26:18.521" v="1669" actId="478"/>
          <ac:spMkLst>
            <pc:docMk/>
            <pc:sldMk cId="2005393989" sldId="396"/>
            <ac:spMk id="7" creationId="{CA306B45-E28B-4A5E-8770-1BE7433D740C}"/>
          </ac:spMkLst>
        </pc:spChg>
        <pc:spChg chg="add del">
          <ac:chgData name="liuhan" userId="f8731b20-21fa-4096-91f7-a26467cc747b" providerId="ADAL" clId="{B44B804B-6C7C-4DAE-960A-15095866B49C}" dt="2022-01-10T09:26:33.993" v="1671" actId="478"/>
          <ac:spMkLst>
            <pc:docMk/>
            <pc:sldMk cId="2005393989" sldId="396"/>
            <ac:spMk id="8" creationId="{88E1A2DC-53D9-414E-8AE1-571746DDCD2A}"/>
          </ac:spMkLst>
        </pc:spChg>
        <pc:spChg chg="add del">
          <ac:chgData name="liuhan" userId="f8731b20-21fa-4096-91f7-a26467cc747b" providerId="ADAL" clId="{B44B804B-6C7C-4DAE-960A-15095866B49C}" dt="2022-01-10T09:26:51.863" v="1673" actId="478"/>
          <ac:spMkLst>
            <pc:docMk/>
            <pc:sldMk cId="2005393989" sldId="396"/>
            <ac:spMk id="9" creationId="{E32520D1-148E-4557-B173-539044E813CD}"/>
          </ac:spMkLst>
        </pc:spChg>
        <pc:spChg chg="add mod">
          <ac:chgData name="liuhan" userId="f8731b20-21fa-4096-91f7-a26467cc747b" providerId="ADAL" clId="{B44B804B-6C7C-4DAE-960A-15095866B49C}" dt="2022-01-10T09:36:33.540" v="1746" actId="207"/>
          <ac:spMkLst>
            <pc:docMk/>
            <pc:sldMk cId="2005393989" sldId="396"/>
            <ac:spMk id="16" creationId="{5D740AFF-DCE5-4CD7-937F-96E95CC5C157}"/>
          </ac:spMkLst>
        </pc:spChg>
        <pc:spChg chg="del mod">
          <ac:chgData name="liuhan" userId="f8731b20-21fa-4096-91f7-a26467cc747b" providerId="ADAL" clId="{B44B804B-6C7C-4DAE-960A-15095866B49C}" dt="2021-12-13T03:29:12.564" v="1" actId="478"/>
          <ac:spMkLst>
            <pc:docMk/>
            <pc:sldMk cId="2005393989" sldId="396"/>
            <ac:spMk id="32" creationId="{DF3D7B8A-4CDE-4B19-B21E-9B734F665A53}"/>
          </ac:spMkLst>
        </pc:spChg>
        <pc:spChg chg="mod">
          <ac:chgData name="liuhan" userId="f8731b20-21fa-4096-91f7-a26467cc747b" providerId="ADAL" clId="{B44B804B-6C7C-4DAE-960A-15095866B49C}" dt="2022-01-10T09:27:57.641" v="1691" actId="1076"/>
          <ac:spMkLst>
            <pc:docMk/>
            <pc:sldMk cId="2005393989" sldId="396"/>
            <ac:spMk id="61" creationId="{D1125489-43C6-4A28-BB08-E2BE4DFC5056}"/>
          </ac:spMkLst>
        </pc:spChg>
        <pc:spChg chg="mod">
          <ac:chgData name="liuhan" userId="f8731b20-21fa-4096-91f7-a26467cc747b" providerId="ADAL" clId="{B44B804B-6C7C-4DAE-960A-15095866B49C}" dt="2022-01-10T09:23:16.376" v="1560" actId="20577"/>
          <ac:spMkLst>
            <pc:docMk/>
            <pc:sldMk cId="2005393989" sldId="396"/>
            <ac:spMk id="62" creationId="{213D8CED-8B52-4CCF-BFE8-778E380BAF22}"/>
          </ac:spMkLst>
        </pc:spChg>
        <pc:spChg chg="mod">
          <ac:chgData name="liuhan" userId="f8731b20-21fa-4096-91f7-a26467cc747b" providerId="ADAL" clId="{B44B804B-6C7C-4DAE-960A-15095866B49C}" dt="2022-01-10T09:24:25.879" v="1590" actId="1037"/>
          <ac:spMkLst>
            <pc:docMk/>
            <pc:sldMk cId="2005393989" sldId="396"/>
            <ac:spMk id="65" creationId="{E77646DD-A744-4653-8778-7473480D5B28}"/>
          </ac:spMkLst>
        </pc:spChg>
        <pc:spChg chg="mod">
          <ac:chgData name="liuhan" userId="f8731b20-21fa-4096-91f7-a26467cc747b" providerId="ADAL" clId="{B44B804B-6C7C-4DAE-960A-15095866B49C}" dt="2022-01-10T09:25:07.642" v="1644" actId="1037"/>
          <ac:spMkLst>
            <pc:docMk/>
            <pc:sldMk cId="2005393989" sldId="396"/>
            <ac:spMk id="66" creationId="{4CB38473-4D68-4998-BC9B-109393F5211D}"/>
          </ac:spMkLst>
        </pc:spChg>
        <pc:spChg chg="mod">
          <ac:chgData name="liuhan" userId="f8731b20-21fa-4096-91f7-a26467cc747b" providerId="ADAL" clId="{B44B804B-6C7C-4DAE-960A-15095866B49C}" dt="2022-01-10T09:21:07.300" v="1553" actId="1076"/>
          <ac:spMkLst>
            <pc:docMk/>
            <pc:sldMk cId="2005393989" sldId="396"/>
            <ac:spMk id="74" creationId="{726373E1-EB66-495B-80F5-7EAC34522890}"/>
          </ac:spMkLst>
        </pc:spChg>
        <pc:spChg chg="mod">
          <ac:chgData name="liuhan" userId="f8731b20-21fa-4096-91f7-a26467cc747b" providerId="ADAL" clId="{B44B804B-6C7C-4DAE-960A-15095866B49C}" dt="2022-01-10T09:20:40.544" v="1538" actId="20577"/>
          <ac:spMkLst>
            <pc:docMk/>
            <pc:sldMk cId="2005393989" sldId="396"/>
            <ac:spMk id="75" creationId="{424001F1-90CE-4EEE-8363-E41DC6CCBEF6}"/>
          </ac:spMkLst>
        </pc:spChg>
        <pc:spChg chg="mod">
          <ac:chgData name="liuhan" userId="f8731b20-21fa-4096-91f7-a26467cc747b" providerId="ADAL" clId="{B44B804B-6C7C-4DAE-960A-15095866B49C}" dt="2022-01-10T09:20:42.582" v="1539" actId="20577"/>
          <ac:spMkLst>
            <pc:docMk/>
            <pc:sldMk cId="2005393989" sldId="396"/>
            <ac:spMk id="76" creationId="{8E2202CF-DF71-4201-8A80-2564AF3FE961}"/>
          </ac:spMkLst>
        </pc:spChg>
        <pc:spChg chg="mod">
          <ac:chgData name="liuhan" userId="f8731b20-21fa-4096-91f7-a26467cc747b" providerId="ADAL" clId="{B44B804B-6C7C-4DAE-960A-15095866B49C}" dt="2022-01-12T05:37:59.718" v="1767" actId="122"/>
          <ac:spMkLst>
            <pc:docMk/>
            <pc:sldMk cId="2005393989" sldId="396"/>
            <ac:spMk id="77" creationId="{7E882A15-B42F-49CD-B11F-E4242C0D8E20}"/>
          </ac:spMkLst>
        </pc:spChg>
        <pc:spChg chg="mod">
          <ac:chgData name="liuhan" userId="f8731b20-21fa-4096-91f7-a26467cc747b" providerId="ADAL" clId="{B44B804B-6C7C-4DAE-960A-15095866B49C}" dt="2022-01-12T05:38:04.788" v="1768" actId="1076"/>
          <ac:spMkLst>
            <pc:docMk/>
            <pc:sldMk cId="2005393989" sldId="396"/>
            <ac:spMk id="80" creationId="{1ED54BDD-F128-46A5-8A5C-2960978135B2}"/>
          </ac:spMkLst>
        </pc:spChg>
        <pc:spChg chg="mod">
          <ac:chgData name="liuhan" userId="f8731b20-21fa-4096-91f7-a26467cc747b" providerId="ADAL" clId="{B44B804B-6C7C-4DAE-960A-15095866B49C}" dt="2022-01-10T09:27:52.596" v="1690" actId="1076"/>
          <ac:spMkLst>
            <pc:docMk/>
            <pc:sldMk cId="2005393989" sldId="396"/>
            <ac:spMk id="81" creationId="{C59181BD-106D-4E71-8B83-13661170B760}"/>
          </ac:spMkLst>
        </pc:spChg>
        <pc:spChg chg="mod">
          <ac:chgData name="liuhan" userId="f8731b20-21fa-4096-91f7-a26467cc747b" providerId="ADAL" clId="{B44B804B-6C7C-4DAE-960A-15095866B49C}" dt="2022-01-10T09:24:25.879" v="1590" actId="1037"/>
          <ac:spMkLst>
            <pc:docMk/>
            <pc:sldMk cId="2005393989" sldId="396"/>
            <ac:spMk id="82" creationId="{025BFF50-E557-48E3-8B5C-9E480E66F401}"/>
          </ac:spMkLst>
        </pc:spChg>
        <pc:spChg chg="mod">
          <ac:chgData name="liuhan" userId="f8731b20-21fa-4096-91f7-a26467cc747b" providerId="ADAL" clId="{B44B804B-6C7C-4DAE-960A-15095866B49C}" dt="2022-01-10T09:23:59.227" v="1561"/>
          <ac:spMkLst>
            <pc:docMk/>
            <pc:sldMk cId="2005393989" sldId="396"/>
            <ac:spMk id="83" creationId="{7573CCB3-3182-4EC4-933A-98DD8F83A881}"/>
          </ac:spMkLst>
        </pc:spChg>
        <pc:spChg chg="mod">
          <ac:chgData name="liuhan" userId="f8731b20-21fa-4096-91f7-a26467cc747b" providerId="ADAL" clId="{B44B804B-6C7C-4DAE-960A-15095866B49C}" dt="2022-01-10T09:23:59.227" v="1561"/>
          <ac:spMkLst>
            <pc:docMk/>
            <pc:sldMk cId="2005393989" sldId="396"/>
            <ac:spMk id="85" creationId="{A335FD64-6F9B-47E1-9344-519ED5A5A79C}"/>
          </ac:spMkLst>
        </pc:spChg>
        <pc:spChg chg="add mod">
          <ac:chgData name="liuhan" userId="f8731b20-21fa-4096-91f7-a26467cc747b" providerId="ADAL" clId="{B44B804B-6C7C-4DAE-960A-15095866B49C}" dt="2022-01-12T05:37:28.780" v="1760" actId="1076"/>
          <ac:spMkLst>
            <pc:docMk/>
            <pc:sldMk cId="2005393989" sldId="396"/>
            <ac:spMk id="86" creationId="{79BBC7D0-0CD7-45B7-9425-374B87981EF6}"/>
          </ac:spMkLst>
        </pc:spChg>
        <pc:spChg chg="del mod">
          <ac:chgData name="liuhan" userId="f8731b20-21fa-4096-91f7-a26467cc747b" providerId="ADAL" clId="{B44B804B-6C7C-4DAE-960A-15095866B49C}" dt="2022-01-10T09:27:43.750" v="1687" actId="478"/>
          <ac:spMkLst>
            <pc:docMk/>
            <pc:sldMk cId="2005393989" sldId="396"/>
            <ac:spMk id="86" creationId="{7D408E50-D198-4F28-B5DE-A400C63EB3C9}"/>
          </ac:spMkLst>
        </pc:spChg>
        <pc:spChg chg="add del mod">
          <ac:chgData name="liuhan" userId="f8731b20-21fa-4096-91f7-a26467cc747b" providerId="ADAL" clId="{B44B804B-6C7C-4DAE-960A-15095866B49C}" dt="2022-01-10T09:25:52.939" v="1666" actId="478"/>
          <ac:spMkLst>
            <pc:docMk/>
            <pc:sldMk cId="2005393989" sldId="396"/>
            <ac:spMk id="87" creationId="{4D26F120-71AA-430F-8E29-1AB3DCC3D36B}"/>
          </ac:spMkLst>
        </pc:spChg>
        <pc:spChg chg="mod">
          <ac:chgData name="liuhan" userId="f8731b20-21fa-4096-91f7-a26467cc747b" providerId="ADAL" clId="{B44B804B-6C7C-4DAE-960A-15095866B49C}" dt="2022-01-10T09:25:07.642" v="1644" actId="1037"/>
          <ac:spMkLst>
            <pc:docMk/>
            <pc:sldMk cId="2005393989" sldId="396"/>
            <ac:spMk id="88" creationId="{FC813E2B-65B0-454D-9CB3-E521F7DA9B44}"/>
          </ac:spMkLst>
        </pc:spChg>
        <pc:spChg chg="add del mod">
          <ac:chgData name="liuhan" userId="f8731b20-21fa-4096-91f7-a26467cc747b" providerId="ADAL" clId="{B44B804B-6C7C-4DAE-960A-15095866B49C}" dt="2022-01-10T09:28:07.512" v="1693" actId="478"/>
          <ac:spMkLst>
            <pc:docMk/>
            <pc:sldMk cId="2005393989" sldId="396"/>
            <ac:spMk id="90" creationId="{AEA8B4BB-A7AA-4DAE-AA49-B463F2AFB272}"/>
          </ac:spMkLst>
        </pc:spChg>
        <pc:spChg chg="mod">
          <ac:chgData name="liuhan" userId="f8731b20-21fa-4096-91f7-a26467cc747b" providerId="ADAL" clId="{B44B804B-6C7C-4DAE-960A-15095866B49C}" dt="2022-01-10T09:25:07.642" v="1644" actId="1037"/>
          <ac:spMkLst>
            <pc:docMk/>
            <pc:sldMk cId="2005393989" sldId="396"/>
            <ac:spMk id="92" creationId="{F4794335-309A-4E71-ABDE-F58193ABF48B}"/>
          </ac:spMkLst>
        </pc:spChg>
        <pc:spChg chg="mod">
          <ac:chgData name="liuhan" userId="f8731b20-21fa-4096-91f7-a26467cc747b" providerId="ADAL" clId="{B44B804B-6C7C-4DAE-960A-15095866B49C}" dt="2022-01-10T09:25:07.642" v="1644" actId="1037"/>
          <ac:spMkLst>
            <pc:docMk/>
            <pc:sldMk cId="2005393989" sldId="396"/>
            <ac:spMk id="99" creationId="{D1F46833-9977-4128-815B-293D39D9E55D}"/>
          </ac:spMkLst>
        </pc:spChg>
        <pc:spChg chg="add mod">
          <ac:chgData name="liuhan" userId="f8731b20-21fa-4096-91f7-a26467cc747b" providerId="ADAL" clId="{B44B804B-6C7C-4DAE-960A-15095866B49C}" dt="2022-01-10T09:27:37.521" v="1686" actId="1076"/>
          <ac:spMkLst>
            <pc:docMk/>
            <pc:sldMk cId="2005393989" sldId="396"/>
            <ac:spMk id="100" creationId="{0EACA779-3262-487B-8E7C-E4EBC33C78AA}"/>
          </ac:spMkLst>
        </pc:spChg>
        <pc:spChg chg="add mod">
          <ac:chgData name="liuhan" userId="f8731b20-21fa-4096-91f7-a26467cc747b" providerId="ADAL" clId="{B44B804B-6C7C-4DAE-960A-15095866B49C}" dt="2022-01-10T09:34:19.839" v="1712" actId="1076"/>
          <ac:spMkLst>
            <pc:docMk/>
            <pc:sldMk cId="2005393989" sldId="396"/>
            <ac:spMk id="101" creationId="{D122F67E-1D80-4B68-A715-D8048973AB89}"/>
          </ac:spMkLst>
        </pc:spChg>
        <pc:grpChg chg="add mod">
          <ac:chgData name="liuhan" userId="f8731b20-21fa-4096-91f7-a26467cc747b" providerId="ADAL" clId="{B44B804B-6C7C-4DAE-960A-15095866B49C}" dt="2022-01-10T09:28:04.188" v="1692" actId="1076"/>
          <ac:grpSpMkLst>
            <pc:docMk/>
            <pc:sldMk cId="2005393989" sldId="396"/>
            <ac:grpSpMk id="57" creationId="{B250EC3D-F379-4863-AD51-8F26D07E9385}"/>
          </ac:grpSpMkLst>
        </pc:grpChg>
        <pc:grpChg chg="mod">
          <ac:chgData name="liuhan" userId="f8731b20-21fa-4096-91f7-a26467cc747b" providerId="ADAL" clId="{B44B804B-6C7C-4DAE-960A-15095866B49C}" dt="2022-01-10T09:25:07.642" v="1644" actId="1037"/>
          <ac:grpSpMkLst>
            <pc:docMk/>
            <pc:sldMk cId="2005393989" sldId="396"/>
            <ac:grpSpMk id="93" creationId="{0AB37435-8B97-4656-86CC-64BF32DE9EB0}"/>
          </ac:grpSpMkLst>
        </pc:grpChg>
        <pc:picChg chg="add del mod">
          <ac:chgData name="liuhan" userId="f8731b20-21fa-4096-91f7-a26467cc747b" providerId="ADAL" clId="{B44B804B-6C7C-4DAE-960A-15095866B49C}" dt="2022-01-10T09:33:39.641" v="1699" actId="478"/>
          <ac:picMkLst>
            <pc:docMk/>
            <pc:sldMk cId="2005393989" sldId="396"/>
            <ac:picMk id="1026" creationId="{2EE5A08A-2B4C-4444-A933-533A6E8A45B6}"/>
          </ac:picMkLst>
        </pc:picChg>
        <pc:cxnChg chg="add mod">
          <ac:chgData name="liuhan" userId="f8731b20-21fa-4096-91f7-a26467cc747b" providerId="ADAL" clId="{B44B804B-6C7C-4DAE-960A-15095866B49C}" dt="2022-01-10T09:27:21.751" v="1676" actId="693"/>
          <ac:cxnSpMkLst>
            <pc:docMk/>
            <pc:sldMk cId="2005393989" sldId="396"/>
            <ac:cxnSpMk id="12" creationId="{88A6970D-A3C8-44D6-BEBA-916A7089C2D0}"/>
          </ac:cxnSpMkLst>
        </pc:cxnChg>
        <pc:cxnChg chg="mod">
          <ac:chgData name="liuhan" userId="f8731b20-21fa-4096-91f7-a26467cc747b" providerId="ADAL" clId="{B44B804B-6C7C-4DAE-960A-15095866B49C}" dt="2022-01-10T09:35:10.307" v="1713" actId="14100"/>
          <ac:cxnSpMkLst>
            <pc:docMk/>
            <pc:sldMk cId="2005393989" sldId="396"/>
            <ac:cxnSpMk id="30" creationId="{80F082E0-AE0F-4DC8-B3EB-6E7C66543939}"/>
          </ac:cxnSpMkLst>
        </pc:cxnChg>
        <pc:cxnChg chg="mod">
          <ac:chgData name="liuhan" userId="f8731b20-21fa-4096-91f7-a26467cc747b" providerId="ADAL" clId="{B44B804B-6C7C-4DAE-960A-15095866B49C}" dt="2022-01-10T09:24:25.879" v="1590" actId="1037"/>
          <ac:cxnSpMkLst>
            <pc:docMk/>
            <pc:sldMk cId="2005393989" sldId="396"/>
            <ac:cxnSpMk id="84" creationId="{D48F692F-1EF6-4158-954C-C11479A535D0}"/>
          </ac:cxnSpMkLst>
        </pc:cxnChg>
        <pc:cxnChg chg="mod">
          <ac:chgData name="liuhan" userId="f8731b20-21fa-4096-91f7-a26467cc747b" providerId="ADAL" clId="{B44B804B-6C7C-4DAE-960A-15095866B49C}" dt="2022-01-10T09:25:07.642" v="1644" actId="1037"/>
          <ac:cxnSpMkLst>
            <pc:docMk/>
            <pc:sldMk cId="2005393989" sldId="396"/>
            <ac:cxnSpMk id="89" creationId="{FC666836-19AE-4AAA-A453-6894019644C4}"/>
          </ac:cxnSpMkLst>
        </pc:cxnChg>
        <pc:cxnChg chg="add del mod">
          <ac:chgData name="liuhan" userId="f8731b20-21fa-4096-91f7-a26467cc747b" providerId="ADAL" clId="{B44B804B-6C7C-4DAE-960A-15095866B49C}" dt="2022-01-10T09:25:52.939" v="1666" actId="478"/>
          <ac:cxnSpMkLst>
            <pc:docMk/>
            <pc:sldMk cId="2005393989" sldId="396"/>
            <ac:cxnSpMk id="91" creationId="{6766804E-C8B9-4D19-9F8E-C076DA2AB35E}"/>
          </ac:cxnSpMkLst>
        </pc:cxnChg>
      </pc:sldChg>
      <pc:sldChg chg="mod modShow">
        <pc:chgData name="liuhan" userId="f8731b20-21fa-4096-91f7-a26467cc747b" providerId="ADAL" clId="{B44B804B-6C7C-4DAE-960A-15095866B49C}" dt="2021-12-13T08:33:33.762" v="1494" actId="729"/>
        <pc:sldMkLst>
          <pc:docMk/>
          <pc:sldMk cId="1449891440" sldId="397"/>
        </pc:sldMkLst>
      </pc:sldChg>
      <pc:sldChg chg="addSp delSp modSp add mod">
        <pc:chgData name="liuhan" userId="f8731b20-21fa-4096-91f7-a26467cc747b" providerId="ADAL" clId="{B44B804B-6C7C-4DAE-960A-15095866B49C}" dt="2021-12-13T08:01:15.445" v="796" actId="20577"/>
        <pc:sldMkLst>
          <pc:docMk/>
          <pc:sldMk cId="1332298301" sldId="398"/>
        </pc:sldMkLst>
        <pc:spChg chg="add del mod ord">
          <ac:chgData name="liuhan" userId="f8731b20-21fa-4096-91f7-a26467cc747b" providerId="ADAL" clId="{B44B804B-6C7C-4DAE-960A-15095866B49C}" dt="2021-12-13T03:44:42.875" v="80" actId="478"/>
          <ac:spMkLst>
            <pc:docMk/>
            <pc:sldMk cId="1332298301" sldId="398"/>
            <ac:spMk id="5" creationId="{93DAF306-0798-4993-AAAD-1289D76E68AC}"/>
          </ac:spMkLst>
        </pc:spChg>
        <pc:spChg chg="add mod">
          <ac:chgData name="liuhan" userId="f8731b20-21fa-4096-91f7-a26467cc747b" providerId="ADAL" clId="{B44B804B-6C7C-4DAE-960A-15095866B49C}" dt="2021-12-13T08:00:27.283" v="785" actId="1076"/>
          <ac:spMkLst>
            <pc:docMk/>
            <pc:sldMk cId="1332298301" sldId="398"/>
            <ac:spMk id="6" creationId="{63A5EC5C-5B31-4397-8649-2B40FF193C2D}"/>
          </ac:spMkLst>
        </pc:spChg>
        <pc:spChg chg="add mod">
          <ac:chgData name="liuhan" userId="f8731b20-21fa-4096-91f7-a26467cc747b" providerId="ADAL" clId="{B44B804B-6C7C-4DAE-960A-15095866B49C}" dt="2021-12-13T07:57:56.966" v="746" actId="1037"/>
          <ac:spMkLst>
            <pc:docMk/>
            <pc:sldMk cId="1332298301" sldId="398"/>
            <ac:spMk id="10" creationId="{B76CF345-B35F-4D43-A06D-83D41128AF16}"/>
          </ac:spMkLst>
        </pc:spChg>
        <pc:spChg chg="add mod">
          <ac:chgData name="liuhan" userId="f8731b20-21fa-4096-91f7-a26467cc747b" providerId="ADAL" clId="{B44B804B-6C7C-4DAE-960A-15095866B49C}" dt="2021-12-13T07:57:56.966" v="746" actId="1037"/>
          <ac:spMkLst>
            <pc:docMk/>
            <pc:sldMk cId="1332298301" sldId="398"/>
            <ac:spMk id="11" creationId="{5833A74B-1651-493D-B46A-E2135A56454A}"/>
          </ac:spMkLst>
        </pc:spChg>
        <pc:spChg chg="add mod">
          <ac:chgData name="liuhan" userId="f8731b20-21fa-4096-91f7-a26467cc747b" providerId="ADAL" clId="{B44B804B-6C7C-4DAE-960A-15095866B49C}" dt="2021-12-13T07:58:02.813" v="759" actId="1038"/>
          <ac:spMkLst>
            <pc:docMk/>
            <pc:sldMk cId="1332298301" sldId="398"/>
            <ac:spMk id="12" creationId="{7EF52FDB-43BA-4AC0-A57F-1ACD89F760B4}"/>
          </ac:spMkLst>
        </pc:spChg>
        <pc:spChg chg="add mod">
          <ac:chgData name="liuhan" userId="f8731b20-21fa-4096-91f7-a26467cc747b" providerId="ADAL" clId="{B44B804B-6C7C-4DAE-960A-15095866B49C}" dt="2021-12-13T07:58:02.813" v="759" actId="1038"/>
          <ac:spMkLst>
            <pc:docMk/>
            <pc:sldMk cId="1332298301" sldId="398"/>
            <ac:spMk id="13" creationId="{028095F4-8C72-413D-87DC-288AFCF44C02}"/>
          </ac:spMkLst>
        </pc:spChg>
        <pc:spChg chg="add mod">
          <ac:chgData name="liuhan" userId="f8731b20-21fa-4096-91f7-a26467cc747b" providerId="ADAL" clId="{B44B804B-6C7C-4DAE-960A-15095866B49C}" dt="2021-12-13T07:57:56.966" v="746" actId="1037"/>
          <ac:spMkLst>
            <pc:docMk/>
            <pc:sldMk cId="1332298301" sldId="398"/>
            <ac:spMk id="14" creationId="{5711592E-E602-412C-A538-C503A78A66CE}"/>
          </ac:spMkLst>
        </pc:spChg>
        <pc:spChg chg="add mod">
          <ac:chgData name="liuhan" userId="f8731b20-21fa-4096-91f7-a26467cc747b" providerId="ADAL" clId="{B44B804B-6C7C-4DAE-960A-15095866B49C}" dt="2021-12-13T07:57:56.966" v="746" actId="1037"/>
          <ac:spMkLst>
            <pc:docMk/>
            <pc:sldMk cId="1332298301" sldId="398"/>
            <ac:spMk id="15" creationId="{9A3D2373-0774-42A7-BE9B-359BAB59FC9A}"/>
          </ac:spMkLst>
        </pc:spChg>
        <pc:spChg chg="add mod">
          <ac:chgData name="liuhan" userId="f8731b20-21fa-4096-91f7-a26467cc747b" providerId="ADAL" clId="{B44B804B-6C7C-4DAE-960A-15095866B49C}" dt="2021-12-13T07:58:02.813" v="759" actId="1038"/>
          <ac:spMkLst>
            <pc:docMk/>
            <pc:sldMk cId="1332298301" sldId="398"/>
            <ac:spMk id="16" creationId="{81DE9F69-7E32-476B-A1B6-906CA0F23788}"/>
          </ac:spMkLst>
        </pc:spChg>
        <pc:spChg chg="add mod">
          <ac:chgData name="liuhan" userId="f8731b20-21fa-4096-91f7-a26467cc747b" providerId="ADAL" clId="{B44B804B-6C7C-4DAE-960A-15095866B49C}" dt="2021-12-13T07:58:02.813" v="759" actId="1038"/>
          <ac:spMkLst>
            <pc:docMk/>
            <pc:sldMk cId="1332298301" sldId="398"/>
            <ac:spMk id="17" creationId="{6745463D-09FE-48F5-AFAF-133681745578}"/>
          </ac:spMkLst>
        </pc:spChg>
        <pc:spChg chg="add mod">
          <ac:chgData name="liuhan" userId="f8731b20-21fa-4096-91f7-a26467cc747b" providerId="ADAL" clId="{B44B804B-6C7C-4DAE-960A-15095866B49C}" dt="2021-12-13T07:57:44.124" v="729" actId="1038"/>
          <ac:spMkLst>
            <pc:docMk/>
            <pc:sldMk cId="1332298301" sldId="398"/>
            <ac:spMk id="37" creationId="{D424276D-FEF8-4179-A24E-9524F9C50B44}"/>
          </ac:spMkLst>
        </pc:spChg>
        <pc:spChg chg="add del mod">
          <ac:chgData name="liuhan" userId="f8731b20-21fa-4096-91f7-a26467cc747b" providerId="ADAL" clId="{B44B804B-6C7C-4DAE-960A-15095866B49C}" dt="2021-12-13T08:00:07.593" v="784" actId="478"/>
          <ac:spMkLst>
            <pc:docMk/>
            <pc:sldMk cId="1332298301" sldId="398"/>
            <ac:spMk id="38" creationId="{53BD3817-8BBE-4612-BDEE-464E926927DF}"/>
          </ac:spMkLst>
        </pc:spChg>
        <pc:spChg chg="add del mod">
          <ac:chgData name="liuhan" userId="f8731b20-21fa-4096-91f7-a26467cc747b" providerId="ADAL" clId="{B44B804B-6C7C-4DAE-960A-15095866B49C}" dt="2021-12-13T08:00:31.745" v="787" actId="478"/>
          <ac:spMkLst>
            <pc:docMk/>
            <pc:sldMk cId="1332298301" sldId="398"/>
            <ac:spMk id="39" creationId="{1CC1A5DE-CDC6-4BBE-8D76-248FDD67BD99}"/>
          </ac:spMkLst>
        </pc:spChg>
        <pc:spChg chg="add del mod">
          <ac:chgData name="liuhan" userId="f8731b20-21fa-4096-91f7-a26467cc747b" providerId="ADAL" clId="{B44B804B-6C7C-4DAE-960A-15095866B49C}" dt="2021-12-13T08:00:46.915" v="791" actId="478"/>
          <ac:spMkLst>
            <pc:docMk/>
            <pc:sldMk cId="1332298301" sldId="398"/>
            <ac:spMk id="40" creationId="{35FBA4B9-118F-4E51-B5AC-6CFC0284A572}"/>
          </ac:spMkLst>
        </pc:spChg>
        <pc:spChg chg="add del mod">
          <ac:chgData name="liuhan" userId="f8731b20-21fa-4096-91f7-a26467cc747b" providerId="ADAL" clId="{B44B804B-6C7C-4DAE-960A-15095866B49C}" dt="2021-12-13T08:01:04.930" v="794" actId="478"/>
          <ac:spMkLst>
            <pc:docMk/>
            <pc:sldMk cId="1332298301" sldId="398"/>
            <ac:spMk id="41" creationId="{68658DFD-80E3-4793-922B-DED7D71F7923}"/>
          </ac:spMkLst>
        </pc:spChg>
        <pc:spChg chg="add mod">
          <ac:chgData name="liuhan" userId="f8731b20-21fa-4096-91f7-a26467cc747b" providerId="ADAL" clId="{B44B804B-6C7C-4DAE-960A-15095866B49C}" dt="2021-12-13T08:00:40.192" v="789" actId="20577"/>
          <ac:spMkLst>
            <pc:docMk/>
            <pc:sldMk cId="1332298301" sldId="398"/>
            <ac:spMk id="43" creationId="{8FD0F5D7-A597-4513-B2DC-AF41608829BD}"/>
          </ac:spMkLst>
        </pc:spChg>
        <pc:spChg chg="add mod">
          <ac:chgData name="liuhan" userId="f8731b20-21fa-4096-91f7-a26467cc747b" providerId="ADAL" clId="{B44B804B-6C7C-4DAE-960A-15095866B49C}" dt="2021-12-13T08:01:01.985" v="793" actId="20577"/>
          <ac:spMkLst>
            <pc:docMk/>
            <pc:sldMk cId="1332298301" sldId="398"/>
            <ac:spMk id="44" creationId="{4ACC2AF6-0750-4462-BF72-764EEE84CB17}"/>
          </ac:spMkLst>
        </pc:spChg>
        <pc:spChg chg="add mod">
          <ac:chgData name="liuhan" userId="f8731b20-21fa-4096-91f7-a26467cc747b" providerId="ADAL" clId="{B44B804B-6C7C-4DAE-960A-15095866B49C}" dt="2021-12-13T08:01:15.445" v="796" actId="20577"/>
          <ac:spMkLst>
            <pc:docMk/>
            <pc:sldMk cId="1332298301" sldId="398"/>
            <ac:spMk id="45" creationId="{037ADA7E-147A-454C-A961-9E2020BD6E3D}"/>
          </ac:spMkLst>
        </pc:spChg>
        <pc:graphicFrameChg chg="add del mod modGraphic">
          <ac:chgData name="liuhan" userId="f8731b20-21fa-4096-91f7-a26467cc747b" providerId="ADAL" clId="{B44B804B-6C7C-4DAE-960A-15095866B49C}" dt="2021-12-13T03:42:27.036" v="29" actId="478"/>
          <ac:graphicFrameMkLst>
            <pc:docMk/>
            <pc:sldMk cId="1332298301" sldId="398"/>
            <ac:graphicFrameMk id="3" creationId="{10B88BD9-23D5-4BD1-95C6-7E34663A6522}"/>
          </ac:graphicFrameMkLst>
        </pc:graphicFrameChg>
        <pc:graphicFrameChg chg="del">
          <ac:chgData name="liuhan" userId="f8731b20-21fa-4096-91f7-a26467cc747b" providerId="ADAL" clId="{B44B804B-6C7C-4DAE-960A-15095866B49C}" dt="2021-12-13T03:40:30.757" v="23" actId="478"/>
          <ac:graphicFrameMkLst>
            <pc:docMk/>
            <pc:sldMk cId="1332298301" sldId="398"/>
            <ac:graphicFrameMk id="9" creationId="{EAFF41BD-02A2-4BC0-B8F0-3BA25872EF36}"/>
          </ac:graphicFrameMkLst>
        </pc:graphicFrame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19" creationId="{CA19ED86-7E02-456D-8F08-F81D76F9B2D3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20" creationId="{844F0B26-76BE-43E4-9912-098FC40BB04A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21" creationId="{879FEB6F-5C7E-4FCD-9E9F-F36ADF54797A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2" creationId="{9A73338F-B3DC-437D-B495-895F6AE53BB4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3" creationId="{647FB498-F4A6-4D1C-8AC3-6252D1827C0D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4" creationId="{698D376C-78D5-400C-9DFA-EC1759608B81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5" creationId="{C8B58544-BEE2-43A3-AEDE-76954FB2F95F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6" creationId="{D852CABA-AA68-4DD7-8656-06C0E17FCA5D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7" creationId="{66303E75-2C0A-4214-9FCE-233368D371F0}"/>
          </ac:picMkLst>
        </pc:picChg>
        <pc:picChg chg="add del mod">
          <ac:chgData name="liuhan" userId="f8731b20-21fa-4096-91f7-a26467cc747b" providerId="ADAL" clId="{B44B804B-6C7C-4DAE-960A-15095866B49C}" dt="2021-12-13T07:55:15.617" v="597" actId="478"/>
          <ac:picMkLst>
            <pc:docMk/>
            <pc:sldMk cId="1332298301" sldId="398"/>
            <ac:picMk id="28" creationId="{0EA58882-BEC9-4319-B716-54F173AB28F4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29" creationId="{77EDF0D6-37DA-4409-B3C7-F154CBA5C43C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0" creationId="{A03CCBC9-D494-48DA-9A61-274A98FC5016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1" creationId="{F211AA9A-C78D-4C54-B67A-0DFC5F634212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2" creationId="{6DED81A7-B0FD-47F5-923F-69DBA87188B2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3" creationId="{C66F4FED-F4AB-4A69-BAA4-E6DCD802830C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4" creationId="{9EAB2E40-038C-4C68-AD79-1D126DDAF2A2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5" creationId="{E201532D-3B28-4EC1-95ED-ECCA27E9532C}"/>
          </ac:picMkLst>
        </pc:picChg>
        <pc:picChg chg="add mod">
          <ac:chgData name="liuhan" userId="f8731b20-21fa-4096-91f7-a26467cc747b" providerId="ADAL" clId="{B44B804B-6C7C-4DAE-960A-15095866B49C}" dt="2021-12-13T07:57:44.124" v="729" actId="1038"/>
          <ac:picMkLst>
            <pc:docMk/>
            <pc:sldMk cId="1332298301" sldId="398"/>
            <ac:picMk id="36" creationId="{0253E94C-647D-4E3A-B281-A12B58EDF7DE}"/>
          </ac:picMkLst>
        </pc:picChg>
        <pc:picChg chg="mod">
          <ac:chgData name="liuhan" userId="f8731b20-21fa-4096-91f7-a26467cc747b" providerId="ADAL" clId="{B44B804B-6C7C-4DAE-960A-15095866B49C}" dt="2021-12-13T07:57:56.966" v="746" actId="1037"/>
          <ac:picMkLst>
            <pc:docMk/>
            <pc:sldMk cId="1332298301" sldId="398"/>
            <ac:picMk id="1028" creationId="{2B9EECF4-CC8C-4C68-972A-EED38CA04756}"/>
          </ac:picMkLst>
        </pc:picChg>
        <pc:picChg chg="mod">
          <ac:chgData name="liuhan" userId="f8731b20-21fa-4096-91f7-a26467cc747b" providerId="ADAL" clId="{B44B804B-6C7C-4DAE-960A-15095866B49C}" dt="2021-12-13T07:58:02.813" v="759" actId="1038"/>
          <ac:picMkLst>
            <pc:docMk/>
            <pc:sldMk cId="1332298301" sldId="398"/>
            <ac:picMk id="1030" creationId="{082FE03D-4A48-4A95-A146-4847DE9CD2C9}"/>
          </ac:picMkLst>
        </pc:picChg>
        <pc:picChg chg="mod">
          <ac:chgData name="liuhan" userId="f8731b20-21fa-4096-91f7-a26467cc747b" providerId="ADAL" clId="{B44B804B-6C7C-4DAE-960A-15095866B49C}" dt="2021-12-13T07:57:56.966" v="746" actId="1037"/>
          <ac:picMkLst>
            <pc:docMk/>
            <pc:sldMk cId="1332298301" sldId="398"/>
            <ac:picMk id="1032" creationId="{CA217386-37DF-4988-8B71-C9087F2B6697}"/>
          </ac:picMkLst>
        </pc:picChg>
        <pc:picChg chg="add mod">
          <ac:chgData name="liuhan" userId="f8731b20-21fa-4096-91f7-a26467cc747b" providerId="ADAL" clId="{B44B804B-6C7C-4DAE-960A-15095866B49C}" dt="2021-12-13T07:58:02.813" v="759" actId="1038"/>
          <ac:picMkLst>
            <pc:docMk/>
            <pc:sldMk cId="1332298301" sldId="398"/>
            <ac:picMk id="2050" creationId="{463879C1-C8F1-4EFF-ABE8-42137C7F6A3D}"/>
          </ac:picMkLst>
        </pc:picChg>
      </pc:sldChg>
      <pc:sldChg chg="addSp delSp modSp add mod delAnim modAnim">
        <pc:chgData name="liuhan" userId="f8731b20-21fa-4096-91f7-a26467cc747b" providerId="ADAL" clId="{B44B804B-6C7C-4DAE-960A-15095866B49C}" dt="2022-01-12T05:47:24.221" v="1856" actId="478"/>
        <pc:sldMkLst>
          <pc:docMk/>
          <pc:sldMk cId="2274465038" sldId="399"/>
        </pc:sldMkLst>
        <pc:spChg chg="mod">
          <ac:chgData name="liuhan" userId="f8731b20-21fa-4096-91f7-a26467cc747b" providerId="ADAL" clId="{B44B804B-6C7C-4DAE-960A-15095866B49C}" dt="2022-01-12T05:44:48.963" v="1823" actId="1076"/>
          <ac:spMkLst>
            <pc:docMk/>
            <pc:sldMk cId="2274465038" sldId="399"/>
            <ac:spMk id="4" creationId="{8768264C-9678-483A-A159-DF739543F704}"/>
          </ac:spMkLst>
        </pc:spChg>
        <pc:spChg chg="add mod">
          <ac:chgData name="liuhan" userId="f8731b20-21fa-4096-91f7-a26467cc747b" providerId="ADAL" clId="{B44B804B-6C7C-4DAE-960A-15095866B49C}" dt="2022-01-12T05:41:17.085" v="1795" actId="1076"/>
          <ac:spMkLst>
            <pc:docMk/>
            <pc:sldMk cId="2274465038" sldId="399"/>
            <ac:spMk id="72" creationId="{01556F19-A1FD-49C4-80D4-A9AF01711961}"/>
          </ac:spMkLst>
        </pc:spChg>
        <pc:spChg chg="mod">
          <ac:chgData name="liuhan" userId="f8731b20-21fa-4096-91f7-a26467cc747b" providerId="ADAL" clId="{B44B804B-6C7C-4DAE-960A-15095866B49C}" dt="2022-01-12T05:42:37.985" v="1800"/>
          <ac:spMkLst>
            <pc:docMk/>
            <pc:sldMk cId="2274465038" sldId="399"/>
            <ac:spMk id="76" creationId="{67091096-04F8-4EBC-8F24-6685B71FD068}"/>
          </ac:spMkLst>
        </pc:spChg>
        <pc:spChg chg="mod">
          <ac:chgData name="liuhan" userId="f8731b20-21fa-4096-91f7-a26467cc747b" providerId="ADAL" clId="{B44B804B-6C7C-4DAE-960A-15095866B49C}" dt="2022-01-12T05:42:37.985" v="1800"/>
          <ac:spMkLst>
            <pc:docMk/>
            <pc:sldMk cId="2274465038" sldId="399"/>
            <ac:spMk id="77" creationId="{BF124BD6-E989-4434-BBA4-DE77D14148D0}"/>
          </ac:spMkLst>
        </pc:spChg>
        <pc:spChg chg="add mod topLvl">
          <ac:chgData name="liuhan" userId="f8731b20-21fa-4096-91f7-a26467cc747b" providerId="ADAL" clId="{B44B804B-6C7C-4DAE-960A-15095866B49C}" dt="2022-01-12T05:47:04.640" v="1851" actId="164"/>
          <ac:spMkLst>
            <pc:docMk/>
            <pc:sldMk cId="2274465038" sldId="399"/>
            <ac:spMk id="79" creationId="{FD40DE21-13FF-46FE-97CE-ED1EABD935DF}"/>
          </ac:spMkLst>
        </pc:spChg>
        <pc:spChg chg="mod">
          <ac:chgData name="liuhan" userId="f8731b20-21fa-4096-91f7-a26467cc747b" providerId="ADAL" clId="{B44B804B-6C7C-4DAE-960A-15095866B49C}" dt="2022-01-12T05:46:33.750" v="1843" actId="165"/>
          <ac:spMkLst>
            <pc:docMk/>
            <pc:sldMk cId="2274465038" sldId="399"/>
            <ac:spMk id="81" creationId="{D611FA7C-2154-4041-A299-C89F6109AE87}"/>
          </ac:spMkLst>
        </pc:spChg>
        <pc:spChg chg="mod">
          <ac:chgData name="liuhan" userId="f8731b20-21fa-4096-91f7-a26467cc747b" providerId="ADAL" clId="{B44B804B-6C7C-4DAE-960A-15095866B49C}" dt="2022-01-12T05:41:26.310" v="1796" actId="1076"/>
          <ac:spMkLst>
            <pc:docMk/>
            <pc:sldMk cId="2274465038" sldId="399"/>
            <ac:spMk id="82" creationId="{9C7F41B7-1C51-41BF-8913-10351D2A64E3}"/>
          </ac:spMkLst>
        </pc:spChg>
        <pc:spChg chg="mod">
          <ac:chgData name="liuhan" userId="f8731b20-21fa-4096-91f7-a26467cc747b" providerId="ADAL" clId="{B44B804B-6C7C-4DAE-960A-15095866B49C}" dt="2022-01-12T05:46:33.750" v="1843" actId="165"/>
          <ac:spMkLst>
            <pc:docMk/>
            <pc:sldMk cId="2274465038" sldId="399"/>
            <ac:spMk id="83" creationId="{61EA28DC-183E-4D68-90E2-FE0866242AE9}"/>
          </ac:spMkLst>
        </pc:spChg>
        <pc:spChg chg="mod">
          <ac:chgData name="liuhan" userId="f8731b20-21fa-4096-91f7-a26467cc747b" providerId="ADAL" clId="{B44B804B-6C7C-4DAE-960A-15095866B49C}" dt="2022-01-12T05:46:33.750" v="1843" actId="165"/>
          <ac:spMkLst>
            <pc:docMk/>
            <pc:sldMk cId="2274465038" sldId="399"/>
            <ac:spMk id="85" creationId="{DC1BF78B-B0C5-45FB-B6DA-6922FD698774}"/>
          </ac:spMkLst>
        </pc:spChg>
        <pc:spChg chg="mod">
          <ac:chgData name="liuhan" userId="f8731b20-21fa-4096-91f7-a26467cc747b" providerId="ADAL" clId="{B44B804B-6C7C-4DAE-960A-15095866B49C}" dt="2022-01-12T05:46:33.750" v="1843" actId="165"/>
          <ac:spMkLst>
            <pc:docMk/>
            <pc:sldMk cId="2274465038" sldId="399"/>
            <ac:spMk id="87" creationId="{3BB4C4F3-B131-4139-B2C8-42D97BB22A90}"/>
          </ac:spMkLst>
        </pc:spChg>
        <pc:spChg chg="del">
          <ac:chgData name="liuhan" userId="f8731b20-21fa-4096-91f7-a26467cc747b" providerId="ADAL" clId="{B44B804B-6C7C-4DAE-960A-15095866B49C}" dt="2022-01-12T05:42:23.793" v="1798" actId="478"/>
          <ac:spMkLst>
            <pc:docMk/>
            <pc:sldMk cId="2274465038" sldId="399"/>
            <ac:spMk id="90" creationId="{EFBBAC0B-3C01-4784-878A-C557DB5FD71D}"/>
          </ac:spMkLst>
        </pc:spChg>
        <pc:spChg chg="mod">
          <ac:chgData name="liuhan" userId="f8731b20-21fa-4096-91f7-a26467cc747b" providerId="ADAL" clId="{B44B804B-6C7C-4DAE-960A-15095866B49C}" dt="2022-01-12T05:45:40.503" v="1833" actId="165"/>
          <ac:spMkLst>
            <pc:docMk/>
            <pc:sldMk cId="2274465038" sldId="399"/>
            <ac:spMk id="92" creationId="{5EC7D5BE-F929-4C5F-8EC8-02D00F2A028C}"/>
          </ac:spMkLst>
        </pc:spChg>
        <pc:spChg chg="mod">
          <ac:chgData name="liuhan" userId="f8731b20-21fa-4096-91f7-a26467cc747b" providerId="ADAL" clId="{B44B804B-6C7C-4DAE-960A-15095866B49C}" dt="2022-01-12T05:45:40.503" v="1833" actId="165"/>
          <ac:spMkLst>
            <pc:docMk/>
            <pc:sldMk cId="2274465038" sldId="399"/>
            <ac:spMk id="93" creationId="{98A9F07A-7D5A-491C-A9DD-E0ED93096FEA}"/>
          </ac:spMkLst>
        </pc:spChg>
        <pc:spChg chg="add del mod">
          <ac:chgData name="liuhan" userId="f8731b20-21fa-4096-91f7-a26467cc747b" providerId="ADAL" clId="{B44B804B-6C7C-4DAE-960A-15095866B49C}" dt="2022-01-12T05:45:34.551" v="1832" actId="478"/>
          <ac:spMkLst>
            <pc:docMk/>
            <pc:sldMk cId="2274465038" sldId="399"/>
            <ac:spMk id="94" creationId="{E4BB1F32-E5FC-4DAC-AD34-2B9CC80EF0ED}"/>
          </ac:spMkLst>
        </pc:spChg>
        <pc:spChg chg="mod">
          <ac:chgData name="liuhan" userId="f8731b20-21fa-4096-91f7-a26467cc747b" providerId="ADAL" clId="{B44B804B-6C7C-4DAE-960A-15095866B49C}" dt="2022-01-12T05:45:42.594" v="1834"/>
          <ac:spMkLst>
            <pc:docMk/>
            <pc:sldMk cId="2274465038" sldId="399"/>
            <ac:spMk id="96" creationId="{B4AC9DED-574D-49AC-BD32-009948107B9C}"/>
          </ac:spMkLst>
        </pc:spChg>
        <pc:spChg chg="mod">
          <ac:chgData name="liuhan" userId="f8731b20-21fa-4096-91f7-a26467cc747b" providerId="ADAL" clId="{B44B804B-6C7C-4DAE-960A-15095866B49C}" dt="2022-01-12T05:45:42.594" v="1834"/>
          <ac:spMkLst>
            <pc:docMk/>
            <pc:sldMk cId="2274465038" sldId="399"/>
            <ac:spMk id="97" creationId="{6F3CBF27-881B-4345-804E-8AEDD7AB0382}"/>
          </ac:spMkLst>
        </pc:spChg>
        <pc:spChg chg="mod">
          <ac:chgData name="liuhan" userId="f8731b20-21fa-4096-91f7-a26467cc747b" providerId="ADAL" clId="{B44B804B-6C7C-4DAE-960A-15095866B49C}" dt="2022-01-12T05:45:52.021" v="1836"/>
          <ac:spMkLst>
            <pc:docMk/>
            <pc:sldMk cId="2274465038" sldId="399"/>
            <ac:spMk id="99" creationId="{DD6287D5-AF29-45CB-AA21-B2F4A48CAE5C}"/>
          </ac:spMkLst>
        </pc:spChg>
        <pc:spChg chg="mod">
          <ac:chgData name="liuhan" userId="f8731b20-21fa-4096-91f7-a26467cc747b" providerId="ADAL" clId="{B44B804B-6C7C-4DAE-960A-15095866B49C}" dt="2022-01-12T05:45:52.021" v="1836"/>
          <ac:spMkLst>
            <pc:docMk/>
            <pc:sldMk cId="2274465038" sldId="399"/>
            <ac:spMk id="100" creationId="{191DD9E5-CD4B-4622-A0E7-584519FC7EB1}"/>
          </ac:spMkLst>
        </pc:spChg>
        <pc:spChg chg="mod">
          <ac:chgData name="liuhan" userId="f8731b20-21fa-4096-91f7-a26467cc747b" providerId="ADAL" clId="{B44B804B-6C7C-4DAE-960A-15095866B49C}" dt="2022-01-12T05:47:16.707" v="1854" actId="1076"/>
          <ac:spMkLst>
            <pc:docMk/>
            <pc:sldMk cId="2274465038" sldId="399"/>
            <ac:spMk id="128" creationId="{71A3FE39-1F6B-47AA-841C-83A534327AC2}"/>
          </ac:spMkLst>
        </pc:spChg>
        <pc:spChg chg="del mod">
          <ac:chgData name="liuhan" userId="f8731b20-21fa-4096-91f7-a26467cc747b" providerId="ADAL" clId="{B44B804B-6C7C-4DAE-960A-15095866B49C}" dt="2022-01-12T05:47:24.221" v="1856" actId="478"/>
          <ac:spMkLst>
            <pc:docMk/>
            <pc:sldMk cId="2274465038" sldId="399"/>
            <ac:spMk id="2070" creationId="{D973191B-6AFB-4099-9131-11C735721B1D}"/>
          </ac:spMkLst>
        </pc:spChg>
        <pc:grpChg chg="add del mod">
          <ac:chgData name="liuhan" userId="f8731b20-21fa-4096-91f7-a26467cc747b" providerId="ADAL" clId="{B44B804B-6C7C-4DAE-960A-15095866B49C}" dt="2022-01-12T05:45:40.503" v="1833" actId="165"/>
          <ac:grpSpMkLst>
            <pc:docMk/>
            <pc:sldMk cId="2274465038" sldId="399"/>
            <ac:grpSpMk id="14" creationId="{9A3FA0AA-220B-4D2E-97DB-539A9664A3EC}"/>
          </ac:grpSpMkLst>
        </pc:grpChg>
        <pc:grpChg chg="add del mod">
          <ac:chgData name="liuhan" userId="f8731b20-21fa-4096-91f7-a26467cc747b" providerId="ADAL" clId="{B44B804B-6C7C-4DAE-960A-15095866B49C}" dt="2022-01-12T05:46:33.750" v="1843" actId="165"/>
          <ac:grpSpMkLst>
            <pc:docMk/>
            <pc:sldMk cId="2274465038" sldId="399"/>
            <ac:grpSpMk id="16" creationId="{B42DD073-0A25-463F-A624-7680714769EE}"/>
          </ac:grpSpMkLst>
        </pc:grpChg>
        <pc:grpChg chg="add mod">
          <ac:chgData name="liuhan" userId="f8731b20-21fa-4096-91f7-a26467cc747b" providerId="ADAL" clId="{B44B804B-6C7C-4DAE-960A-15095866B49C}" dt="2022-01-12T05:47:07.436" v="1852" actId="1076"/>
          <ac:grpSpMkLst>
            <pc:docMk/>
            <pc:sldMk cId="2274465038" sldId="399"/>
            <ac:grpSpMk id="18" creationId="{C83E9077-6A34-47F3-9E4B-F9F692FBA4A8}"/>
          </ac:grpSpMkLst>
        </pc:grpChg>
        <pc:grpChg chg="add mod">
          <ac:chgData name="liuhan" userId="f8731b20-21fa-4096-91f7-a26467cc747b" providerId="ADAL" clId="{B44B804B-6C7C-4DAE-960A-15095866B49C}" dt="2022-01-12T05:42:43.279" v="1801" actId="1076"/>
          <ac:grpSpMkLst>
            <pc:docMk/>
            <pc:sldMk cId="2274465038" sldId="399"/>
            <ac:grpSpMk id="75" creationId="{26D55E0E-F0FE-4D5F-BCF3-54BEB23FC58B}"/>
          </ac:grpSpMkLst>
        </pc:grpChg>
        <pc:grpChg chg="add mod topLvl">
          <ac:chgData name="liuhan" userId="f8731b20-21fa-4096-91f7-a26467cc747b" providerId="ADAL" clId="{B44B804B-6C7C-4DAE-960A-15095866B49C}" dt="2022-01-12T05:47:04.640" v="1851" actId="164"/>
          <ac:grpSpMkLst>
            <pc:docMk/>
            <pc:sldMk cId="2274465038" sldId="399"/>
            <ac:grpSpMk id="80" creationId="{883223F9-5308-479A-9473-2E283BFA8ED7}"/>
          </ac:grpSpMkLst>
        </pc:grpChg>
        <pc:grpChg chg="add mod topLvl">
          <ac:chgData name="liuhan" userId="f8731b20-21fa-4096-91f7-a26467cc747b" providerId="ADAL" clId="{B44B804B-6C7C-4DAE-960A-15095866B49C}" dt="2022-01-12T05:47:04.640" v="1851" actId="164"/>
          <ac:grpSpMkLst>
            <pc:docMk/>
            <pc:sldMk cId="2274465038" sldId="399"/>
            <ac:grpSpMk id="84" creationId="{6992EFD2-DF21-465A-A4FB-228C8D7970B0}"/>
          </ac:grpSpMkLst>
        </pc:grpChg>
        <pc:grpChg chg="add del mod topLvl">
          <ac:chgData name="liuhan" userId="f8731b20-21fa-4096-91f7-a26467cc747b" providerId="ADAL" clId="{B44B804B-6C7C-4DAE-960A-15095866B49C}" dt="2022-01-12T05:45:57.804" v="1838" actId="478"/>
          <ac:grpSpMkLst>
            <pc:docMk/>
            <pc:sldMk cId="2274465038" sldId="399"/>
            <ac:grpSpMk id="88" creationId="{44ADEE4B-D9FD-4E5C-ADAF-F7F9790858CA}"/>
          </ac:grpSpMkLst>
        </pc:grpChg>
        <pc:grpChg chg="add mod">
          <ac:chgData name="liuhan" userId="f8731b20-21fa-4096-91f7-a26467cc747b" providerId="ADAL" clId="{B44B804B-6C7C-4DAE-960A-15095866B49C}" dt="2022-01-12T05:47:04.640" v="1851" actId="164"/>
          <ac:grpSpMkLst>
            <pc:docMk/>
            <pc:sldMk cId="2274465038" sldId="399"/>
            <ac:grpSpMk id="95" creationId="{3EB8FE0D-30F0-486E-8CDC-B90C1608D6DD}"/>
          </ac:grpSpMkLst>
        </pc:grpChg>
        <pc:grpChg chg="add mod">
          <ac:chgData name="liuhan" userId="f8731b20-21fa-4096-91f7-a26467cc747b" providerId="ADAL" clId="{B44B804B-6C7C-4DAE-960A-15095866B49C}" dt="2022-01-12T05:47:04.640" v="1851" actId="164"/>
          <ac:grpSpMkLst>
            <pc:docMk/>
            <pc:sldMk cId="2274465038" sldId="399"/>
            <ac:grpSpMk id="98" creationId="{ED683311-D8E9-484D-868B-A3DC039454A5}"/>
          </ac:grpSpMkLst>
        </pc:grpChg>
        <pc:grpChg chg="del mod">
          <ac:chgData name="liuhan" userId="f8731b20-21fa-4096-91f7-a26467cc747b" providerId="ADAL" clId="{B44B804B-6C7C-4DAE-960A-15095866B49C}" dt="2022-01-12T05:44:59.483" v="1825" actId="478"/>
          <ac:grpSpMkLst>
            <pc:docMk/>
            <pc:sldMk cId="2274465038" sldId="399"/>
            <ac:grpSpMk id="136" creationId="{49220F00-352B-4E56-8665-07EBB9D47533}"/>
          </ac:grpSpMkLst>
        </pc:grpChg>
        <pc:picChg chg="mod">
          <ac:chgData name="liuhan" userId="f8731b20-21fa-4096-91f7-a26467cc747b" providerId="ADAL" clId="{B44B804B-6C7C-4DAE-960A-15095866B49C}" dt="2022-01-12T05:41:09.027" v="1793" actId="1076"/>
          <ac:picMkLst>
            <pc:docMk/>
            <pc:sldMk cId="2274465038" sldId="399"/>
            <ac:picMk id="45" creationId="{88CCAA79-9DE6-46CC-A8B5-69D73732442C}"/>
          </ac:picMkLst>
        </pc:picChg>
        <pc:picChg chg="mod">
          <ac:chgData name="liuhan" userId="f8731b20-21fa-4096-91f7-a26467cc747b" providerId="ADAL" clId="{B44B804B-6C7C-4DAE-960A-15095866B49C}" dt="2022-01-12T05:41:07.285" v="1792" actId="1076"/>
          <ac:picMkLst>
            <pc:docMk/>
            <pc:sldMk cId="2274465038" sldId="399"/>
            <ac:picMk id="89" creationId="{F16D9EEC-5594-42BA-8991-937342B37AE7}"/>
          </ac:picMkLst>
        </pc:picChg>
        <pc:picChg chg="mod">
          <ac:chgData name="liuhan" userId="f8731b20-21fa-4096-91f7-a26467cc747b" providerId="ADAL" clId="{B44B804B-6C7C-4DAE-960A-15095866B49C}" dt="2022-01-12T05:41:36.561" v="1797" actId="1076"/>
          <ac:picMkLst>
            <pc:docMk/>
            <pc:sldMk cId="2274465038" sldId="399"/>
            <ac:picMk id="113" creationId="{3AABC9FC-4AC0-4697-BCB9-C718C3317A51}"/>
          </ac:picMkLst>
        </pc:picChg>
        <pc:picChg chg="mod">
          <ac:chgData name="liuhan" userId="f8731b20-21fa-4096-91f7-a26467cc747b" providerId="ADAL" clId="{B44B804B-6C7C-4DAE-960A-15095866B49C}" dt="2022-01-12T05:41:36.561" v="1797" actId="1076"/>
          <ac:picMkLst>
            <pc:docMk/>
            <pc:sldMk cId="2274465038" sldId="399"/>
            <ac:picMk id="114" creationId="{A36B8758-5840-44B2-8EC5-5BC44153A209}"/>
          </ac:picMkLst>
        </pc:picChg>
        <pc:picChg chg="mod">
          <ac:chgData name="liuhan" userId="f8731b20-21fa-4096-91f7-a26467cc747b" providerId="ADAL" clId="{B44B804B-6C7C-4DAE-960A-15095866B49C}" dt="2022-01-12T05:41:36.561" v="1797" actId="1076"/>
          <ac:picMkLst>
            <pc:docMk/>
            <pc:sldMk cId="2274465038" sldId="399"/>
            <ac:picMk id="115" creationId="{7662C6F6-0F0F-49D3-955F-FF5CB18B9A06}"/>
          </ac:picMkLst>
        </pc:picChg>
        <pc:picChg chg="del">
          <ac:chgData name="liuhan" userId="f8731b20-21fa-4096-91f7-a26467cc747b" providerId="ADAL" clId="{B44B804B-6C7C-4DAE-960A-15095866B49C}" dt="2022-01-12T05:40:17.301" v="1785" actId="478"/>
          <ac:picMkLst>
            <pc:docMk/>
            <pc:sldMk cId="2274465038" sldId="399"/>
            <ac:picMk id="130" creationId="{F13DCA8B-39D1-4B0A-A9BE-2E53B7A6981C}"/>
          </ac:picMkLst>
        </pc:picChg>
        <pc:picChg chg="del">
          <ac:chgData name="liuhan" userId="f8731b20-21fa-4096-91f7-a26467cc747b" providerId="ADAL" clId="{B44B804B-6C7C-4DAE-960A-15095866B49C}" dt="2022-01-12T05:40:17.301" v="1785" actId="478"/>
          <ac:picMkLst>
            <pc:docMk/>
            <pc:sldMk cId="2274465038" sldId="399"/>
            <ac:picMk id="131" creationId="{10CD7719-D735-4952-86FF-15DB86662676}"/>
          </ac:picMkLst>
        </pc:picChg>
        <pc:picChg chg="del">
          <ac:chgData name="liuhan" userId="f8731b20-21fa-4096-91f7-a26467cc747b" providerId="ADAL" clId="{B44B804B-6C7C-4DAE-960A-15095866B49C}" dt="2022-01-12T05:40:17.301" v="1785" actId="478"/>
          <ac:picMkLst>
            <pc:docMk/>
            <pc:sldMk cId="2274465038" sldId="399"/>
            <ac:picMk id="132" creationId="{B97E20FD-2CC0-444B-8CF7-BAA6E040F6AB}"/>
          </ac:picMkLst>
        </pc:picChg>
        <pc:cxnChg chg="add mod">
          <ac:chgData name="liuhan" userId="f8731b20-21fa-4096-91f7-a26467cc747b" providerId="ADAL" clId="{B44B804B-6C7C-4DAE-960A-15095866B49C}" dt="2022-01-12T05:41:07.285" v="1792" actId="1076"/>
          <ac:cxnSpMkLst>
            <pc:docMk/>
            <pc:sldMk cId="2274465038" sldId="399"/>
            <ac:cxnSpMk id="9" creationId="{9B335F5C-FD2D-4543-AC1C-8FD884A4AE12}"/>
          </ac:cxnSpMkLst>
        </pc:cxnChg>
        <pc:cxnChg chg="del mod">
          <ac:chgData name="liuhan" userId="f8731b20-21fa-4096-91f7-a26467cc747b" providerId="ADAL" clId="{B44B804B-6C7C-4DAE-960A-15095866B49C}" dt="2022-01-12T05:45:12.661" v="1828" actId="478"/>
          <ac:cxnSpMkLst>
            <pc:docMk/>
            <pc:sldMk cId="2274465038" sldId="399"/>
            <ac:cxnSpMk id="71" creationId="{43BB4177-6A58-4C94-B0BB-F1557321AEFA}"/>
          </ac:cxnSpMkLst>
        </pc:cxnChg>
        <pc:cxnChg chg="del mod">
          <ac:chgData name="liuhan" userId="f8731b20-21fa-4096-91f7-a26467cc747b" providerId="ADAL" clId="{B44B804B-6C7C-4DAE-960A-15095866B49C}" dt="2022-01-12T05:40:43.431" v="1789" actId="478"/>
          <ac:cxnSpMkLst>
            <pc:docMk/>
            <pc:sldMk cId="2274465038" sldId="399"/>
            <ac:cxnSpMk id="73" creationId="{A484BA15-A576-4A99-B0DF-51E732A9FF2E}"/>
          </ac:cxnSpMkLst>
        </pc:cxnChg>
        <pc:cxnChg chg="del mod">
          <ac:chgData name="liuhan" userId="f8731b20-21fa-4096-91f7-a26467cc747b" providerId="ADAL" clId="{B44B804B-6C7C-4DAE-960A-15095866B49C}" dt="2022-01-12T05:40:41.752" v="1788" actId="478"/>
          <ac:cxnSpMkLst>
            <pc:docMk/>
            <pc:sldMk cId="2274465038" sldId="399"/>
            <ac:cxnSpMk id="91" creationId="{8A697B4F-AAE2-4767-B669-51D1B67BC002}"/>
          </ac:cxnSpMkLst>
        </pc:cxnChg>
        <pc:cxnChg chg="mod">
          <ac:chgData name="liuhan" userId="f8731b20-21fa-4096-91f7-a26467cc747b" providerId="ADAL" clId="{B44B804B-6C7C-4DAE-960A-15095866B49C}" dt="2022-01-12T05:47:10.884" v="1853" actId="14100"/>
          <ac:cxnSpMkLst>
            <pc:docMk/>
            <pc:sldMk cId="2274465038" sldId="399"/>
            <ac:cxnSpMk id="123" creationId="{F577B8F0-6524-4B4D-80C1-C93BA4A81A03}"/>
          </ac:cxnSpMkLst>
        </pc:cxnChg>
      </pc:sldChg>
      <pc:sldChg chg="addSp delSp modSp add mod">
        <pc:chgData name="liuhan" userId="f8731b20-21fa-4096-91f7-a26467cc747b" providerId="ADAL" clId="{B44B804B-6C7C-4DAE-960A-15095866B49C}" dt="2022-01-12T06:59:11.810" v="2242" actId="2062"/>
        <pc:sldMkLst>
          <pc:docMk/>
          <pc:sldMk cId="3857723204" sldId="400"/>
        </pc:sldMkLst>
        <pc:spChg chg="mod">
          <ac:chgData name="liuhan" userId="f8731b20-21fa-4096-91f7-a26467cc747b" providerId="ADAL" clId="{B44B804B-6C7C-4DAE-960A-15095866B49C}" dt="2022-01-12T06:58:42.124" v="2239" actId="20577"/>
          <ac:spMkLst>
            <pc:docMk/>
            <pc:sldMk cId="3857723204" sldId="400"/>
            <ac:spMk id="2" creationId="{BCC74998-47E7-491C-AD02-50D6DA233772}"/>
          </ac:spMkLst>
        </pc:spChg>
        <pc:spChg chg="mod">
          <ac:chgData name="liuhan" userId="f8731b20-21fa-4096-91f7-a26467cc747b" providerId="ADAL" clId="{B44B804B-6C7C-4DAE-960A-15095866B49C}" dt="2022-01-12T06:26:06.894" v="2158" actId="1076"/>
          <ac:spMkLst>
            <pc:docMk/>
            <pc:sldMk cId="3857723204" sldId="400"/>
            <ac:spMk id="9" creationId="{E2784BA9-6200-45F9-B965-906EF764F05A}"/>
          </ac:spMkLst>
        </pc:spChg>
        <pc:spChg chg="mod">
          <ac:chgData name="liuhan" userId="f8731b20-21fa-4096-91f7-a26467cc747b" providerId="ADAL" clId="{B44B804B-6C7C-4DAE-960A-15095866B49C}" dt="2022-01-12T06:30:48.184" v="2228" actId="20577"/>
          <ac:spMkLst>
            <pc:docMk/>
            <pc:sldMk cId="3857723204" sldId="400"/>
            <ac:spMk id="10" creationId="{C6CB7924-43D4-4E81-A605-56D57360BB56}"/>
          </ac:spMkLst>
        </pc:spChg>
        <pc:spChg chg="mod">
          <ac:chgData name="liuhan" userId="f8731b20-21fa-4096-91f7-a26467cc747b" providerId="ADAL" clId="{B44B804B-6C7C-4DAE-960A-15095866B49C}" dt="2022-01-12T06:26:06.894" v="2158" actId="1076"/>
          <ac:spMkLst>
            <pc:docMk/>
            <pc:sldMk cId="3857723204" sldId="400"/>
            <ac:spMk id="11" creationId="{DE97F728-7BA6-4996-B255-0DD9587780CB}"/>
          </ac:spMkLst>
        </pc:spChg>
        <pc:spChg chg="mod">
          <ac:chgData name="liuhan" userId="f8731b20-21fa-4096-91f7-a26467cc747b" providerId="ADAL" clId="{B44B804B-6C7C-4DAE-960A-15095866B49C}" dt="2022-01-12T06:26:06.894" v="2158" actId="1076"/>
          <ac:spMkLst>
            <pc:docMk/>
            <pc:sldMk cId="3857723204" sldId="400"/>
            <ac:spMk id="12" creationId="{6FED7DED-54F0-4B75-B472-FDD4241B327D}"/>
          </ac:spMkLst>
        </pc:spChg>
        <pc:spChg chg="del">
          <ac:chgData name="liuhan" userId="f8731b20-21fa-4096-91f7-a26467cc747b" providerId="ADAL" clId="{B44B804B-6C7C-4DAE-960A-15095866B49C}" dt="2022-01-12T06:25:42.968" v="2157" actId="478"/>
          <ac:spMkLst>
            <pc:docMk/>
            <pc:sldMk cId="3857723204" sldId="400"/>
            <ac:spMk id="13" creationId="{C93E13DC-44D6-412A-AB9B-10D4BB03D819}"/>
          </ac:spMkLst>
        </pc:spChg>
        <pc:graphicFrameChg chg="add del mod modGraphic">
          <ac:chgData name="liuhan" userId="f8731b20-21fa-4096-91f7-a26467cc747b" providerId="ADAL" clId="{B44B804B-6C7C-4DAE-960A-15095866B49C}" dt="2022-01-12T06:26:54.617" v="2173" actId="478"/>
          <ac:graphicFrameMkLst>
            <pc:docMk/>
            <pc:sldMk cId="3857723204" sldId="400"/>
            <ac:graphicFrameMk id="3" creationId="{2149A142-9B31-4639-A957-245F6B49F65F}"/>
          </ac:graphicFrameMkLst>
        </pc:graphicFrameChg>
        <pc:graphicFrameChg chg="mod">
          <ac:chgData name="liuhan" userId="f8731b20-21fa-4096-91f7-a26467cc747b" providerId="ADAL" clId="{B44B804B-6C7C-4DAE-960A-15095866B49C}" dt="2022-01-12T06:26:06.894" v="2158" actId="1076"/>
          <ac:graphicFrameMkLst>
            <pc:docMk/>
            <pc:sldMk cId="3857723204" sldId="400"/>
            <ac:graphicFrameMk id="8" creationId="{A23F3FE7-C942-4F1F-94F7-91154A2AF68F}"/>
          </ac:graphicFrameMkLst>
        </pc:graphicFrameChg>
        <pc:graphicFrameChg chg="add del mod">
          <ac:chgData name="liuhan" userId="f8731b20-21fa-4096-91f7-a26467cc747b" providerId="ADAL" clId="{B44B804B-6C7C-4DAE-960A-15095866B49C}" dt="2022-01-12T06:28:06.988" v="2175"/>
          <ac:graphicFrameMkLst>
            <pc:docMk/>
            <pc:sldMk cId="3857723204" sldId="400"/>
            <ac:graphicFrameMk id="14" creationId="{D5E3FAE2-F4C5-48C1-8563-09276C9DCD6C}"/>
          </ac:graphicFrameMkLst>
        </pc:graphicFrameChg>
        <pc:graphicFrameChg chg="add mod modGraphic">
          <ac:chgData name="liuhan" userId="f8731b20-21fa-4096-91f7-a26467cc747b" providerId="ADAL" clId="{B44B804B-6C7C-4DAE-960A-15095866B49C}" dt="2022-01-12T06:59:11.810" v="2242" actId="2062"/>
          <ac:graphicFrameMkLst>
            <pc:docMk/>
            <pc:sldMk cId="3857723204" sldId="400"/>
            <ac:graphicFrameMk id="15" creationId="{F01C2FF6-4C24-4B2A-9AB5-250445D0AA0F}"/>
          </ac:graphicFrameMkLst>
        </pc:graphicFrameChg>
      </pc:sldChg>
    </pc:docChg>
  </pc:docChgLst>
  <pc:docChgLst>
    <pc:chgData name="liuhan" userId="f8731b20-21fa-4096-91f7-a26467cc747b" providerId="ADAL" clId="{3A760BF1-EB3A-49B7-AF4F-A42A727D06C9}"/>
    <pc:docChg chg="undo custSel addSld delSld modSld sldOrd">
      <pc:chgData name="liuhan" userId="f8731b20-21fa-4096-91f7-a26467cc747b" providerId="ADAL" clId="{3A760BF1-EB3A-49B7-AF4F-A42A727D06C9}" dt="2021-12-09T11:39:51.924" v="2259" actId="20577"/>
      <pc:docMkLst>
        <pc:docMk/>
      </pc:docMkLst>
      <pc:sldChg chg="addSp delSp modSp add mod modAnim">
        <pc:chgData name="liuhan" userId="f8731b20-21fa-4096-91f7-a26467cc747b" providerId="ADAL" clId="{3A760BF1-EB3A-49B7-AF4F-A42A727D06C9}" dt="2021-12-08T10:28:57.258" v="1676" actId="2711"/>
        <pc:sldMkLst>
          <pc:docMk/>
          <pc:sldMk cId="2139078782" sldId="390"/>
        </pc:sldMkLst>
        <pc:spChg chg="mod">
          <ac:chgData name="liuhan" userId="f8731b20-21fa-4096-91f7-a26467cc747b" providerId="ADAL" clId="{3A760BF1-EB3A-49B7-AF4F-A42A727D06C9}" dt="2021-12-08T10:17:10.807" v="1295" actId="20577"/>
          <ac:spMkLst>
            <pc:docMk/>
            <pc:sldMk cId="2139078782" sldId="390"/>
            <ac:spMk id="2" creationId="{42E61238-7C48-4B5E-A617-C3023D9BE18A}"/>
          </ac:spMkLst>
        </pc:spChg>
        <pc:spChg chg="add del mod">
          <ac:chgData name="liuhan" userId="f8731b20-21fa-4096-91f7-a26467cc747b" providerId="ADAL" clId="{3A760BF1-EB3A-49B7-AF4F-A42A727D06C9}" dt="2021-12-08T10:17:15.519" v="1296" actId="478"/>
          <ac:spMkLst>
            <pc:docMk/>
            <pc:sldMk cId="2139078782" sldId="390"/>
            <ac:spMk id="6" creationId="{B4569461-A7A4-49DD-8D40-C20053FD57E3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48" creationId="{924DCC59-BC72-48FD-82A6-C05E55E20D93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49" creationId="{66010102-447F-4347-9973-915C52EE6299}"/>
          </ac:spMkLst>
        </pc:spChg>
        <pc:spChg chg="add del mod">
          <ac:chgData name="liuhan" userId="f8731b20-21fa-4096-91f7-a26467cc747b" providerId="ADAL" clId="{3A760BF1-EB3A-49B7-AF4F-A42A727D06C9}" dt="2021-12-08T02:55:42.908" v="55"/>
          <ac:spMkLst>
            <pc:docMk/>
            <pc:sldMk cId="2139078782" sldId="390"/>
            <ac:spMk id="72" creationId="{6CA614B2-C725-412A-AF7A-7A5191C43BF6}"/>
          </ac:spMkLst>
        </pc:spChg>
        <pc:spChg chg="add del mod">
          <ac:chgData name="liuhan" userId="f8731b20-21fa-4096-91f7-a26467cc747b" providerId="ADAL" clId="{3A760BF1-EB3A-49B7-AF4F-A42A727D06C9}" dt="2021-12-08T10:17:15.519" v="1296" actId="478"/>
          <ac:spMkLst>
            <pc:docMk/>
            <pc:sldMk cId="2139078782" sldId="390"/>
            <ac:spMk id="76" creationId="{82865ED5-1995-4114-B847-686D2ADE43E1}"/>
          </ac:spMkLst>
        </pc:spChg>
        <pc:spChg chg="add del mod">
          <ac:chgData name="liuhan" userId="f8731b20-21fa-4096-91f7-a26467cc747b" providerId="ADAL" clId="{3A760BF1-EB3A-49B7-AF4F-A42A727D06C9}" dt="2021-12-08T10:17:15.519" v="1296" actId="478"/>
          <ac:spMkLst>
            <pc:docMk/>
            <pc:sldMk cId="2139078782" sldId="390"/>
            <ac:spMk id="79" creationId="{8436118D-14AA-4FB0-85A6-A94FF295FFFD}"/>
          </ac:spMkLst>
        </pc:spChg>
        <pc:spChg chg="add del mod">
          <ac:chgData name="liuhan" userId="f8731b20-21fa-4096-91f7-a26467cc747b" providerId="ADAL" clId="{3A760BF1-EB3A-49B7-AF4F-A42A727D06C9}" dt="2021-12-08T10:17:15.519" v="1296" actId="478"/>
          <ac:spMkLst>
            <pc:docMk/>
            <pc:sldMk cId="2139078782" sldId="390"/>
            <ac:spMk id="81" creationId="{99943A36-2B16-4444-971F-004F87DBF98B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82" creationId="{9C7F41B7-1C51-41BF-8913-10351D2A64E3}"/>
          </ac:spMkLst>
        </pc:spChg>
        <pc:spChg chg="add del mod">
          <ac:chgData name="liuhan" userId="f8731b20-21fa-4096-91f7-a26467cc747b" providerId="ADAL" clId="{3A760BF1-EB3A-49B7-AF4F-A42A727D06C9}" dt="2021-12-08T10:17:15.519" v="1296" actId="478"/>
          <ac:spMkLst>
            <pc:docMk/>
            <pc:sldMk cId="2139078782" sldId="390"/>
            <ac:spMk id="84" creationId="{6B7DCBBD-B57B-4022-A8E5-91731A32731B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85" creationId="{1AFB721F-EDF9-4B7F-82CC-04658A53FC0E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86" creationId="{5BDC7E3E-1FD8-4CBD-9A6F-50C5B6A5926D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87" creationId="{C5527A79-B1FC-4DED-9DB3-C258F503A643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88" creationId="{B1EFA51B-12AA-4454-BBBE-E5F438A96012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90" creationId="{EFBBAC0B-3C01-4784-878A-C557DB5FD71D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92" creationId="{20047491-D3AC-4B2C-B1BC-CC53F2CFAE10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95" creationId="{A7F56F69-8241-41DF-A9A9-2E91309297C2}"/>
          </ac:spMkLst>
        </pc:spChg>
        <pc:spChg chg="add del mod">
          <ac:chgData name="liuhan" userId="f8731b20-21fa-4096-91f7-a26467cc747b" providerId="ADAL" clId="{3A760BF1-EB3A-49B7-AF4F-A42A727D06C9}" dt="2021-12-08T10:19:07.485" v="1396" actId="478"/>
          <ac:spMkLst>
            <pc:docMk/>
            <pc:sldMk cId="2139078782" sldId="390"/>
            <ac:spMk id="98" creationId="{D2B50463-8B22-4359-A753-D5C68AD7BF3E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99" creationId="{45CDDB4C-D505-4746-A551-C5711CCFA38B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0" creationId="{75EB1BD7-D726-42FB-8E4F-605EC43B0072}"/>
          </ac:spMkLst>
        </pc:spChg>
        <pc:spChg chg="add del mod">
          <ac:chgData name="liuhan" userId="f8731b20-21fa-4096-91f7-a26467cc747b" providerId="ADAL" clId="{3A760BF1-EB3A-49B7-AF4F-A42A727D06C9}" dt="2021-12-08T10:20:25.148" v="1399" actId="478"/>
          <ac:spMkLst>
            <pc:docMk/>
            <pc:sldMk cId="2139078782" sldId="390"/>
            <ac:spMk id="101" creationId="{CF44CB5F-8AF8-4D05-BCFD-446329647AAC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2" creationId="{C6070880-C630-4439-A995-0F449B3D7D2A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3" creationId="{45A62E26-D69A-420A-BAD1-E24A3CAB5FA8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4" creationId="{52DCC5A1-DB4C-41C3-852E-4499C31F5DB0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5" creationId="{C17CED9A-D2D2-4169-9FBB-D7274B9EDFCE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06" creationId="{0A8D3846-4714-43DD-9DE7-E87CB0514040}"/>
          </ac:spMkLst>
        </pc:spChg>
        <pc:spChg chg="add del mod">
          <ac:chgData name="liuhan" userId="f8731b20-21fa-4096-91f7-a26467cc747b" providerId="ADAL" clId="{3A760BF1-EB3A-49B7-AF4F-A42A727D06C9}" dt="2021-12-08T10:20:30.367" v="1400" actId="478"/>
          <ac:spMkLst>
            <pc:docMk/>
            <pc:sldMk cId="2139078782" sldId="390"/>
            <ac:spMk id="110" creationId="{D3FA2E3A-4687-4942-9D43-64CD1C8EA629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11" creationId="{35D92BFD-57EB-4D15-83AC-F557B218E957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128" creationId="{71A3FE39-1F6B-47AA-841C-83A534327AC2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35" creationId="{B28B80AA-CCB4-46E5-BB01-2270668CAAB5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37" creationId="{DEF76445-A54D-4A70-AC75-4D64D05F7DC2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38" creationId="{FCA0EC90-5A3B-45A2-84DF-C09788A088F8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43" creationId="{81E1368B-DA79-43EB-B338-BFA919F5F053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44" creationId="{5F278657-93A7-43DC-A82F-23649887BFAF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46" creationId="{AA82B3C2-0A02-4541-A501-C074CB7A33B0}"/>
          </ac:spMkLst>
        </pc:spChg>
        <pc:spChg chg="add del mod">
          <ac:chgData name="liuhan" userId="f8731b20-21fa-4096-91f7-a26467cc747b" providerId="ADAL" clId="{3A760BF1-EB3A-49B7-AF4F-A42A727D06C9}" dt="2021-12-08T10:20:38.190" v="1401" actId="478"/>
          <ac:spMkLst>
            <pc:docMk/>
            <pc:sldMk cId="2139078782" sldId="390"/>
            <ac:spMk id="147" creationId="{335706BB-C342-4636-B29F-3A817DCCFE0B}"/>
          </ac:spMkLst>
        </pc:spChg>
        <pc:spChg chg="del">
          <ac:chgData name="liuhan" userId="f8731b20-21fa-4096-91f7-a26467cc747b" providerId="ADAL" clId="{3A760BF1-EB3A-49B7-AF4F-A42A727D06C9}" dt="2021-12-08T02:45:40.881" v="11" actId="478"/>
          <ac:spMkLst>
            <pc:docMk/>
            <pc:sldMk cId="2139078782" sldId="390"/>
            <ac:spMk id="2070" creationId="{D973191B-6AFB-4099-9131-11C735721B1D}"/>
          </ac:spMkLst>
        </pc:spChg>
        <pc:grpChg chg="del">
          <ac:chgData name="liuhan" userId="f8731b20-21fa-4096-91f7-a26467cc747b" providerId="ADAL" clId="{3A760BF1-EB3A-49B7-AF4F-A42A727D06C9}" dt="2021-12-08T02:45:40.881" v="11" actId="478"/>
          <ac:grpSpMkLst>
            <pc:docMk/>
            <pc:sldMk cId="2139078782" sldId="390"/>
            <ac:grpSpMk id="3" creationId="{2C92A136-5D92-4417-951E-18D72BE73E95}"/>
          </ac:grpSpMkLst>
        </pc:grpChg>
        <pc:grpChg chg="del">
          <ac:chgData name="liuhan" userId="f8731b20-21fa-4096-91f7-a26467cc747b" providerId="ADAL" clId="{3A760BF1-EB3A-49B7-AF4F-A42A727D06C9}" dt="2021-12-08T02:45:40.881" v="11" actId="478"/>
          <ac:grpSpMkLst>
            <pc:docMk/>
            <pc:sldMk cId="2139078782" sldId="390"/>
            <ac:grpSpMk id="50" creationId="{3A6AF0F1-2BF7-425F-8DE4-7C6D36F0F28C}"/>
          </ac:grpSpMkLst>
        </pc:grpChg>
        <pc:grpChg chg="del">
          <ac:chgData name="liuhan" userId="f8731b20-21fa-4096-91f7-a26467cc747b" providerId="ADAL" clId="{3A760BF1-EB3A-49B7-AF4F-A42A727D06C9}" dt="2021-12-08T02:45:40.881" v="11" actId="478"/>
          <ac:grpSpMkLst>
            <pc:docMk/>
            <pc:sldMk cId="2139078782" sldId="390"/>
            <ac:grpSpMk id="53" creationId="{9D43D0AE-B3F0-4809-AB2A-CF76A235E058}"/>
          </ac:grpSpMkLst>
        </pc:grpChg>
        <pc:grpChg chg="del">
          <ac:chgData name="liuhan" userId="f8731b20-21fa-4096-91f7-a26467cc747b" providerId="ADAL" clId="{3A760BF1-EB3A-49B7-AF4F-A42A727D06C9}" dt="2021-12-08T02:45:40.881" v="11" actId="478"/>
          <ac:grpSpMkLst>
            <pc:docMk/>
            <pc:sldMk cId="2139078782" sldId="390"/>
            <ac:grpSpMk id="136" creationId="{49220F00-352B-4E56-8665-07EBB9D47533}"/>
          </ac:grpSpMkLst>
        </pc:grpChg>
        <pc:graphicFrameChg chg="add del modGraphic">
          <ac:chgData name="liuhan" userId="f8731b20-21fa-4096-91f7-a26467cc747b" providerId="ADAL" clId="{3A760BF1-EB3A-49B7-AF4F-A42A727D06C9}" dt="2021-12-08T10:20:17.880" v="1398" actId="478"/>
          <ac:graphicFrameMkLst>
            <pc:docMk/>
            <pc:sldMk cId="2139078782" sldId="390"/>
            <ac:graphicFrameMk id="7" creationId="{E10E5026-02AA-461D-98F8-7E2D85D90509}"/>
          </ac:graphicFrameMkLst>
        </pc:graphicFrameChg>
        <pc:graphicFrameChg chg="add del mod modGraphic">
          <ac:chgData name="liuhan" userId="f8731b20-21fa-4096-91f7-a26467cc747b" providerId="ADAL" clId="{3A760BF1-EB3A-49B7-AF4F-A42A727D06C9}" dt="2021-12-08T10:21:50.889" v="1460" actId="478"/>
          <ac:graphicFrameMkLst>
            <pc:docMk/>
            <pc:sldMk cId="2139078782" sldId="390"/>
            <ac:graphicFrameMk id="8" creationId="{AE0E1C8E-E531-4F9B-A817-BA46627F0053}"/>
          </ac:graphicFrameMkLst>
        </pc:graphicFrameChg>
        <pc:graphicFrameChg chg="add mod modGraphic">
          <ac:chgData name="liuhan" userId="f8731b20-21fa-4096-91f7-a26467cc747b" providerId="ADAL" clId="{3A760BF1-EB3A-49B7-AF4F-A42A727D06C9}" dt="2021-12-08T10:28:57.258" v="1676" actId="2711"/>
          <ac:graphicFrameMkLst>
            <pc:docMk/>
            <pc:sldMk cId="2139078782" sldId="390"/>
            <ac:graphicFrameMk id="9" creationId="{EAFF41BD-02A2-4BC0-B8F0-3BA25872EF36}"/>
          </ac:graphicFrameMkLst>
        </pc:graphicFrame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45" creationId="{88CCAA79-9DE6-46CC-A8B5-69D73732442C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46" creationId="{2B336AA3-F906-45DF-84FF-17B8EEE9CC39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47" creationId="{CD7C2573-A6F3-408A-AB8B-AFD05DCE8797}"/>
          </ac:picMkLst>
        </pc:picChg>
        <pc:picChg chg="add del mod">
          <ac:chgData name="liuhan" userId="f8731b20-21fa-4096-91f7-a26467cc747b" providerId="ADAL" clId="{3A760BF1-EB3A-49B7-AF4F-A42A727D06C9}" dt="2021-12-08T02:55:42.908" v="55"/>
          <ac:picMkLst>
            <pc:docMk/>
            <pc:sldMk cId="2139078782" sldId="390"/>
            <ac:picMk id="63" creationId="{2E6997A8-3BE0-4EDF-B3CE-A7B7109027D1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64" creationId="{171C4B5C-10C2-4D8C-A649-607407EDE8F7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65" creationId="{99AF1CCA-81C8-46B3-9EF9-21741F3FCF60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66" creationId="{6BF10A04-9C30-4227-AA9F-230355FDDC26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67" creationId="{21664CD2-02C5-4096-909B-1CD0AD00B106}"/>
          </ac:picMkLst>
        </pc:picChg>
        <pc:picChg chg="add del mod">
          <ac:chgData name="liuhan" userId="f8731b20-21fa-4096-91f7-a26467cc747b" providerId="ADAL" clId="{3A760BF1-EB3A-49B7-AF4F-A42A727D06C9}" dt="2021-12-08T10:17:15.519" v="1296" actId="478"/>
          <ac:picMkLst>
            <pc:docMk/>
            <pc:sldMk cId="2139078782" sldId="390"/>
            <ac:picMk id="75" creationId="{BF9D865C-EDA5-4C07-86F9-FE984E6EA503}"/>
          </ac:picMkLst>
        </pc:picChg>
        <pc:picChg chg="add del mod">
          <ac:chgData name="liuhan" userId="f8731b20-21fa-4096-91f7-a26467cc747b" providerId="ADAL" clId="{3A760BF1-EB3A-49B7-AF4F-A42A727D06C9}" dt="2021-12-08T10:17:15.519" v="1296" actId="478"/>
          <ac:picMkLst>
            <pc:docMk/>
            <pc:sldMk cId="2139078782" sldId="390"/>
            <ac:picMk id="77" creationId="{48079F81-97BC-401F-A502-1E99FEF6049E}"/>
          </ac:picMkLst>
        </pc:picChg>
        <pc:picChg chg="add del mod">
          <ac:chgData name="liuhan" userId="f8731b20-21fa-4096-91f7-a26467cc747b" providerId="ADAL" clId="{3A760BF1-EB3A-49B7-AF4F-A42A727D06C9}" dt="2021-12-08T10:17:15.519" v="1296" actId="478"/>
          <ac:picMkLst>
            <pc:docMk/>
            <pc:sldMk cId="2139078782" sldId="390"/>
            <ac:picMk id="80" creationId="{CA9A2951-1919-4B2D-B6DF-D84E8FD1B4E4}"/>
          </ac:picMkLst>
        </pc:picChg>
        <pc:picChg chg="add del mod">
          <ac:chgData name="liuhan" userId="f8731b20-21fa-4096-91f7-a26467cc747b" providerId="ADAL" clId="{3A760BF1-EB3A-49B7-AF4F-A42A727D06C9}" dt="2021-12-08T10:17:15.519" v="1296" actId="478"/>
          <ac:picMkLst>
            <pc:docMk/>
            <pc:sldMk cId="2139078782" sldId="390"/>
            <ac:picMk id="83" creationId="{AD15BA25-C96C-444B-B94C-E0900D50ECB3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89" creationId="{F16D9EEC-5594-42BA-8991-937342B37AE7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93" creationId="{F79288A1-E792-4E22-B092-75E354A6CB48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94" creationId="{0523192F-6FBD-43AC-B76C-5549E1DE1454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07" creationId="{F17FD329-ED23-4285-94F1-7C26AD2BCA40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08" creationId="{518F0E52-8034-404D-99CC-B49B5979A517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09" creationId="{B5E6DF12-A43B-4456-9883-B6210C28ECE2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12" creationId="{4302A09B-B5E7-44C8-81B5-9A9B85EE197F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3" creationId="{3AABC9FC-4AC0-4697-BCB9-C718C3317A51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4" creationId="{A36B8758-5840-44B2-8EC5-5BC44153A209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5" creationId="{7662C6F6-0F0F-49D3-955F-FF5CB18B9A06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6" creationId="{08C5CA2D-B559-4462-84CB-A2BE843E7BC0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7" creationId="{0FC922AC-EFD3-4642-8DC0-B538E514179E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18" creationId="{3437D7E3-0B8B-4FA7-99AB-4D01C55CB2B8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19" creationId="{6D4EF806-10B5-4E41-8C38-8279A711A118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22" creationId="{E0E34188-05F8-4E9E-A558-EACCD9B226DC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24" creationId="{F12A35B5-2052-4A84-A80A-AE3D135F2962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25" creationId="{41B340B5-4275-4156-98E1-52E62FAFBF8E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26" creationId="{87D13EE1-9471-460F-9471-23A1ED9569AB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30" creationId="{F13DCA8B-39D1-4B0A-A9BE-2E53B7A6981C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31" creationId="{10CD7719-D735-4952-86FF-15DB86662676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32" creationId="{B97E20FD-2CC0-444B-8CF7-BAA6E040F6AB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33" creationId="{14A15FEF-41CB-4531-A942-5C94E70A38D0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39" creationId="{B16B723B-A199-408B-8D57-54688CE4E23E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41" creationId="{0A7C0522-F0D8-4F08-8422-F7AD2D306CD7}"/>
          </ac:picMkLst>
        </pc:picChg>
        <pc:picChg chg="add del mod">
          <ac:chgData name="liuhan" userId="f8731b20-21fa-4096-91f7-a26467cc747b" providerId="ADAL" clId="{3A760BF1-EB3A-49B7-AF4F-A42A727D06C9}" dt="2021-12-08T10:20:38.190" v="1401" actId="478"/>
          <ac:picMkLst>
            <pc:docMk/>
            <pc:sldMk cId="2139078782" sldId="390"/>
            <ac:picMk id="142" creationId="{BDE0918A-7AE7-4905-97EC-230C898189D1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164" creationId="{DAE53939-874B-46FA-BA29-89F129C22E9B}"/>
          </ac:picMkLst>
        </pc:picChg>
        <pc:picChg chg="add del mod">
          <ac:chgData name="liuhan" userId="f8731b20-21fa-4096-91f7-a26467cc747b" providerId="ADAL" clId="{3A760BF1-EB3A-49B7-AF4F-A42A727D06C9}" dt="2021-12-08T02:50:27.258" v="21" actId="478"/>
          <ac:picMkLst>
            <pc:docMk/>
            <pc:sldMk cId="2139078782" sldId="390"/>
            <ac:picMk id="1026" creationId="{55A882FF-3060-480E-8641-05AF38CA51DD}"/>
          </ac:picMkLst>
        </pc:picChg>
        <pc:picChg chg="add del mod">
          <ac:chgData name="liuhan" userId="f8731b20-21fa-4096-91f7-a26467cc747b" providerId="ADAL" clId="{3A760BF1-EB3A-49B7-AF4F-A42A727D06C9}" dt="2021-12-08T10:17:15.519" v="1296" actId="478"/>
          <ac:picMkLst>
            <pc:docMk/>
            <pc:sldMk cId="2139078782" sldId="390"/>
            <ac:picMk id="1028" creationId="{B06B143C-9BEE-4D6C-9F87-34F6772A0703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2053" creationId="{89EEB5C6-1CE3-41C2-AD70-213DE68E37AB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2055" creationId="{D1AEF683-23BF-473B-8A3C-189C486DCAB2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2058" creationId="{2010D7CC-3D5F-404F-83AB-7ECC041925B9}"/>
          </ac:picMkLst>
        </pc:picChg>
        <pc:picChg chg="del">
          <ac:chgData name="liuhan" userId="f8731b20-21fa-4096-91f7-a26467cc747b" providerId="ADAL" clId="{3A760BF1-EB3A-49B7-AF4F-A42A727D06C9}" dt="2021-12-08T02:45:40.881" v="11" actId="478"/>
          <ac:picMkLst>
            <pc:docMk/>
            <pc:sldMk cId="2139078782" sldId="390"/>
            <ac:picMk id="4098" creationId="{7FF21129-B655-4DC3-AD54-B934CD42AB47}"/>
          </ac:picMkLst>
        </pc:pic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5" creationId="{5F39726E-C0B3-452E-979B-ADC356361197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61" creationId="{2ED8E01D-700D-4F5F-A1C8-C4AE0C35EC4F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68" creationId="{61A9808E-9ACC-42FD-884F-F4716B2804F3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69" creationId="{86587CCF-867C-4D86-96E3-9DDC4DDFA77B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70" creationId="{EBBEFD66-5CBC-406D-B791-247DB8B6D78B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71" creationId="{43BB4177-6A58-4C94-B0BB-F1557321AEFA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73" creationId="{A484BA15-A576-4A99-B0DF-51E732A9FF2E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74" creationId="{23C335A0-8551-48B6-A684-D6903937E5A6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78" creationId="{5895F32E-06F3-4C91-B905-22C6BE2335AE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91" creationId="{8A697B4F-AAE2-4767-B669-51D1B67BC002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96" creationId="{C4E6F80F-4AB6-42E0-955D-5BFA3FFEAE4E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97" creationId="{91C28AC8-6EEA-4D48-9730-780AF8EE9990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20" creationId="{9B023456-763C-4220-B706-DD2150F700F6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21" creationId="{6886A9FC-37B1-4E16-89FC-7EC129808C6A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123" creationId="{F577B8F0-6524-4B4D-80C1-C93BA4A81A03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27" creationId="{4B94BEBE-5F62-4568-8479-9960AA6B84E9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29" creationId="{BCB01EDD-F6C8-4268-9CE9-BE02FB390879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34" creationId="{1377EAA9-010A-45DB-92C7-54C76C237D52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40" creationId="{1A018B55-523D-4113-B1A0-2A556EFC263F}"/>
          </ac:cxnSpMkLst>
        </pc:cxnChg>
        <pc:cxnChg chg="add del mod">
          <ac:chgData name="liuhan" userId="f8731b20-21fa-4096-91f7-a26467cc747b" providerId="ADAL" clId="{3A760BF1-EB3A-49B7-AF4F-A42A727D06C9}" dt="2021-12-08T10:20:38.190" v="1401" actId="478"/>
          <ac:cxnSpMkLst>
            <pc:docMk/>
            <pc:sldMk cId="2139078782" sldId="390"/>
            <ac:cxnSpMk id="145" creationId="{6415E662-4914-4DEA-898C-09DD5AB26584}"/>
          </ac:cxnSpMkLst>
        </pc:cxnChg>
        <pc:cxnChg chg="del">
          <ac:chgData name="liuhan" userId="f8731b20-21fa-4096-91f7-a26467cc747b" providerId="ADAL" clId="{3A760BF1-EB3A-49B7-AF4F-A42A727D06C9}" dt="2021-12-08T02:45:40.881" v="11" actId="478"/>
          <ac:cxnSpMkLst>
            <pc:docMk/>
            <pc:sldMk cId="2139078782" sldId="390"/>
            <ac:cxnSpMk id="2064" creationId="{9FD88108-D75F-4ABE-9E3F-12A17BE0D14A}"/>
          </ac:cxnSpMkLst>
        </pc:cxnChg>
      </pc:sldChg>
      <pc:sldChg chg="addSp delSp modSp add mod">
        <pc:chgData name="liuhan" userId="f8731b20-21fa-4096-91f7-a26467cc747b" providerId="ADAL" clId="{3A760BF1-EB3A-49B7-AF4F-A42A727D06C9}" dt="2021-12-08T10:15:30.907" v="1279" actId="1038"/>
        <pc:sldMkLst>
          <pc:docMk/>
          <pc:sldMk cId="2323705295" sldId="391"/>
        </pc:sldMkLst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3" creationId="{97A3EFB5-FC2C-40FF-8592-758CEED389CE}"/>
          </ac:spMkLst>
        </pc:spChg>
        <pc:spChg chg="del">
          <ac:chgData name="liuhan" userId="f8731b20-21fa-4096-91f7-a26467cc747b" providerId="ADAL" clId="{3A760BF1-EB3A-49B7-AF4F-A42A727D06C9}" dt="2021-12-08T03:05:41.014" v="149" actId="478"/>
          <ac:spMkLst>
            <pc:docMk/>
            <pc:sldMk cId="2323705295" sldId="391"/>
            <ac:spMk id="6" creationId="{B4569461-A7A4-49DD-8D40-C20053FD57E3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11" creationId="{B82A4321-1851-49EB-BA50-66A8F5200AE7}"/>
          </ac:spMkLst>
        </pc:spChg>
        <pc:spChg chg="add mod or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14" creationId="{78209EAA-BADF-44CD-A867-FC2D1DA1BAFB}"/>
          </ac:spMkLst>
        </pc:spChg>
        <pc:spChg chg="add del mod">
          <ac:chgData name="liuhan" userId="f8731b20-21fa-4096-91f7-a26467cc747b" providerId="ADAL" clId="{3A760BF1-EB3A-49B7-AF4F-A42A727D06C9}" dt="2021-12-08T03:08:23.286" v="179" actId="478"/>
          <ac:spMkLst>
            <pc:docMk/>
            <pc:sldMk cId="2323705295" sldId="391"/>
            <ac:spMk id="15" creationId="{53B6DE88-5D3A-4E11-AFF2-897A5D6CD2EA}"/>
          </ac:spMkLst>
        </pc:spChg>
        <pc:spChg chg="add del mod">
          <ac:chgData name="liuhan" userId="f8731b20-21fa-4096-91f7-a26467cc747b" providerId="ADAL" clId="{3A760BF1-EB3A-49B7-AF4F-A42A727D06C9}" dt="2021-12-08T03:08:23.286" v="179" actId="478"/>
          <ac:spMkLst>
            <pc:docMk/>
            <pc:sldMk cId="2323705295" sldId="391"/>
            <ac:spMk id="16" creationId="{8BDF98E3-D8C1-43F6-9CF8-9D13FC5301EF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17" creationId="{4AF5871E-65F0-42B2-8A21-6E49F51C11CA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18" creationId="{5AE064EE-FED6-425A-B674-36A87B6D59F0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23" creationId="{CBB116A8-6AC2-4E35-9B95-E7D8979D08A1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24" creationId="{902AB5CB-F30A-480C-B4EA-2EACD7C9B002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25" creationId="{458CEC57-DC5E-4D72-B49A-AE77EA9AE9A4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27" creationId="{987E4457-3486-4164-8B81-FE99E8A3F167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32" creationId="{DF3D7B8A-4CDE-4B19-B21E-9B734F665A53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34" creationId="{1341786E-071D-4852-9C35-619A1AAB7077}"/>
          </ac:spMkLst>
        </pc:spChg>
        <pc:spChg chg="add del mod">
          <ac:chgData name="liuhan" userId="f8731b20-21fa-4096-91f7-a26467cc747b" providerId="ADAL" clId="{3A760BF1-EB3A-49B7-AF4F-A42A727D06C9}" dt="2021-12-08T07:40:15.077" v="328" actId="478"/>
          <ac:spMkLst>
            <pc:docMk/>
            <pc:sldMk cId="2323705295" sldId="391"/>
            <ac:spMk id="38" creationId="{EFF453E2-D38A-4407-BD05-8178A0FB55A8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41" creationId="{C510BD5D-8368-4103-BEA6-F75E9E7F9668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42" creationId="{1C666985-07E2-4124-B58B-DF963285139E}"/>
          </ac:spMkLst>
        </pc:spChg>
        <pc:spChg chg="add del mod">
          <ac:chgData name="liuhan" userId="f8731b20-21fa-4096-91f7-a26467cc747b" providerId="ADAL" clId="{3A760BF1-EB3A-49B7-AF4F-A42A727D06C9}" dt="2021-12-08T07:59:46.915" v="479" actId="478"/>
          <ac:spMkLst>
            <pc:docMk/>
            <pc:sldMk cId="2323705295" sldId="391"/>
            <ac:spMk id="45" creationId="{FFB54FEE-1C30-4AFD-92B7-1E2C24A6A041}"/>
          </ac:spMkLst>
        </pc:spChg>
        <pc:spChg chg="add del mod">
          <ac:chgData name="liuhan" userId="f8731b20-21fa-4096-91f7-a26467cc747b" providerId="ADAL" clId="{3A760BF1-EB3A-49B7-AF4F-A42A727D06C9}" dt="2021-12-08T07:59:46.915" v="479" actId="478"/>
          <ac:spMkLst>
            <pc:docMk/>
            <pc:sldMk cId="2323705295" sldId="391"/>
            <ac:spMk id="48" creationId="{0CEBFFEC-25EE-4CF9-95E0-C23A07BF4777}"/>
          </ac:spMkLst>
        </pc:spChg>
        <pc:spChg chg="add del mod">
          <ac:chgData name="liuhan" userId="f8731b20-21fa-4096-91f7-a26467cc747b" providerId="ADAL" clId="{3A760BF1-EB3A-49B7-AF4F-A42A727D06C9}" dt="2021-12-08T07:59:46.915" v="479" actId="478"/>
          <ac:spMkLst>
            <pc:docMk/>
            <pc:sldMk cId="2323705295" sldId="391"/>
            <ac:spMk id="49" creationId="{9129C582-6263-4A75-928C-924A286C1CD4}"/>
          </ac:spMkLst>
        </pc:spChg>
        <pc:spChg chg="add del mod">
          <ac:chgData name="liuhan" userId="f8731b20-21fa-4096-91f7-a26467cc747b" providerId="ADAL" clId="{3A760BF1-EB3A-49B7-AF4F-A42A727D06C9}" dt="2021-12-08T08:04:29.753" v="512" actId="478"/>
          <ac:spMkLst>
            <pc:docMk/>
            <pc:sldMk cId="2323705295" sldId="391"/>
            <ac:spMk id="51" creationId="{7ED40436-25E9-452C-A2CC-D655B5ABC265}"/>
          </ac:spMkLst>
        </pc:spChg>
        <pc:spChg chg="add del mod">
          <ac:chgData name="liuhan" userId="f8731b20-21fa-4096-91f7-a26467cc747b" providerId="ADAL" clId="{3A760BF1-EB3A-49B7-AF4F-A42A727D06C9}" dt="2021-12-08T08:04:29.753" v="512" actId="478"/>
          <ac:spMkLst>
            <pc:docMk/>
            <pc:sldMk cId="2323705295" sldId="391"/>
            <ac:spMk id="52" creationId="{78302CE6-6B96-4EA0-8841-026A9B09AA3A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53" creationId="{EEB56FCA-B08D-4EFD-8265-A72649001361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54" creationId="{BEEA71D3-BBCD-4ADA-8822-63106FBCAFC2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55" creationId="{ED44FA1B-336E-4D61-A7CE-C91533E30DC8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62" creationId="{213D8CED-8B52-4CCF-BFE8-778E380BAF22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63" creationId="{0B7B40DE-F3DB-48D9-88CC-137D39E360D7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64" creationId="{434AE41B-B9CA-482F-A920-07DFB9129E64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65" creationId="{E77646DD-A744-4653-8778-7473480D5B28}"/>
          </ac:spMkLst>
        </pc:spChg>
        <pc:spChg chg="add mod">
          <ac:chgData name="liuhan" userId="f8731b20-21fa-4096-91f7-a26467cc747b" providerId="ADAL" clId="{3A760BF1-EB3A-49B7-AF4F-A42A727D06C9}" dt="2021-12-08T10:15:30.907" v="1279" actId="1038"/>
          <ac:spMkLst>
            <pc:docMk/>
            <pc:sldMk cId="2323705295" sldId="391"/>
            <ac:spMk id="66" creationId="{4CB38473-4D68-4998-BC9B-109393F5211D}"/>
          </ac:spMkLst>
        </pc:spChg>
        <pc:spChg chg="del">
          <ac:chgData name="liuhan" userId="f8731b20-21fa-4096-91f7-a26467cc747b" providerId="ADAL" clId="{3A760BF1-EB3A-49B7-AF4F-A42A727D06C9}" dt="2021-12-08T03:05:41.014" v="149" actId="478"/>
          <ac:spMkLst>
            <pc:docMk/>
            <pc:sldMk cId="2323705295" sldId="391"/>
            <ac:spMk id="76" creationId="{82865ED5-1995-4114-B847-686D2ADE43E1}"/>
          </ac:spMkLst>
        </pc:spChg>
        <pc:spChg chg="del">
          <ac:chgData name="liuhan" userId="f8731b20-21fa-4096-91f7-a26467cc747b" providerId="ADAL" clId="{3A760BF1-EB3A-49B7-AF4F-A42A727D06C9}" dt="2021-12-08T03:05:41.014" v="149" actId="478"/>
          <ac:spMkLst>
            <pc:docMk/>
            <pc:sldMk cId="2323705295" sldId="391"/>
            <ac:spMk id="79" creationId="{8436118D-14AA-4FB0-85A6-A94FF295FFFD}"/>
          </ac:spMkLst>
        </pc:spChg>
        <pc:spChg chg="del">
          <ac:chgData name="liuhan" userId="f8731b20-21fa-4096-91f7-a26467cc747b" providerId="ADAL" clId="{3A760BF1-EB3A-49B7-AF4F-A42A727D06C9}" dt="2021-12-08T03:05:41.014" v="149" actId="478"/>
          <ac:spMkLst>
            <pc:docMk/>
            <pc:sldMk cId="2323705295" sldId="391"/>
            <ac:spMk id="81" creationId="{99943A36-2B16-4444-971F-004F87DBF98B}"/>
          </ac:spMkLst>
        </pc:spChg>
        <pc:spChg chg="del mod">
          <ac:chgData name="liuhan" userId="f8731b20-21fa-4096-91f7-a26467cc747b" providerId="ADAL" clId="{3A760BF1-EB3A-49B7-AF4F-A42A727D06C9}" dt="2021-12-08T03:06:56.670" v="163" actId="478"/>
          <ac:spMkLst>
            <pc:docMk/>
            <pc:sldMk cId="2323705295" sldId="391"/>
            <ac:spMk id="84" creationId="{6B7DCBBD-B57B-4022-A8E5-91731A32731B}"/>
          </ac:spMkLst>
        </pc:sp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7" creationId="{B8111955-E6E3-46EF-AE1E-68FF6E147D9E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21" creationId="{8FD5CAB2-12E6-45A7-9C6D-7969EEE969DD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22" creationId="{47569C41-DBA9-4A29-846C-14A1E9AE544B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26" creationId="{D54F7D4F-AE95-4719-88B0-F6555048E486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31" creationId="{DA0B1ADA-F821-4679-B34E-D96C4C76B980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33" creationId="{ABF9F36E-A160-46AE-9360-B6D5E45DE861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35" creationId="{6D860216-5A85-43C7-AEB6-2F1CCE175DF9}"/>
          </ac:picMkLst>
        </pc:picChg>
        <pc:picChg chg="add 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36" creationId="{43E7F846-E139-4F46-A5A7-B157357DF0DA}"/>
          </ac:picMkLst>
        </pc:picChg>
        <pc:picChg chg="add del mod">
          <ac:chgData name="liuhan" userId="f8731b20-21fa-4096-91f7-a26467cc747b" providerId="ADAL" clId="{3A760BF1-EB3A-49B7-AF4F-A42A727D06C9}" dt="2021-12-08T07:40:15.077" v="328" actId="478"/>
          <ac:picMkLst>
            <pc:docMk/>
            <pc:sldMk cId="2323705295" sldId="391"/>
            <ac:picMk id="37" creationId="{DB49D714-01B6-4265-9F6B-4A0052BFE153}"/>
          </ac:picMkLst>
        </pc:picChg>
        <pc:picChg chg="add del mod">
          <ac:chgData name="liuhan" userId="f8731b20-21fa-4096-91f7-a26467cc747b" providerId="ADAL" clId="{3A760BF1-EB3A-49B7-AF4F-A42A727D06C9}" dt="2021-12-08T07:40:15.077" v="328" actId="478"/>
          <ac:picMkLst>
            <pc:docMk/>
            <pc:sldMk cId="2323705295" sldId="391"/>
            <ac:picMk id="39" creationId="{8EA4F301-ED1A-4A48-98EF-36AAF3A7E135}"/>
          </ac:picMkLst>
        </pc:picChg>
        <pc:picChg chg="add del mod">
          <ac:chgData name="liuhan" userId="f8731b20-21fa-4096-91f7-a26467cc747b" providerId="ADAL" clId="{3A760BF1-EB3A-49B7-AF4F-A42A727D06C9}" dt="2021-12-08T09:38:41.852" v="629" actId="478"/>
          <ac:picMkLst>
            <pc:docMk/>
            <pc:sldMk cId="2323705295" sldId="391"/>
            <ac:picMk id="46" creationId="{F3FDB3C1-50B1-43B8-9CB0-B34F952BF0DD}"/>
          </ac:picMkLst>
        </pc:picChg>
        <pc:picChg chg="add del mod">
          <ac:chgData name="liuhan" userId="f8731b20-21fa-4096-91f7-a26467cc747b" providerId="ADAL" clId="{3A760BF1-EB3A-49B7-AF4F-A42A727D06C9}" dt="2021-12-08T09:38:41.852" v="629" actId="478"/>
          <ac:picMkLst>
            <pc:docMk/>
            <pc:sldMk cId="2323705295" sldId="391"/>
            <ac:picMk id="47" creationId="{061C9F55-A7D5-431B-8777-5EE885C6F352}"/>
          </ac:picMkLst>
        </pc:picChg>
        <pc:picChg chg="del">
          <ac:chgData name="liuhan" userId="f8731b20-21fa-4096-91f7-a26467cc747b" providerId="ADAL" clId="{3A760BF1-EB3A-49B7-AF4F-A42A727D06C9}" dt="2021-12-08T03:05:43.107" v="150" actId="478"/>
          <ac:picMkLst>
            <pc:docMk/>
            <pc:sldMk cId="2323705295" sldId="391"/>
            <ac:picMk id="75" creationId="{BF9D865C-EDA5-4C07-86F9-FE984E6EA503}"/>
          </ac:picMkLst>
        </pc:picChg>
        <pc:picChg chg="del">
          <ac:chgData name="liuhan" userId="f8731b20-21fa-4096-91f7-a26467cc747b" providerId="ADAL" clId="{3A760BF1-EB3A-49B7-AF4F-A42A727D06C9}" dt="2021-12-08T03:05:41.014" v="149" actId="478"/>
          <ac:picMkLst>
            <pc:docMk/>
            <pc:sldMk cId="2323705295" sldId="391"/>
            <ac:picMk id="77" creationId="{48079F81-97BC-401F-A502-1E99FEF6049E}"/>
          </ac:picMkLst>
        </pc:picChg>
        <pc:picChg chg="del">
          <ac:chgData name="liuhan" userId="f8731b20-21fa-4096-91f7-a26467cc747b" providerId="ADAL" clId="{3A760BF1-EB3A-49B7-AF4F-A42A727D06C9}" dt="2021-12-08T03:05:43.107" v="150" actId="478"/>
          <ac:picMkLst>
            <pc:docMk/>
            <pc:sldMk cId="2323705295" sldId="391"/>
            <ac:picMk id="80" creationId="{CA9A2951-1919-4B2D-B6DF-D84E8FD1B4E4}"/>
          </ac:picMkLst>
        </pc:picChg>
        <pc:picChg chg="mod">
          <ac:chgData name="liuhan" userId="f8731b20-21fa-4096-91f7-a26467cc747b" providerId="ADAL" clId="{3A760BF1-EB3A-49B7-AF4F-A42A727D06C9}" dt="2021-12-08T10:15:30.907" v="1279" actId="1038"/>
          <ac:picMkLst>
            <pc:docMk/>
            <pc:sldMk cId="2323705295" sldId="391"/>
            <ac:picMk id="83" creationId="{AD15BA25-C96C-444B-B94C-E0900D50ECB3}"/>
          </ac:picMkLst>
        </pc:picChg>
        <pc:picChg chg="del">
          <ac:chgData name="liuhan" userId="f8731b20-21fa-4096-91f7-a26467cc747b" providerId="ADAL" clId="{3A760BF1-EB3A-49B7-AF4F-A42A727D06C9}" dt="2021-12-08T03:05:41.014" v="149" actId="478"/>
          <ac:picMkLst>
            <pc:docMk/>
            <pc:sldMk cId="2323705295" sldId="391"/>
            <ac:picMk id="1028" creationId="{B06B143C-9BEE-4D6C-9F87-34F6772A0703}"/>
          </ac:picMkLst>
        </pc:picChg>
        <pc:cxnChg chg="add mod">
          <ac:chgData name="liuhan" userId="f8731b20-21fa-4096-91f7-a26467cc747b" providerId="ADAL" clId="{3A760BF1-EB3A-49B7-AF4F-A42A727D06C9}" dt="2021-12-08T07:35:26.724" v="306" actId="1076"/>
          <ac:cxnSpMkLst>
            <pc:docMk/>
            <pc:sldMk cId="2323705295" sldId="391"/>
            <ac:cxnSpMk id="9" creationId="{BAE25359-BDED-4013-9FF5-D0354F77EDCC}"/>
          </ac:cxnSpMkLst>
        </pc:cxnChg>
        <pc:cxnChg chg="add del mod">
          <ac:chgData name="liuhan" userId="f8731b20-21fa-4096-91f7-a26467cc747b" providerId="ADAL" clId="{3A760BF1-EB3A-49B7-AF4F-A42A727D06C9}" dt="2021-12-08T07:38:59.512" v="316" actId="478"/>
          <ac:cxnSpMkLst>
            <pc:docMk/>
            <pc:sldMk cId="2323705295" sldId="391"/>
            <ac:cxnSpMk id="13" creationId="{A0BE69B5-AE8D-4231-85B2-553F92753590}"/>
          </ac:cxnSpMkLst>
        </pc:cxnChg>
        <pc:cxnChg chg="add del mod">
          <ac:chgData name="liuhan" userId="f8731b20-21fa-4096-91f7-a26467cc747b" providerId="ADAL" clId="{3A760BF1-EB3A-49B7-AF4F-A42A727D06C9}" dt="2021-12-08T08:01:20.312" v="492" actId="478"/>
          <ac:cxnSpMkLst>
            <pc:docMk/>
            <pc:sldMk cId="2323705295" sldId="391"/>
            <ac:cxnSpMk id="20" creationId="{CDE56271-A39D-4844-89F7-886658F9A3A0}"/>
          </ac:cxnSpMkLst>
        </pc:cxnChg>
        <pc:cxnChg chg="add mod">
          <ac:chgData name="liuhan" userId="f8731b20-21fa-4096-91f7-a26467cc747b" providerId="ADAL" clId="{3A760BF1-EB3A-49B7-AF4F-A42A727D06C9}" dt="2021-12-08T10:15:30.907" v="1279" actId="1038"/>
          <ac:cxnSpMkLst>
            <pc:docMk/>
            <pc:sldMk cId="2323705295" sldId="391"/>
            <ac:cxnSpMk id="30" creationId="{80F082E0-AE0F-4DC8-B3EB-6E7C66543939}"/>
          </ac:cxnSpMkLst>
        </pc:cxnChg>
      </pc:sldChg>
      <pc:sldChg chg="addSp delSp modSp add mod">
        <pc:chgData name="liuhan" userId="f8731b20-21fa-4096-91f7-a26467cc747b" providerId="ADAL" clId="{3A760BF1-EB3A-49B7-AF4F-A42A727D06C9}" dt="2021-12-08T10:14:56.016" v="1261" actId="5793"/>
        <pc:sldMkLst>
          <pc:docMk/>
          <pc:sldMk cId="1473036522" sldId="392"/>
        </pc:sldMkLst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3" creationId="{97A3EFB5-FC2C-40FF-8592-758CEED389CE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11" creationId="{B82A4321-1851-49EB-BA50-66A8F5200AE7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14" creationId="{78209EAA-BADF-44CD-A867-FC2D1DA1BAFB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17" creationId="{4AF5871E-65F0-42B2-8A21-6E49F51C11CA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18" creationId="{5AE064EE-FED6-425A-B674-36A87B6D59F0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23" creationId="{CBB116A8-6AC2-4E35-9B95-E7D8979D08A1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24" creationId="{902AB5CB-F30A-480C-B4EA-2EACD7C9B002}"/>
          </ac:spMkLst>
        </pc:spChg>
        <pc:spChg chg="del">
          <ac:chgData name="liuhan" userId="f8731b20-21fa-4096-91f7-a26467cc747b" providerId="ADAL" clId="{3A760BF1-EB3A-49B7-AF4F-A42A727D06C9}" dt="2021-12-08T09:46:03.682" v="661" actId="478"/>
          <ac:spMkLst>
            <pc:docMk/>
            <pc:sldMk cId="1473036522" sldId="392"/>
            <ac:spMk id="25" creationId="{458CEC57-DC5E-4D72-B49A-AE77EA9AE9A4}"/>
          </ac:spMkLst>
        </pc:spChg>
        <pc:spChg chg="mod">
          <ac:chgData name="liuhan" userId="f8731b20-21fa-4096-91f7-a26467cc747b" providerId="ADAL" clId="{3A760BF1-EB3A-49B7-AF4F-A42A727D06C9}" dt="2021-12-08T09:46:23.445" v="666" actId="1076"/>
          <ac:spMkLst>
            <pc:docMk/>
            <pc:sldMk cId="1473036522" sldId="392"/>
            <ac:spMk id="27" creationId="{987E4457-3486-4164-8B81-FE99E8A3F167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32" creationId="{DF3D7B8A-4CDE-4B19-B21E-9B734F665A53}"/>
          </ac:spMkLst>
        </pc:spChg>
        <pc:spChg chg="del">
          <ac:chgData name="liuhan" userId="f8731b20-21fa-4096-91f7-a26467cc747b" providerId="ADAL" clId="{3A760BF1-EB3A-49B7-AF4F-A42A727D06C9}" dt="2021-12-08T09:46:12.987" v="664" actId="478"/>
          <ac:spMkLst>
            <pc:docMk/>
            <pc:sldMk cId="1473036522" sldId="392"/>
            <ac:spMk id="34" creationId="{1341786E-071D-4852-9C35-619A1AAB7077}"/>
          </ac:spMkLst>
        </pc:spChg>
        <pc:spChg chg="add mod">
          <ac:chgData name="liuhan" userId="f8731b20-21fa-4096-91f7-a26467cc747b" providerId="ADAL" clId="{3A760BF1-EB3A-49B7-AF4F-A42A727D06C9}" dt="2021-12-08T10:01:01.702" v="971" actId="6549"/>
          <ac:spMkLst>
            <pc:docMk/>
            <pc:sldMk cId="1473036522" sldId="392"/>
            <ac:spMk id="37" creationId="{171A8FCB-4800-45C3-AEE0-E99BB5632A44}"/>
          </ac:spMkLst>
        </pc:spChg>
        <pc:spChg chg="add mod">
          <ac:chgData name="liuhan" userId="f8731b20-21fa-4096-91f7-a26467cc747b" providerId="ADAL" clId="{3A760BF1-EB3A-49B7-AF4F-A42A727D06C9}" dt="2021-12-08T10:03:50.797" v="1020" actId="20577"/>
          <ac:spMkLst>
            <pc:docMk/>
            <pc:sldMk cId="1473036522" sldId="392"/>
            <ac:spMk id="38" creationId="{8EF9F2DD-0575-43E8-9D9D-E7E60C795355}"/>
          </ac:spMkLst>
        </pc:spChg>
        <pc:spChg chg="add mod">
          <ac:chgData name="liuhan" userId="f8731b20-21fa-4096-91f7-a26467cc747b" providerId="ADAL" clId="{3A760BF1-EB3A-49B7-AF4F-A42A727D06C9}" dt="2021-12-08T10:05:23.601" v="1021" actId="207"/>
          <ac:spMkLst>
            <pc:docMk/>
            <pc:sldMk cId="1473036522" sldId="392"/>
            <ac:spMk id="39" creationId="{85AB1E86-5ADD-430B-991A-A91FF571E819}"/>
          </ac:spMkLst>
        </pc:spChg>
        <pc:spChg chg="del">
          <ac:chgData name="liuhan" userId="f8731b20-21fa-4096-91f7-a26467cc747b" providerId="ADAL" clId="{3A760BF1-EB3A-49B7-AF4F-A42A727D06C9}" dt="2021-12-08T09:46:06.547" v="662" actId="478"/>
          <ac:spMkLst>
            <pc:docMk/>
            <pc:sldMk cId="1473036522" sldId="392"/>
            <ac:spMk id="41" creationId="{C510BD5D-8368-4103-BEA6-F75E9E7F9668}"/>
          </ac:spMkLst>
        </pc:spChg>
        <pc:spChg chg="del">
          <ac:chgData name="liuhan" userId="f8731b20-21fa-4096-91f7-a26467cc747b" providerId="ADAL" clId="{3A760BF1-EB3A-49B7-AF4F-A42A727D06C9}" dt="2021-12-08T09:46:06.547" v="662" actId="478"/>
          <ac:spMkLst>
            <pc:docMk/>
            <pc:sldMk cId="1473036522" sldId="392"/>
            <ac:spMk id="42" creationId="{1C666985-07E2-4124-B58B-DF963285139E}"/>
          </ac:spMkLst>
        </pc:spChg>
        <pc:spChg chg="mod">
          <ac:chgData name="liuhan" userId="f8731b20-21fa-4096-91f7-a26467cc747b" providerId="ADAL" clId="{3A760BF1-EB3A-49B7-AF4F-A42A727D06C9}" dt="2021-12-08T10:00:38.761" v="956" actId="20577"/>
          <ac:spMkLst>
            <pc:docMk/>
            <pc:sldMk cId="1473036522" sldId="392"/>
            <ac:spMk id="53" creationId="{EEB56FCA-B08D-4EFD-8265-A72649001361}"/>
          </ac:spMkLst>
        </pc:spChg>
        <pc:spChg chg="del">
          <ac:chgData name="liuhan" userId="f8731b20-21fa-4096-91f7-a26467cc747b" providerId="ADAL" clId="{3A760BF1-EB3A-49B7-AF4F-A42A727D06C9}" dt="2021-12-08T09:53:55.804" v="783" actId="478"/>
          <ac:spMkLst>
            <pc:docMk/>
            <pc:sldMk cId="1473036522" sldId="392"/>
            <ac:spMk id="54" creationId="{BEEA71D3-BBCD-4ADA-8822-63106FBCAFC2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55" creationId="{ED44FA1B-336E-4D61-A7CE-C91533E30DC8}"/>
          </ac:spMkLst>
        </pc:spChg>
        <pc:spChg chg="add mod">
          <ac:chgData name="liuhan" userId="f8731b20-21fa-4096-91f7-a26467cc747b" providerId="ADAL" clId="{3A760BF1-EB3A-49B7-AF4F-A42A727D06C9}" dt="2021-12-08T10:12:42.382" v="1103" actId="1076"/>
          <ac:spMkLst>
            <pc:docMk/>
            <pc:sldMk cId="1473036522" sldId="392"/>
            <ac:spMk id="56" creationId="{662E90F8-562D-4197-8F9D-55334BD589D2}"/>
          </ac:spMkLst>
        </pc:spChg>
        <pc:spChg chg="add mod">
          <ac:chgData name="liuhan" userId="f8731b20-21fa-4096-91f7-a26467cc747b" providerId="ADAL" clId="{3A760BF1-EB3A-49B7-AF4F-A42A727D06C9}" dt="2021-12-08T10:10:14.464" v="1056" actId="1076"/>
          <ac:spMkLst>
            <pc:docMk/>
            <pc:sldMk cId="1473036522" sldId="392"/>
            <ac:spMk id="58" creationId="{0884BB7A-3A39-4705-ABA0-326CF1040A35}"/>
          </ac:spMkLst>
        </pc:spChg>
        <pc:spChg chg="add mod">
          <ac:chgData name="liuhan" userId="f8731b20-21fa-4096-91f7-a26467cc747b" providerId="ADAL" clId="{3A760BF1-EB3A-49B7-AF4F-A42A727D06C9}" dt="2021-12-08T10:10:28.088" v="1059" actId="1076"/>
          <ac:spMkLst>
            <pc:docMk/>
            <pc:sldMk cId="1473036522" sldId="392"/>
            <ac:spMk id="59" creationId="{9F71023B-E2B4-4FF8-96E9-3FDC82144C2D}"/>
          </ac:spMkLst>
        </pc:spChg>
        <pc:spChg chg="add mod">
          <ac:chgData name="liuhan" userId="f8731b20-21fa-4096-91f7-a26467cc747b" providerId="ADAL" clId="{3A760BF1-EB3A-49B7-AF4F-A42A727D06C9}" dt="2021-12-08T10:12:42.382" v="1103" actId="1076"/>
          <ac:spMkLst>
            <pc:docMk/>
            <pc:sldMk cId="1473036522" sldId="392"/>
            <ac:spMk id="60" creationId="{D81A3005-AF7B-4E1D-BEF3-021492816C1F}"/>
          </ac:spMkLst>
        </pc:spChg>
        <pc:spChg chg="add mod">
          <ac:chgData name="liuhan" userId="f8731b20-21fa-4096-91f7-a26467cc747b" providerId="ADAL" clId="{3A760BF1-EB3A-49B7-AF4F-A42A727D06C9}" dt="2021-12-08T10:12:48.600" v="1104" actId="1076"/>
          <ac:spMkLst>
            <pc:docMk/>
            <pc:sldMk cId="1473036522" sldId="392"/>
            <ac:spMk id="61" creationId="{6C883D5A-0BAC-4DE2-B4D4-280130B53A8F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62" creationId="{213D8CED-8B52-4CCF-BFE8-778E380BAF22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63" creationId="{0B7B40DE-F3DB-48D9-88CC-137D39E360D7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64" creationId="{434AE41B-B9CA-482F-A920-07DFB9129E64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65" creationId="{E77646DD-A744-4653-8778-7473480D5B28}"/>
          </ac:spMkLst>
        </pc:spChg>
        <pc:spChg chg="del">
          <ac:chgData name="liuhan" userId="f8731b20-21fa-4096-91f7-a26467cc747b" providerId="ADAL" clId="{3A760BF1-EB3A-49B7-AF4F-A42A727D06C9}" dt="2021-12-08T09:46:09.266" v="663" actId="478"/>
          <ac:spMkLst>
            <pc:docMk/>
            <pc:sldMk cId="1473036522" sldId="392"/>
            <ac:spMk id="66" creationId="{4CB38473-4D68-4998-BC9B-109393F5211D}"/>
          </ac:spMkLst>
        </pc:spChg>
        <pc:spChg chg="add mod">
          <ac:chgData name="liuhan" userId="f8731b20-21fa-4096-91f7-a26467cc747b" providerId="ADAL" clId="{3A760BF1-EB3A-49B7-AF4F-A42A727D06C9}" dt="2021-12-08T10:14:56.016" v="1261" actId="5793"/>
          <ac:spMkLst>
            <pc:docMk/>
            <pc:sldMk cId="1473036522" sldId="392"/>
            <ac:spMk id="67" creationId="{BE7EED76-F660-40B2-B137-C74E417C3443}"/>
          </ac:spMkLst>
        </pc:spChg>
        <pc:picChg chg="del">
          <ac:chgData name="liuhan" userId="f8731b20-21fa-4096-91f7-a26467cc747b" providerId="ADAL" clId="{3A760BF1-EB3A-49B7-AF4F-A42A727D06C9}" dt="2021-12-08T09:46:03.682" v="661" actId="478"/>
          <ac:picMkLst>
            <pc:docMk/>
            <pc:sldMk cId="1473036522" sldId="392"/>
            <ac:picMk id="7" creationId="{B8111955-E6E3-46EF-AE1E-68FF6E147D9E}"/>
          </ac:picMkLst>
        </pc:picChg>
        <pc:picChg chg="del">
          <ac:chgData name="liuhan" userId="f8731b20-21fa-4096-91f7-a26467cc747b" providerId="ADAL" clId="{3A760BF1-EB3A-49B7-AF4F-A42A727D06C9}" dt="2021-12-08T09:46:03.682" v="661" actId="478"/>
          <ac:picMkLst>
            <pc:docMk/>
            <pc:sldMk cId="1473036522" sldId="392"/>
            <ac:picMk id="21" creationId="{8FD5CAB2-12E6-45A7-9C6D-7969EEE969DD}"/>
          </ac:picMkLst>
        </pc:picChg>
        <pc:picChg chg="del">
          <ac:chgData name="liuhan" userId="f8731b20-21fa-4096-91f7-a26467cc747b" providerId="ADAL" clId="{3A760BF1-EB3A-49B7-AF4F-A42A727D06C9}" dt="2021-12-08T09:46:03.682" v="661" actId="478"/>
          <ac:picMkLst>
            <pc:docMk/>
            <pc:sldMk cId="1473036522" sldId="392"/>
            <ac:picMk id="22" creationId="{47569C41-DBA9-4A29-846C-14A1E9AE544B}"/>
          </ac:picMkLst>
        </pc:picChg>
        <pc:picChg chg="mod">
          <ac:chgData name="liuhan" userId="f8731b20-21fa-4096-91f7-a26467cc747b" providerId="ADAL" clId="{3A760BF1-EB3A-49B7-AF4F-A42A727D06C9}" dt="2021-12-08T09:46:23.445" v="666" actId="1076"/>
          <ac:picMkLst>
            <pc:docMk/>
            <pc:sldMk cId="1473036522" sldId="392"/>
            <ac:picMk id="26" creationId="{D54F7D4F-AE95-4719-88B0-F6555048E486}"/>
          </ac:picMkLst>
        </pc:picChg>
        <pc:picChg chg="del">
          <ac:chgData name="liuhan" userId="f8731b20-21fa-4096-91f7-a26467cc747b" providerId="ADAL" clId="{3A760BF1-EB3A-49B7-AF4F-A42A727D06C9}" dt="2021-12-08T09:46:09.266" v="663" actId="478"/>
          <ac:picMkLst>
            <pc:docMk/>
            <pc:sldMk cId="1473036522" sldId="392"/>
            <ac:picMk id="31" creationId="{DA0B1ADA-F821-4679-B34E-D96C4C76B980}"/>
          </ac:picMkLst>
        </pc:picChg>
        <pc:picChg chg="del">
          <ac:chgData name="liuhan" userId="f8731b20-21fa-4096-91f7-a26467cc747b" providerId="ADAL" clId="{3A760BF1-EB3A-49B7-AF4F-A42A727D06C9}" dt="2021-12-08T09:46:12.987" v="664" actId="478"/>
          <ac:picMkLst>
            <pc:docMk/>
            <pc:sldMk cId="1473036522" sldId="392"/>
            <ac:picMk id="33" creationId="{ABF9F36E-A160-46AE-9360-B6D5E45DE861}"/>
          </ac:picMkLst>
        </pc:picChg>
        <pc:picChg chg="del">
          <ac:chgData name="liuhan" userId="f8731b20-21fa-4096-91f7-a26467cc747b" providerId="ADAL" clId="{3A760BF1-EB3A-49B7-AF4F-A42A727D06C9}" dt="2021-12-08T09:46:14.684" v="665" actId="478"/>
          <ac:picMkLst>
            <pc:docMk/>
            <pc:sldMk cId="1473036522" sldId="392"/>
            <ac:picMk id="35" creationId="{6D860216-5A85-43C7-AEB6-2F1CCE175DF9}"/>
          </ac:picMkLst>
        </pc:picChg>
        <pc:picChg chg="del">
          <ac:chgData name="liuhan" userId="f8731b20-21fa-4096-91f7-a26467cc747b" providerId="ADAL" clId="{3A760BF1-EB3A-49B7-AF4F-A42A727D06C9}" dt="2021-12-08T09:46:12.987" v="664" actId="478"/>
          <ac:picMkLst>
            <pc:docMk/>
            <pc:sldMk cId="1473036522" sldId="392"/>
            <ac:picMk id="36" creationId="{43E7F846-E139-4F46-A5A7-B157357DF0DA}"/>
          </ac:picMkLst>
        </pc:picChg>
        <pc:picChg chg="add del mod">
          <ac:chgData name="liuhan" userId="f8731b20-21fa-4096-91f7-a26467cc747b" providerId="ADAL" clId="{3A760BF1-EB3A-49B7-AF4F-A42A727D06C9}" dt="2021-12-08T09:55:40.225" v="813" actId="478"/>
          <ac:picMkLst>
            <pc:docMk/>
            <pc:sldMk cId="1473036522" sldId="392"/>
            <ac:picMk id="50" creationId="{04649FA8-1CB1-4DE3-921E-4E633336606A}"/>
          </ac:picMkLst>
        </pc:picChg>
        <pc:picChg chg="add del mod">
          <ac:chgData name="liuhan" userId="f8731b20-21fa-4096-91f7-a26467cc747b" providerId="ADAL" clId="{3A760BF1-EB3A-49B7-AF4F-A42A727D06C9}" dt="2021-12-08T09:55:40.225" v="813" actId="478"/>
          <ac:picMkLst>
            <pc:docMk/>
            <pc:sldMk cId="1473036522" sldId="392"/>
            <ac:picMk id="51" creationId="{69C0A876-BC03-416E-A34A-964C7130CE8D}"/>
          </ac:picMkLst>
        </pc:picChg>
        <pc:picChg chg="add mod">
          <ac:chgData name="liuhan" userId="f8731b20-21fa-4096-91f7-a26467cc747b" providerId="ADAL" clId="{3A760BF1-EB3A-49B7-AF4F-A42A727D06C9}" dt="2021-12-08T10:12:42.382" v="1103" actId="1076"/>
          <ac:picMkLst>
            <pc:docMk/>
            <pc:sldMk cId="1473036522" sldId="392"/>
            <ac:picMk id="57" creationId="{AFE3B77B-E65E-45B3-931D-671E4FAD299E}"/>
          </ac:picMkLst>
        </pc:picChg>
        <pc:picChg chg="del">
          <ac:chgData name="liuhan" userId="f8731b20-21fa-4096-91f7-a26467cc747b" providerId="ADAL" clId="{3A760BF1-EB3A-49B7-AF4F-A42A727D06C9}" dt="2021-12-08T09:46:03.682" v="661" actId="478"/>
          <ac:picMkLst>
            <pc:docMk/>
            <pc:sldMk cId="1473036522" sldId="392"/>
            <ac:picMk id="83" creationId="{AD15BA25-C96C-444B-B94C-E0900D50ECB3}"/>
          </ac:picMkLst>
        </pc:picChg>
        <pc:picChg chg="add mod">
          <ac:chgData name="liuhan" userId="f8731b20-21fa-4096-91f7-a26467cc747b" providerId="ADAL" clId="{3A760BF1-EB3A-49B7-AF4F-A42A727D06C9}" dt="2021-12-08T10:12:55.284" v="1105" actId="1076"/>
          <ac:picMkLst>
            <pc:docMk/>
            <pc:sldMk cId="1473036522" sldId="392"/>
            <ac:picMk id="2050" creationId="{54F6653E-6419-402E-B62A-E5EE4454076D}"/>
          </ac:picMkLst>
        </pc:picChg>
        <pc:cxnChg chg="add mod">
          <ac:chgData name="liuhan" userId="f8731b20-21fa-4096-91f7-a26467cc747b" providerId="ADAL" clId="{3A760BF1-EB3A-49B7-AF4F-A42A727D06C9}" dt="2021-12-08T10:00:44.298" v="957" actId="1076"/>
          <ac:cxnSpMkLst>
            <pc:docMk/>
            <pc:sldMk cId="1473036522" sldId="392"/>
            <ac:cxnSpMk id="6" creationId="{380197F1-D06C-44BA-A15B-495B3F8FEF38}"/>
          </ac:cxnSpMkLst>
        </pc:cxnChg>
        <pc:cxnChg chg="del">
          <ac:chgData name="liuhan" userId="f8731b20-21fa-4096-91f7-a26467cc747b" providerId="ADAL" clId="{3A760BF1-EB3A-49B7-AF4F-A42A727D06C9}" dt="2021-12-08T09:46:03.682" v="661" actId="478"/>
          <ac:cxnSpMkLst>
            <pc:docMk/>
            <pc:sldMk cId="1473036522" sldId="392"/>
            <ac:cxnSpMk id="9" creationId="{BAE25359-BDED-4013-9FF5-D0354F77EDCC}"/>
          </ac:cxnSpMkLst>
        </pc:cxnChg>
        <pc:cxnChg chg="del">
          <ac:chgData name="liuhan" userId="f8731b20-21fa-4096-91f7-a26467cc747b" providerId="ADAL" clId="{3A760BF1-EB3A-49B7-AF4F-A42A727D06C9}" dt="2021-12-08T09:46:09.266" v="663" actId="478"/>
          <ac:cxnSpMkLst>
            <pc:docMk/>
            <pc:sldMk cId="1473036522" sldId="392"/>
            <ac:cxnSpMk id="30" creationId="{80F082E0-AE0F-4DC8-B3EB-6E7C66543939}"/>
          </ac:cxnSpMkLst>
        </pc:cxnChg>
        <pc:cxnChg chg="add mod">
          <ac:chgData name="liuhan" userId="f8731b20-21fa-4096-91f7-a26467cc747b" providerId="ADAL" clId="{3A760BF1-EB3A-49B7-AF4F-A42A727D06C9}" dt="2021-12-08T10:00:56.289" v="960" actId="20577"/>
          <ac:cxnSpMkLst>
            <pc:docMk/>
            <pc:sldMk cId="1473036522" sldId="392"/>
            <ac:cxnSpMk id="43" creationId="{1A5CBECE-E2BE-4064-A030-AFFC3DF8DB51}"/>
          </ac:cxnSpMkLst>
        </pc:cxnChg>
        <pc:cxnChg chg="add mod">
          <ac:chgData name="liuhan" userId="f8731b20-21fa-4096-91f7-a26467cc747b" providerId="ADAL" clId="{3A760BF1-EB3A-49B7-AF4F-A42A727D06C9}" dt="2021-12-08T10:03:46.337" v="1012" actId="20577"/>
          <ac:cxnSpMkLst>
            <pc:docMk/>
            <pc:sldMk cId="1473036522" sldId="392"/>
            <ac:cxnSpMk id="44" creationId="{8166102B-9233-4C30-B2A4-5F3C26CC7BE4}"/>
          </ac:cxnSpMkLst>
        </pc:cxnChg>
        <pc:cxnChg chg="add mod">
          <ac:chgData name="liuhan" userId="f8731b20-21fa-4096-91f7-a26467cc747b" providerId="ADAL" clId="{3A760BF1-EB3A-49B7-AF4F-A42A727D06C9}" dt="2021-12-08T09:55:11.276" v="809" actId="1036"/>
          <ac:cxnSpMkLst>
            <pc:docMk/>
            <pc:sldMk cId="1473036522" sldId="392"/>
            <ac:cxnSpMk id="47" creationId="{EF16D51B-2DC7-4EBA-B45D-753B417F3010}"/>
          </ac:cxnSpMkLst>
        </pc:cxnChg>
      </pc:sldChg>
      <pc:sldChg chg="modSp new mod">
        <pc:chgData name="liuhan" userId="f8731b20-21fa-4096-91f7-a26467cc747b" providerId="ADAL" clId="{3A760BF1-EB3A-49B7-AF4F-A42A727D06C9}" dt="2021-12-08T10:29:16.425" v="1690" actId="20577"/>
        <pc:sldMkLst>
          <pc:docMk/>
          <pc:sldMk cId="1105315806" sldId="393"/>
        </pc:sldMkLst>
        <pc:spChg chg="mod">
          <ac:chgData name="liuhan" userId="f8731b20-21fa-4096-91f7-a26467cc747b" providerId="ADAL" clId="{3A760BF1-EB3A-49B7-AF4F-A42A727D06C9}" dt="2021-12-08T10:29:16.425" v="1690" actId="20577"/>
          <ac:spMkLst>
            <pc:docMk/>
            <pc:sldMk cId="1105315806" sldId="393"/>
            <ac:spMk id="2" creationId="{32C58CF8-4E16-405C-9645-01E80892D292}"/>
          </ac:spMkLst>
        </pc:spChg>
      </pc:sldChg>
      <pc:sldChg chg="modSp new mod ord">
        <pc:chgData name="liuhan" userId="f8731b20-21fa-4096-91f7-a26467cc747b" providerId="ADAL" clId="{3A760BF1-EB3A-49B7-AF4F-A42A727D06C9}" dt="2021-12-08T10:29:31.412" v="1717" actId="20577"/>
        <pc:sldMkLst>
          <pc:docMk/>
          <pc:sldMk cId="3780158293" sldId="394"/>
        </pc:sldMkLst>
        <pc:spChg chg="mod">
          <ac:chgData name="liuhan" userId="f8731b20-21fa-4096-91f7-a26467cc747b" providerId="ADAL" clId="{3A760BF1-EB3A-49B7-AF4F-A42A727D06C9}" dt="2021-12-08T10:29:31.412" v="1717" actId="20577"/>
          <ac:spMkLst>
            <pc:docMk/>
            <pc:sldMk cId="3780158293" sldId="394"/>
            <ac:spMk id="2" creationId="{BCC74998-47E7-491C-AD02-50D6DA233772}"/>
          </ac:spMkLst>
        </pc:spChg>
      </pc:sldChg>
      <pc:sldChg chg="delSp modSp new del mod">
        <pc:chgData name="liuhan" userId="f8731b20-21fa-4096-91f7-a26467cc747b" providerId="ADAL" clId="{3A760BF1-EB3A-49B7-AF4F-A42A727D06C9}" dt="2021-12-09T06:48:36.121" v="1730" actId="47"/>
        <pc:sldMkLst>
          <pc:docMk/>
          <pc:sldMk cId="1304900762" sldId="395"/>
        </pc:sldMkLst>
        <pc:spChg chg="mod">
          <ac:chgData name="liuhan" userId="f8731b20-21fa-4096-91f7-a26467cc747b" providerId="ADAL" clId="{3A760BF1-EB3A-49B7-AF4F-A42A727D06C9}" dt="2021-12-09T06:44:15.635" v="1727" actId="20577"/>
          <ac:spMkLst>
            <pc:docMk/>
            <pc:sldMk cId="1304900762" sldId="395"/>
            <ac:spMk id="2" creationId="{6A0146D4-E338-4BE6-A550-7CAFEC6A1F03}"/>
          </ac:spMkLst>
        </pc:spChg>
        <pc:spChg chg="del">
          <ac:chgData name="liuhan" userId="f8731b20-21fa-4096-91f7-a26467cc747b" providerId="ADAL" clId="{3A760BF1-EB3A-49B7-AF4F-A42A727D06C9}" dt="2021-12-09T06:47:26.136" v="1728" actId="478"/>
          <ac:spMkLst>
            <pc:docMk/>
            <pc:sldMk cId="1304900762" sldId="395"/>
            <ac:spMk id="3" creationId="{CA6F2CBC-2BDE-4E7D-993C-A43B28B0FFE0}"/>
          </ac:spMkLst>
        </pc:spChg>
      </pc:sldChg>
      <pc:sldChg chg="addSp delSp modSp add mod">
        <pc:chgData name="liuhan" userId="f8731b20-21fa-4096-91f7-a26467cc747b" providerId="ADAL" clId="{3A760BF1-EB3A-49B7-AF4F-A42A727D06C9}" dt="2021-12-09T07:22:50.929" v="2180" actId="1076"/>
        <pc:sldMkLst>
          <pc:docMk/>
          <pc:sldMk cId="2005393989" sldId="396"/>
        </pc:sldMkLst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3" creationId="{97A3EFB5-FC2C-40FF-8592-758CEED389CE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" creationId="{0227EBD4-291E-4369-BFD8-29EBECD6536E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11" creationId="{B82A4321-1851-49EB-BA50-66A8F5200AE7}"/>
          </ac:spMkLst>
        </pc:spChg>
        <pc:spChg chg="mod">
          <ac:chgData name="liuhan" userId="f8731b20-21fa-4096-91f7-a26467cc747b" providerId="ADAL" clId="{3A760BF1-EB3A-49B7-AF4F-A42A727D06C9}" dt="2021-12-09T07:22:10.896" v="2172" actId="1076"/>
          <ac:spMkLst>
            <pc:docMk/>
            <pc:sldMk cId="2005393989" sldId="396"/>
            <ac:spMk id="14" creationId="{78209EAA-BADF-44CD-A867-FC2D1DA1BAFB}"/>
          </ac:spMkLst>
        </pc:spChg>
        <pc:spChg chg="del">
          <ac:chgData name="liuhan" userId="f8731b20-21fa-4096-91f7-a26467cc747b" providerId="ADAL" clId="{3A760BF1-EB3A-49B7-AF4F-A42A727D06C9}" dt="2021-12-09T06:48:56.659" v="1732" actId="478"/>
          <ac:spMkLst>
            <pc:docMk/>
            <pc:sldMk cId="2005393989" sldId="396"/>
            <ac:spMk id="17" creationId="{4AF5871E-65F0-42B2-8A21-6E49F51C11CA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18" creationId="{5AE064EE-FED6-425A-B674-36A87B6D59F0}"/>
          </ac:spMkLst>
        </pc:spChg>
        <pc:spChg chg="add mod">
          <ac:chgData name="liuhan" userId="f8731b20-21fa-4096-91f7-a26467cc747b" providerId="ADAL" clId="{3A760BF1-EB3A-49B7-AF4F-A42A727D06C9}" dt="2021-12-09T07:02:15.400" v="1869" actId="164"/>
          <ac:spMkLst>
            <pc:docMk/>
            <pc:sldMk cId="2005393989" sldId="396"/>
            <ac:spMk id="20" creationId="{B76F766D-D09E-4890-BF49-49EA2940A9CC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23" creationId="{CBB116A8-6AC2-4E35-9B95-E7D8979D08A1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24" creationId="{902AB5CB-F30A-480C-B4EA-2EACD7C9B002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25" creationId="{458CEC57-DC5E-4D72-B49A-AE77EA9AE9A4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27" creationId="{987E4457-3486-4164-8B81-FE99E8A3F167}"/>
          </ac:spMkLst>
        </pc:spChg>
        <pc:spChg chg="mod">
          <ac:chgData name="liuhan" userId="f8731b20-21fa-4096-91f7-a26467cc747b" providerId="ADAL" clId="{3A760BF1-EB3A-49B7-AF4F-A42A727D06C9}" dt="2021-12-09T07:21:58.052" v="2169" actId="1076"/>
          <ac:spMkLst>
            <pc:docMk/>
            <pc:sldMk cId="2005393989" sldId="396"/>
            <ac:spMk id="32" creationId="{DF3D7B8A-4CDE-4B19-B21E-9B734F665A53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34" creationId="{1341786E-071D-4852-9C35-619A1AAB7077}"/>
          </ac:spMkLst>
        </pc:spChg>
        <pc:spChg chg="del">
          <ac:chgData name="liuhan" userId="f8731b20-21fa-4096-91f7-a26467cc747b" providerId="ADAL" clId="{3A760BF1-EB3A-49B7-AF4F-A42A727D06C9}" dt="2021-12-09T06:48:57.997" v="1733" actId="478"/>
          <ac:spMkLst>
            <pc:docMk/>
            <pc:sldMk cId="2005393989" sldId="396"/>
            <ac:spMk id="41" creationId="{C510BD5D-8368-4103-BEA6-F75E9E7F9668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42" creationId="{1C666985-07E2-4124-B58B-DF963285139E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43" creationId="{F2E56C4C-84F5-45B6-A6D9-5E0AFDFD0712}"/>
          </ac:spMkLst>
        </pc:spChg>
        <pc:spChg chg="add mod">
          <ac:chgData name="liuhan" userId="f8731b20-21fa-4096-91f7-a26467cc747b" providerId="ADAL" clId="{3A760BF1-EB3A-49B7-AF4F-A42A727D06C9}" dt="2021-12-09T07:11:32.390" v="1974" actId="164"/>
          <ac:spMkLst>
            <pc:docMk/>
            <pc:sldMk cId="2005393989" sldId="396"/>
            <ac:spMk id="45" creationId="{50AFCCFA-EF94-4DAC-85FE-84634F490DF7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47" creationId="{1CB04A7A-4333-454C-B903-BB73F04A848C}"/>
          </ac:spMkLst>
        </pc:spChg>
        <pc:spChg chg="add mod ord">
          <ac:chgData name="liuhan" userId="f8731b20-21fa-4096-91f7-a26467cc747b" providerId="ADAL" clId="{3A760BF1-EB3A-49B7-AF4F-A42A727D06C9}" dt="2021-12-09T07:03:01.146" v="1877" actId="1037"/>
          <ac:spMkLst>
            <pc:docMk/>
            <pc:sldMk cId="2005393989" sldId="396"/>
            <ac:spMk id="48" creationId="{237E3C56-8A92-44F7-861C-F0C161B52FF7}"/>
          </ac:spMkLst>
        </pc:spChg>
        <pc:spChg chg="add mod ord">
          <ac:chgData name="liuhan" userId="f8731b20-21fa-4096-91f7-a26467cc747b" providerId="ADAL" clId="{3A760BF1-EB3A-49B7-AF4F-A42A727D06C9}" dt="2021-12-09T07:03:01.146" v="1877" actId="1037"/>
          <ac:spMkLst>
            <pc:docMk/>
            <pc:sldMk cId="2005393989" sldId="396"/>
            <ac:spMk id="49" creationId="{34930E82-D295-4E2A-9242-C77DC64839DC}"/>
          </ac:spMkLst>
        </pc:spChg>
        <pc:spChg chg="add mod ord">
          <ac:chgData name="liuhan" userId="f8731b20-21fa-4096-91f7-a26467cc747b" providerId="ADAL" clId="{3A760BF1-EB3A-49B7-AF4F-A42A727D06C9}" dt="2021-12-09T07:03:01.146" v="1877" actId="1037"/>
          <ac:spMkLst>
            <pc:docMk/>
            <pc:sldMk cId="2005393989" sldId="396"/>
            <ac:spMk id="50" creationId="{38896D7F-F86B-461C-8E80-558266CE1E7B}"/>
          </ac:spMkLst>
        </pc:spChg>
        <pc:spChg chg="add mod ord">
          <ac:chgData name="liuhan" userId="f8731b20-21fa-4096-91f7-a26467cc747b" providerId="ADAL" clId="{3A760BF1-EB3A-49B7-AF4F-A42A727D06C9}" dt="2021-12-09T07:03:01.146" v="1877" actId="1037"/>
          <ac:spMkLst>
            <pc:docMk/>
            <pc:sldMk cId="2005393989" sldId="396"/>
            <ac:spMk id="51" creationId="{753714D6-2BB2-417E-89FA-DE3EBA8E801C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53" creationId="{EEB56FCA-B08D-4EFD-8265-A72649001361}"/>
          </ac:spMkLst>
        </pc:spChg>
        <pc:spChg chg="del">
          <ac:chgData name="liuhan" userId="f8731b20-21fa-4096-91f7-a26467cc747b" providerId="ADAL" clId="{3A760BF1-EB3A-49B7-AF4F-A42A727D06C9}" dt="2021-12-09T06:48:54.894" v="1731" actId="478"/>
          <ac:spMkLst>
            <pc:docMk/>
            <pc:sldMk cId="2005393989" sldId="396"/>
            <ac:spMk id="54" creationId="{BEEA71D3-BBCD-4ADA-8822-63106FBCAFC2}"/>
          </ac:spMkLst>
        </pc:spChg>
        <pc:spChg chg="mod">
          <ac:chgData name="liuhan" userId="f8731b20-21fa-4096-91f7-a26467cc747b" providerId="ADAL" clId="{3A760BF1-EB3A-49B7-AF4F-A42A727D06C9}" dt="2021-12-09T07:22:15.121" v="2173" actId="1076"/>
          <ac:spMkLst>
            <pc:docMk/>
            <pc:sldMk cId="2005393989" sldId="396"/>
            <ac:spMk id="55" creationId="{ED44FA1B-336E-4D61-A7CE-C91533E30DC8}"/>
          </ac:spMkLst>
        </pc:spChg>
        <pc:spChg chg="add del">
          <ac:chgData name="liuhan" userId="f8731b20-21fa-4096-91f7-a26467cc747b" providerId="ADAL" clId="{3A760BF1-EB3A-49B7-AF4F-A42A727D06C9}" dt="2021-12-09T07:18:14.446" v="2131" actId="478"/>
          <ac:spMkLst>
            <pc:docMk/>
            <pc:sldMk cId="2005393989" sldId="396"/>
            <ac:spMk id="57" creationId="{6A7BE84A-42BE-447E-8E9F-D616FF692071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58" creationId="{253F1A46-8F47-4774-9D8C-C094B41D1446}"/>
          </ac:spMkLst>
        </pc:spChg>
        <pc:spChg chg="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2" creationId="{213D8CED-8B52-4CCF-BFE8-778E380BAF22}"/>
          </ac:spMkLst>
        </pc:spChg>
        <pc:spChg chg="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3" creationId="{0B7B40DE-F3DB-48D9-88CC-137D39E360D7}"/>
          </ac:spMkLst>
        </pc:spChg>
        <pc:spChg chg="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4" creationId="{434AE41B-B9CA-482F-A920-07DFB9129E64}"/>
          </ac:spMkLst>
        </pc:spChg>
        <pc:spChg chg="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5" creationId="{E77646DD-A744-4653-8778-7473480D5B28}"/>
          </ac:spMkLst>
        </pc:spChg>
        <pc:spChg chg="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66" creationId="{4CB38473-4D68-4998-BC9B-109393F5211D}"/>
          </ac:spMkLst>
        </pc:spChg>
        <pc:spChg chg="mod">
          <ac:chgData name="liuhan" userId="f8731b20-21fa-4096-91f7-a26467cc747b" providerId="ADAL" clId="{3A760BF1-EB3A-49B7-AF4F-A42A727D06C9}" dt="2021-12-09T07:07:57.739" v="1915"/>
          <ac:spMkLst>
            <pc:docMk/>
            <pc:sldMk cId="2005393989" sldId="396"/>
            <ac:spMk id="68" creationId="{96820B0D-25DA-400E-AC6E-8B775B0197E0}"/>
          </ac:spMkLst>
        </pc:spChg>
        <pc:spChg chg="mod">
          <ac:chgData name="liuhan" userId="f8731b20-21fa-4096-91f7-a26467cc747b" providerId="ADAL" clId="{3A760BF1-EB3A-49B7-AF4F-A42A727D06C9}" dt="2021-12-09T07:07:57.739" v="1915"/>
          <ac:spMkLst>
            <pc:docMk/>
            <pc:sldMk cId="2005393989" sldId="396"/>
            <ac:spMk id="69" creationId="{2056C017-1C06-47C8-A8C2-623BCCFC4224}"/>
          </ac:spMkLst>
        </pc:spChg>
        <pc:spChg chg="mod">
          <ac:chgData name="liuhan" userId="f8731b20-21fa-4096-91f7-a26467cc747b" providerId="ADAL" clId="{3A760BF1-EB3A-49B7-AF4F-A42A727D06C9}" dt="2021-12-09T07:07:57.739" v="1915"/>
          <ac:spMkLst>
            <pc:docMk/>
            <pc:sldMk cId="2005393989" sldId="396"/>
            <ac:spMk id="70" creationId="{97C6E232-2723-43AB-9078-044DAD719510}"/>
          </ac:spMkLst>
        </pc:spChg>
        <pc:spChg chg="mod">
          <ac:chgData name="liuhan" userId="f8731b20-21fa-4096-91f7-a26467cc747b" providerId="ADAL" clId="{3A760BF1-EB3A-49B7-AF4F-A42A727D06C9}" dt="2021-12-09T07:07:57.739" v="1915"/>
          <ac:spMkLst>
            <pc:docMk/>
            <pc:sldMk cId="2005393989" sldId="396"/>
            <ac:spMk id="71" creationId="{AE185EA6-31DA-4062-87CC-6EDC96277D67}"/>
          </ac:spMkLst>
        </pc:spChg>
        <pc:spChg chg="mod">
          <ac:chgData name="liuhan" userId="f8731b20-21fa-4096-91f7-a26467cc747b" providerId="ADAL" clId="{3A760BF1-EB3A-49B7-AF4F-A42A727D06C9}" dt="2021-12-09T07:07:57.739" v="1915"/>
          <ac:spMkLst>
            <pc:docMk/>
            <pc:sldMk cId="2005393989" sldId="396"/>
            <ac:spMk id="72" creationId="{4C652F24-EE19-4E9D-A167-055B116DB509}"/>
          </ac:spMkLst>
        </pc:spChg>
        <pc:spChg chg="add mod">
          <ac:chgData name="liuhan" userId="f8731b20-21fa-4096-91f7-a26467cc747b" providerId="ADAL" clId="{3A760BF1-EB3A-49B7-AF4F-A42A727D06C9}" dt="2021-12-09T07:16:02.694" v="2122" actId="1076"/>
          <ac:spMkLst>
            <pc:docMk/>
            <pc:sldMk cId="2005393989" sldId="396"/>
            <ac:spMk id="73" creationId="{966B65F5-BC95-49ED-A9B4-43FFE0087EBF}"/>
          </ac:spMkLst>
        </pc:spChg>
        <pc:spChg chg="add mod">
          <ac:chgData name="liuhan" userId="f8731b20-21fa-4096-91f7-a26467cc747b" providerId="ADAL" clId="{3A760BF1-EB3A-49B7-AF4F-A42A727D06C9}" dt="2021-12-09T07:15:59.288" v="2121" actId="1076"/>
          <ac:spMkLst>
            <pc:docMk/>
            <pc:sldMk cId="2005393989" sldId="396"/>
            <ac:spMk id="74" creationId="{726373E1-EB66-495B-80F5-7EAC34522890}"/>
          </ac:spMkLst>
        </pc:spChg>
        <pc:spChg chg="add mod">
          <ac:chgData name="liuhan" userId="f8731b20-21fa-4096-91f7-a26467cc747b" providerId="ADAL" clId="{3A760BF1-EB3A-49B7-AF4F-A42A727D06C9}" dt="2021-12-09T07:15:54.341" v="2120" actId="1076"/>
          <ac:spMkLst>
            <pc:docMk/>
            <pc:sldMk cId="2005393989" sldId="396"/>
            <ac:spMk id="75" creationId="{424001F1-90CE-4EEE-8363-E41DC6CCBEF6}"/>
          </ac:spMkLst>
        </pc:spChg>
        <pc:spChg chg="add mod">
          <ac:chgData name="liuhan" userId="f8731b20-21fa-4096-91f7-a26467cc747b" providerId="ADAL" clId="{3A760BF1-EB3A-49B7-AF4F-A42A727D06C9}" dt="2021-12-09T07:11:32.390" v="1974" actId="164"/>
          <ac:spMkLst>
            <pc:docMk/>
            <pc:sldMk cId="2005393989" sldId="396"/>
            <ac:spMk id="76" creationId="{8E2202CF-DF71-4201-8A80-2564AF3FE961}"/>
          </ac:spMkLst>
        </pc:spChg>
        <pc:spChg chg="add mod">
          <ac:chgData name="liuhan" userId="f8731b20-21fa-4096-91f7-a26467cc747b" providerId="ADAL" clId="{3A760BF1-EB3A-49B7-AF4F-A42A727D06C9}" dt="2021-12-09T07:18:51.185" v="2137" actId="164"/>
          <ac:spMkLst>
            <pc:docMk/>
            <pc:sldMk cId="2005393989" sldId="396"/>
            <ac:spMk id="77" creationId="{7E882A15-B42F-49CD-B11F-E4242C0D8E20}"/>
          </ac:spMkLst>
        </pc:spChg>
        <pc:spChg chg="add mod">
          <ac:chgData name="liuhan" userId="f8731b20-21fa-4096-91f7-a26467cc747b" providerId="ADAL" clId="{3A760BF1-EB3A-49B7-AF4F-A42A727D06C9}" dt="2021-12-09T07:18:51.185" v="2137" actId="164"/>
          <ac:spMkLst>
            <pc:docMk/>
            <pc:sldMk cId="2005393989" sldId="396"/>
            <ac:spMk id="78" creationId="{D747B1C2-0432-4683-BC8F-8BE7027DFBB2}"/>
          </ac:spMkLst>
        </pc:spChg>
        <pc:spChg chg="add mod">
          <ac:chgData name="liuhan" userId="f8731b20-21fa-4096-91f7-a26467cc747b" providerId="ADAL" clId="{3A760BF1-EB3A-49B7-AF4F-A42A727D06C9}" dt="2021-12-09T07:18:51.185" v="2137" actId="164"/>
          <ac:spMkLst>
            <pc:docMk/>
            <pc:sldMk cId="2005393989" sldId="396"/>
            <ac:spMk id="79" creationId="{62F3ABBB-3618-4CC2-B809-CEED00107649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80" creationId="{1ED54BDD-F128-46A5-8A5C-2960978135B2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82" creationId="{025BFF50-E557-48E3-8B5C-9E480E66F401}"/>
          </ac:spMkLst>
        </pc:spChg>
        <pc:spChg chg="add mod">
          <ac:chgData name="liuhan" userId="f8731b20-21fa-4096-91f7-a26467cc747b" providerId="ADAL" clId="{3A760BF1-EB3A-49B7-AF4F-A42A727D06C9}" dt="2021-12-09T07:21:49.206" v="2168" actId="1076"/>
          <ac:spMkLst>
            <pc:docMk/>
            <pc:sldMk cId="2005393989" sldId="396"/>
            <ac:spMk id="88" creationId="{FC813E2B-65B0-454D-9CB3-E521F7DA9B44}"/>
          </ac:spMkLst>
        </pc:spChg>
        <pc:spChg chg="add mod">
          <ac:chgData name="liuhan" userId="f8731b20-21fa-4096-91f7-a26467cc747b" providerId="ADAL" clId="{3A760BF1-EB3A-49B7-AF4F-A42A727D06C9}" dt="2021-12-09T07:22:23.384" v="2174" actId="571"/>
          <ac:spMkLst>
            <pc:docMk/>
            <pc:sldMk cId="2005393989" sldId="396"/>
            <ac:spMk id="92" creationId="{F4794335-309A-4E71-ABDE-F58193ABF48B}"/>
          </ac:spMkLst>
        </pc:spChg>
        <pc:spChg chg="mod">
          <ac:chgData name="liuhan" userId="f8731b20-21fa-4096-91f7-a26467cc747b" providerId="ADAL" clId="{3A760BF1-EB3A-49B7-AF4F-A42A727D06C9}" dt="2021-12-09T07:22:26.085" v="2175"/>
          <ac:spMkLst>
            <pc:docMk/>
            <pc:sldMk cId="2005393989" sldId="396"/>
            <ac:spMk id="94" creationId="{ECB43AC7-0F85-4E81-A96C-DE719E5C0E5B}"/>
          </ac:spMkLst>
        </pc:spChg>
        <pc:spChg chg="mod">
          <ac:chgData name="liuhan" userId="f8731b20-21fa-4096-91f7-a26467cc747b" providerId="ADAL" clId="{3A760BF1-EB3A-49B7-AF4F-A42A727D06C9}" dt="2021-12-09T07:22:26.085" v="2175"/>
          <ac:spMkLst>
            <pc:docMk/>
            <pc:sldMk cId="2005393989" sldId="396"/>
            <ac:spMk id="95" creationId="{3B8F51FF-FFB3-4BA2-8A41-685EBE55A380}"/>
          </ac:spMkLst>
        </pc:spChg>
        <pc:spChg chg="mod">
          <ac:chgData name="liuhan" userId="f8731b20-21fa-4096-91f7-a26467cc747b" providerId="ADAL" clId="{3A760BF1-EB3A-49B7-AF4F-A42A727D06C9}" dt="2021-12-09T07:22:26.085" v="2175"/>
          <ac:spMkLst>
            <pc:docMk/>
            <pc:sldMk cId="2005393989" sldId="396"/>
            <ac:spMk id="96" creationId="{64187D20-C407-497D-AF04-88B7EDBEB1D5}"/>
          </ac:spMkLst>
        </pc:spChg>
        <pc:spChg chg="mod">
          <ac:chgData name="liuhan" userId="f8731b20-21fa-4096-91f7-a26467cc747b" providerId="ADAL" clId="{3A760BF1-EB3A-49B7-AF4F-A42A727D06C9}" dt="2021-12-09T07:22:26.085" v="2175"/>
          <ac:spMkLst>
            <pc:docMk/>
            <pc:sldMk cId="2005393989" sldId="396"/>
            <ac:spMk id="97" creationId="{753FD401-04AA-454E-BF97-36B51E0FB720}"/>
          </ac:spMkLst>
        </pc:spChg>
        <pc:spChg chg="mod">
          <ac:chgData name="liuhan" userId="f8731b20-21fa-4096-91f7-a26467cc747b" providerId="ADAL" clId="{3A760BF1-EB3A-49B7-AF4F-A42A727D06C9}" dt="2021-12-09T07:22:26.085" v="2175"/>
          <ac:spMkLst>
            <pc:docMk/>
            <pc:sldMk cId="2005393989" sldId="396"/>
            <ac:spMk id="98" creationId="{6C175C02-F8BD-446F-901A-6E0C55F5BE9F}"/>
          </ac:spMkLst>
        </pc:spChg>
        <pc:spChg chg="add mod">
          <ac:chgData name="liuhan" userId="f8731b20-21fa-4096-91f7-a26467cc747b" providerId="ADAL" clId="{3A760BF1-EB3A-49B7-AF4F-A42A727D06C9}" dt="2021-12-09T07:22:50.929" v="2180" actId="1076"/>
          <ac:spMkLst>
            <pc:docMk/>
            <pc:sldMk cId="2005393989" sldId="396"/>
            <ac:spMk id="99" creationId="{D1F46833-9977-4128-815B-293D39D9E55D}"/>
          </ac:spMkLst>
        </pc:spChg>
        <pc:grpChg chg="add mod">
          <ac:chgData name="liuhan" userId="f8731b20-21fa-4096-91f7-a26467cc747b" providerId="ADAL" clId="{3A760BF1-EB3A-49B7-AF4F-A42A727D06C9}" dt="2021-12-09T07:21:49.206" v="2168" actId="1076"/>
          <ac:grpSpMkLst>
            <pc:docMk/>
            <pc:sldMk cId="2005393989" sldId="396"/>
            <ac:grpSpMk id="28" creationId="{9FD0FCA4-6566-44B4-8E18-30DD156EEEE0}"/>
          </ac:grpSpMkLst>
        </pc:grpChg>
        <pc:grpChg chg="add mod">
          <ac:chgData name="liuhan" userId="f8731b20-21fa-4096-91f7-a26467cc747b" providerId="ADAL" clId="{3A760BF1-EB3A-49B7-AF4F-A42A727D06C9}" dt="2021-12-09T07:18:51.185" v="2137" actId="164"/>
          <ac:grpSpMkLst>
            <pc:docMk/>
            <pc:sldMk cId="2005393989" sldId="396"/>
            <ac:grpSpMk id="46" creationId="{D8C1DAC5-BC28-421D-8486-BDC3821654C3}"/>
          </ac:grpSpMkLst>
        </pc:grpChg>
        <pc:grpChg chg="add mod">
          <ac:chgData name="liuhan" userId="f8731b20-21fa-4096-91f7-a26467cc747b" providerId="ADAL" clId="{3A760BF1-EB3A-49B7-AF4F-A42A727D06C9}" dt="2021-12-09T07:21:49.206" v="2168" actId="1076"/>
          <ac:grpSpMkLst>
            <pc:docMk/>
            <pc:sldMk cId="2005393989" sldId="396"/>
            <ac:grpSpMk id="60" creationId="{9149D3D6-761E-4A28-914B-5409BBE58662}"/>
          </ac:grpSpMkLst>
        </pc:grpChg>
        <pc:grpChg chg="add mod">
          <ac:chgData name="liuhan" userId="f8731b20-21fa-4096-91f7-a26467cc747b" providerId="ADAL" clId="{3A760BF1-EB3A-49B7-AF4F-A42A727D06C9}" dt="2021-12-09T07:18:51.185" v="2137" actId="164"/>
          <ac:grpSpMkLst>
            <pc:docMk/>
            <pc:sldMk cId="2005393989" sldId="396"/>
            <ac:grpSpMk id="67" creationId="{6FC4081A-8D72-43E3-A785-919B10A154EC}"/>
          </ac:grpSpMkLst>
        </pc:grpChg>
        <pc:grpChg chg="add mod">
          <ac:chgData name="liuhan" userId="f8731b20-21fa-4096-91f7-a26467cc747b" providerId="ADAL" clId="{3A760BF1-EB3A-49B7-AF4F-A42A727D06C9}" dt="2021-12-09T07:22:31.134" v="2176" actId="1076"/>
          <ac:grpSpMkLst>
            <pc:docMk/>
            <pc:sldMk cId="2005393989" sldId="396"/>
            <ac:grpSpMk id="93" creationId="{0AB37435-8B97-4656-86CC-64BF32DE9EB0}"/>
          </ac:grpSpMkLst>
        </pc:grp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7" creationId="{B8111955-E6E3-46EF-AE1E-68FF6E147D9E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21" creationId="{8FD5CAB2-12E6-45A7-9C6D-7969EEE969DD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22" creationId="{47569C41-DBA9-4A29-846C-14A1E9AE544B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26" creationId="{D54F7D4F-AE95-4719-88B0-F6555048E486}"/>
          </ac:picMkLst>
        </pc:picChg>
        <pc:picChg chg="mod">
          <ac:chgData name="liuhan" userId="f8731b20-21fa-4096-91f7-a26467cc747b" providerId="ADAL" clId="{3A760BF1-EB3A-49B7-AF4F-A42A727D06C9}" dt="2021-12-09T07:21:58.052" v="2169" actId="1076"/>
          <ac:picMkLst>
            <pc:docMk/>
            <pc:sldMk cId="2005393989" sldId="396"/>
            <ac:picMk id="31" creationId="{DA0B1ADA-F821-4679-B34E-D96C4C76B980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33" creationId="{ABF9F36E-A160-46AE-9360-B6D5E45DE861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35" creationId="{6D860216-5A85-43C7-AEB6-2F1CCE175DF9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36" creationId="{43E7F846-E139-4F46-A5A7-B157357DF0DA}"/>
          </ac:picMkLst>
        </pc:picChg>
        <pc:picChg chg="del">
          <ac:chgData name="liuhan" userId="f8731b20-21fa-4096-91f7-a26467cc747b" providerId="ADAL" clId="{3A760BF1-EB3A-49B7-AF4F-A42A727D06C9}" dt="2021-12-09T06:48:54.894" v="1731" actId="478"/>
          <ac:picMkLst>
            <pc:docMk/>
            <pc:sldMk cId="2005393989" sldId="396"/>
            <ac:picMk id="83" creationId="{AD15BA25-C96C-444B-B94C-E0900D50ECB3}"/>
          </ac:picMkLst>
        </pc:picChg>
        <pc:cxnChg chg="del">
          <ac:chgData name="liuhan" userId="f8731b20-21fa-4096-91f7-a26467cc747b" providerId="ADAL" clId="{3A760BF1-EB3A-49B7-AF4F-A42A727D06C9}" dt="2021-12-09T06:48:59.482" v="1734" actId="478"/>
          <ac:cxnSpMkLst>
            <pc:docMk/>
            <pc:sldMk cId="2005393989" sldId="396"/>
            <ac:cxnSpMk id="9" creationId="{BAE25359-BDED-4013-9FF5-D0354F77EDCC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10" creationId="{DBFF1B95-341E-4D02-9914-650388DC8AA6}"/>
          </ac:cxnSpMkLst>
        </pc:cxnChg>
        <pc:cxnChg chg="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30" creationId="{80F082E0-AE0F-4DC8-B3EB-6E7C66543939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44" creationId="{44FD0360-79CF-440D-8509-2A2FC20B5FE8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56" creationId="{9B82CA38-A989-4F38-BA73-02CE03B5EA75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59" creationId="{1659C4A7-6510-449D-AC34-5C9C19474331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84" creationId="{D48F692F-1EF6-4158-954C-C11479A535D0}"/>
          </ac:cxnSpMkLst>
        </pc:cxnChg>
        <pc:cxnChg chg="add mod">
          <ac:chgData name="liuhan" userId="f8731b20-21fa-4096-91f7-a26467cc747b" providerId="ADAL" clId="{3A760BF1-EB3A-49B7-AF4F-A42A727D06C9}" dt="2021-12-09T07:21:49.206" v="2168" actId="1076"/>
          <ac:cxnSpMkLst>
            <pc:docMk/>
            <pc:sldMk cId="2005393989" sldId="396"/>
            <ac:cxnSpMk id="89" creationId="{FC666836-19AE-4AAA-A453-6894019644C4}"/>
          </ac:cxnSpMkLst>
        </pc:cxnChg>
      </pc:sldChg>
      <pc:sldChg chg="delSp modSp add mod">
        <pc:chgData name="liuhan" userId="f8731b20-21fa-4096-91f7-a26467cc747b" providerId="ADAL" clId="{3A760BF1-EB3A-49B7-AF4F-A42A727D06C9}" dt="2021-12-09T11:39:51.924" v="2259" actId="20577"/>
        <pc:sldMkLst>
          <pc:docMk/>
          <pc:sldMk cId="1449891440" sldId="397"/>
        </pc:sldMkLst>
        <pc:spChg chg="mod">
          <ac:chgData name="liuhan" userId="f8731b20-21fa-4096-91f7-a26467cc747b" providerId="ADAL" clId="{3A760BF1-EB3A-49B7-AF4F-A42A727D06C9}" dt="2021-12-09T11:39:51.924" v="2259" actId="20577"/>
          <ac:spMkLst>
            <pc:docMk/>
            <pc:sldMk cId="1449891440" sldId="397"/>
            <ac:spMk id="2" creationId="{42E61238-7C48-4B5E-A617-C3023D9BE18A}"/>
          </ac:spMkLst>
        </pc:spChg>
        <pc:spChg chg="mod">
          <ac:chgData name="liuhan" userId="f8731b20-21fa-4096-91f7-a26467cc747b" providerId="ADAL" clId="{3A760BF1-EB3A-49B7-AF4F-A42A727D06C9}" dt="2021-12-09T11:37:11.158" v="2198" actId="1076"/>
          <ac:spMkLst>
            <pc:docMk/>
            <pc:sldMk cId="1449891440" sldId="397"/>
            <ac:spMk id="69" creationId="{2056C017-1C06-47C8-A8C2-623BCCFC4224}"/>
          </ac:spMkLst>
        </pc:spChg>
        <pc:spChg chg="del">
          <ac:chgData name="liuhan" userId="f8731b20-21fa-4096-91f7-a26467cc747b" providerId="ADAL" clId="{3A760BF1-EB3A-49B7-AF4F-A42A727D06C9}" dt="2021-12-09T11:36:52.902" v="2189" actId="478"/>
          <ac:spMkLst>
            <pc:docMk/>
            <pc:sldMk cId="1449891440" sldId="397"/>
            <ac:spMk id="70" creationId="{97C6E232-2723-43AB-9078-044DAD719510}"/>
          </ac:spMkLst>
        </pc:spChg>
        <pc:spChg chg="del">
          <ac:chgData name="liuhan" userId="f8731b20-21fa-4096-91f7-a26467cc747b" providerId="ADAL" clId="{3A760BF1-EB3A-49B7-AF4F-A42A727D06C9}" dt="2021-12-09T11:36:52.902" v="2189" actId="478"/>
          <ac:spMkLst>
            <pc:docMk/>
            <pc:sldMk cId="1449891440" sldId="397"/>
            <ac:spMk id="71" creationId="{AE185EA6-31DA-4062-87CC-6EDC96277D67}"/>
          </ac:spMkLst>
        </pc:spChg>
        <pc:spChg chg="del">
          <ac:chgData name="liuhan" userId="f8731b20-21fa-4096-91f7-a26467cc747b" providerId="ADAL" clId="{3A760BF1-EB3A-49B7-AF4F-A42A727D06C9}" dt="2021-12-09T11:36:52.902" v="2189" actId="478"/>
          <ac:spMkLst>
            <pc:docMk/>
            <pc:sldMk cId="1449891440" sldId="397"/>
            <ac:spMk id="72" creationId="{4C652F24-EE19-4E9D-A167-055B116DB509}"/>
          </ac:spMkLst>
        </pc:spChg>
        <pc:spChg chg="mod">
          <ac:chgData name="liuhan" userId="f8731b20-21fa-4096-91f7-a26467cc747b" providerId="ADAL" clId="{3A760BF1-EB3A-49B7-AF4F-A42A727D06C9}" dt="2021-12-09T11:37:45.784" v="2212" actId="20577"/>
          <ac:spMkLst>
            <pc:docMk/>
            <pc:sldMk cId="1449891440" sldId="397"/>
            <ac:spMk id="73" creationId="{966B65F5-BC95-49ED-A9B4-43FFE0087EBF}"/>
          </ac:spMkLst>
        </pc:spChg>
        <pc:spChg chg="mod">
          <ac:chgData name="liuhan" userId="f8731b20-21fa-4096-91f7-a26467cc747b" providerId="ADAL" clId="{3A760BF1-EB3A-49B7-AF4F-A42A727D06C9}" dt="2021-12-09T11:37:54.701" v="2217" actId="14100"/>
          <ac:spMkLst>
            <pc:docMk/>
            <pc:sldMk cId="1449891440" sldId="397"/>
            <ac:spMk id="74" creationId="{726373E1-EB66-495B-80F5-7EAC34522890}"/>
          </ac:spMkLst>
        </pc:spChg>
        <pc:spChg chg="mod">
          <ac:chgData name="liuhan" userId="f8731b20-21fa-4096-91f7-a26467cc747b" providerId="ADAL" clId="{3A760BF1-EB3A-49B7-AF4F-A42A727D06C9}" dt="2021-12-09T11:37:56.947" v="2221" actId="20577"/>
          <ac:spMkLst>
            <pc:docMk/>
            <pc:sldMk cId="1449891440" sldId="397"/>
            <ac:spMk id="75" creationId="{424001F1-90CE-4EEE-8363-E41DC6CCBEF6}"/>
          </ac:spMkLst>
        </pc:spChg>
        <pc:spChg chg="mod">
          <ac:chgData name="liuhan" userId="f8731b20-21fa-4096-91f7-a26467cc747b" providerId="ADAL" clId="{3A760BF1-EB3A-49B7-AF4F-A42A727D06C9}" dt="2021-12-09T11:38:52.404" v="2234" actId="1076"/>
          <ac:spMkLst>
            <pc:docMk/>
            <pc:sldMk cId="1449891440" sldId="397"/>
            <ac:spMk id="77" creationId="{7E882A15-B42F-49CD-B11F-E4242C0D8E20}"/>
          </ac:spMkLst>
        </pc:spChg>
        <pc:spChg chg="mod">
          <ac:chgData name="liuhan" userId="f8731b20-21fa-4096-91f7-a26467cc747b" providerId="ADAL" clId="{3A760BF1-EB3A-49B7-AF4F-A42A727D06C9}" dt="2021-12-09T11:39:00.699" v="2235" actId="1076"/>
          <ac:spMkLst>
            <pc:docMk/>
            <pc:sldMk cId="1449891440" sldId="397"/>
            <ac:spMk id="80" creationId="{1ED54BDD-F128-46A5-8A5C-2960978135B2}"/>
          </ac:spMkLst>
        </pc:spChg>
      </pc:sldChg>
    </pc:docChg>
  </pc:docChgLst>
  <pc:docChgLst>
    <pc:chgData name="liuhan" userId="f8731b20-21fa-4096-91f7-a26467cc747b" providerId="ADAL" clId="{D9ED778D-9B7F-4CF3-985E-3E87CC768794}"/>
    <pc:docChg chg="undo custSel addSld delSld modSld delMainMaster">
      <pc:chgData name="liuhan" userId="f8731b20-21fa-4096-91f7-a26467cc747b" providerId="ADAL" clId="{D9ED778D-9B7F-4CF3-985E-3E87CC768794}" dt="2021-11-27T05:45:41.137" v="4401" actId="14100"/>
      <pc:docMkLst>
        <pc:docMk/>
      </pc:docMkLst>
      <pc:sldChg chg="del">
        <pc:chgData name="liuhan" userId="f8731b20-21fa-4096-91f7-a26467cc747b" providerId="ADAL" clId="{D9ED778D-9B7F-4CF3-985E-3E87CC768794}" dt="2021-11-26T13:38:09.052" v="3262" actId="47"/>
        <pc:sldMkLst>
          <pc:docMk/>
          <pc:sldMk cId="1041787262" sldId="256"/>
        </pc:sldMkLst>
      </pc:sldChg>
      <pc:sldChg chg="modSp add mod setBg">
        <pc:chgData name="liuhan" userId="f8731b20-21fa-4096-91f7-a26467cc747b" providerId="ADAL" clId="{D9ED778D-9B7F-4CF3-985E-3E87CC768794}" dt="2021-11-26T13:38:34.648" v="3293" actId="1076"/>
        <pc:sldMkLst>
          <pc:docMk/>
          <pc:sldMk cId="0" sldId="282"/>
        </pc:sldMkLst>
        <pc:spChg chg="mod">
          <ac:chgData name="liuhan" userId="f8731b20-21fa-4096-91f7-a26467cc747b" providerId="ADAL" clId="{D9ED778D-9B7F-4CF3-985E-3E87CC768794}" dt="2021-11-25T04:29:02.448" v="204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liuhan" userId="f8731b20-21fa-4096-91f7-a26467cc747b" providerId="ADAL" clId="{D9ED778D-9B7F-4CF3-985E-3E87CC768794}" dt="2021-11-26T13:38:34.648" v="3293" actId="1076"/>
          <ac:spMkLst>
            <pc:docMk/>
            <pc:sldMk cId="0" sldId="282"/>
            <ac:spMk id="5" creationId="{00000000-0000-0000-0000-000000000000}"/>
          </ac:spMkLst>
        </pc:spChg>
      </pc:sldChg>
      <pc:sldChg chg="modSp add del mod">
        <pc:chgData name="liuhan" userId="f8731b20-21fa-4096-91f7-a26467cc747b" providerId="ADAL" clId="{D9ED778D-9B7F-4CF3-985E-3E87CC768794}" dt="2021-11-26T13:37:41.998" v="3261" actId="47"/>
        <pc:sldMkLst>
          <pc:docMk/>
          <pc:sldMk cId="0" sldId="309"/>
        </pc:sldMkLst>
        <pc:spChg chg="mod">
          <ac:chgData name="liuhan" userId="f8731b20-21fa-4096-91f7-a26467cc747b" providerId="ADAL" clId="{D9ED778D-9B7F-4CF3-985E-3E87CC768794}" dt="2021-11-25T04:23:12.867" v="141" actId="20577"/>
          <ac:spMkLst>
            <pc:docMk/>
            <pc:sldMk cId="0" sldId="309"/>
            <ac:spMk id="2" creationId="{00000000-0000-0000-0000-000000000000}"/>
          </ac:spMkLst>
        </pc:spChg>
        <pc:picChg chg="mod">
          <ac:chgData name="liuhan" userId="f8731b20-21fa-4096-91f7-a26467cc747b" providerId="ADAL" clId="{D9ED778D-9B7F-4CF3-985E-3E87CC768794}" dt="2021-11-26T13:34:49.593" v="3257" actId="1076"/>
          <ac:picMkLst>
            <pc:docMk/>
            <pc:sldMk cId="0" sldId="309"/>
            <ac:picMk id="14" creationId="{00000000-0000-0000-0000-000000000000}"/>
          </ac:picMkLst>
        </pc:picChg>
      </pc:sldChg>
      <pc:sldChg chg="addSp delSp modSp del mod modAnim">
        <pc:chgData name="liuhan" userId="f8731b20-21fa-4096-91f7-a26467cc747b" providerId="ADAL" clId="{D9ED778D-9B7F-4CF3-985E-3E87CC768794}" dt="2021-11-27T05:45:05.972" v="4400" actId="47"/>
        <pc:sldMkLst>
          <pc:docMk/>
          <pc:sldMk cId="1589651276" sldId="351"/>
        </pc:sldMkLst>
        <pc:spChg chg="add del mod">
          <ac:chgData name="liuhan" userId="f8731b20-21fa-4096-91f7-a26467cc747b" providerId="ADAL" clId="{D9ED778D-9B7F-4CF3-985E-3E87CC768794}" dt="2021-11-26T11:49:38.229" v="1094" actId="478"/>
          <ac:spMkLst>
            <pc:docMk/>
            <pc:sldMk cId="1589651276" sldId="351"/>
            <ac:spMk id="4" creationId="{36CAAA63-49AE-4D37-AF4B-45B9C9F83A44}"/>
          </ac:spMkLst>
        </pc:spChg>
        <pc:spChg chg="add mod">
          <ac:chgData name="liuhan" userId="f8731b20-21fa-4096-91f7-a26467cc747b" providerId="ADAL" clId="{D9ED778D-9B7F-4CF3-985E-3E87CC768794}" dt="2021-11-25T13:54:33.596" v="845" actId="207"/>
          <ac:spMkLst>
            <pc:docMk/>
            <pc:sldMk cId="1589651276" sldId="351"/>
            <ac:spMk id="6" creationId="{3A13DBD5-486D-450E-9554-1F42FACA54B1}"/>
          </ac:spMkLst>
        </pc:spChg>
        <pc:graphicFrameChg chg="add del mod">
          <ac:chgData name="liuhan" userId="f8731b20-21fa-4096-91f7-a26467cc747b" providerId="ADAL" clId="{D9ED778D-9B7F-4CF3-985E-3E87CC768794}" dt="2021-11-26T11:51:56.406" v="1097" actId="12084"/>
          <ac:graphicFrameMkLst>
            <pc:docMk/>
            <pc:sldMk cId="1589651276" sldId="351"/>
            <ac:graphicFrameMk id="7" creationId="{2CDE486F-F128-4B5F-8F9F-D912C21C0547}"/>
          </ac:graphicFrameMkLst>
        </pc:graphicFrameChg>
        <pc:picChg chg="add del mod modCrop">
          <ac:chgData name="liuhan" userId="f8731b20-21fa-4096-91f7-a26467cc747b" providerId="ADAL" clId="{D9ED778D-9B7F-4CF3-985E-3E87CC768794}" dt="2021-11-26T11:53:12.152" v="1111" actId="21"/>
          <ac:picMkLst>
            <pc:docMk/>
            <pc:sldMk cId="1589651276" sldId="351"/>
            <ac:picMk id="3" creationId="{6CA52C62-5619-4706-A828-E8D39A875381}"/>
          </ac:picMkLst>
        </pc:picChg>
        <pc:picChg chg="add mod">
          <ac:chgData name="liuhan" userId="f8731b20-21fa-4096-91f7-a26467cc747b" providerId="ADAL" clId="{D9ED778D-9B7F-4CF3-985E-3E87CC768794}" dt="2021-11-25T13:54:45.900" v="847" actId="1076"/>
          <ac:picMkLst>
            <pc:docMk/>
            <pc:sldMk cId="1589651276" sldId="351"/>
            <ac:picMk id="1026" creationId="{E40FC1A3-996D-4A57-8FA5-D109067B6101}"/>
          </ac:picMkLst>
        </pc:picChg>
        <pc:picChg chg="add del">
          <ac:chgData name="liuhan" userId="f8731b20-21fa-4096-91f7-a26467cc747b" providerId="ADAL" clId="{D9ED778D-9B7F-4CF3-985E-3E87CC768794}" dt="2021-11-25T13:53:03.941" v="824"/>
          <ac:picMkLst>
            <pc:docMk/>
            <pc:sldMk cId="1589651276" sldId="351"/>
            <ac:picMk id="1028" creationId="{C6DD1FEE-CA7E-4102-8E5D-7BD1A4122FCC}"/>
          </ac:picMkLst>
        </pc:picChg>
        <pc:picChg chg="add mod">
          <ac:chgData name="liuhan" userId="f8731b20-21fa-4096-91f7-a26467cc747b" providerId="ADAL" clId="{D9ED778D-9B7F-4CF3-985E-3E87CC768794}" dt="2021-11-25T13:59:18.391" v="854" actId="1076"/>
          <ac:picMkLst>
            <pc:docMk/>
            <pc:sldMk cId="1589651276" sldId="351"/>
            <ac:picMk id="1030" creationId="{B30FD45E-06C3-4AFC-9F33-EC0325E8DDA2}"/>
          </ac:picMkLst>
        </pc:picChg>
      </pc:sldChg>
      <pc:sldChg chg="del">
        <pc:chgData name="liuhan" userId="f8731b20-21fa-4096-91f7-a26467cc747b" providerId="ADAL" clId="{D9ED778D-9B7F-4CF3-985E-3E87CC768794}" dt="2021-11-27T05:44:28.603" v="4399" actId="47"/>
        <pc:sldMkLst>
          <pc:docMk/>
          <pc:sldMk cId="845184279" sldId="357"/>
        </pc:sldMkLst>
      </pc:sldChg>
      <pc:sldChg chg="addSp delSp modSp new mod">
        <pc:chgData name="liuhan" userId="f8731b20-21fa-4096-91f7-a26467cc747b" providerId="ADAL" clId="{D9ED778D-9B7F-4CF3-985E-3E87CC768794}" dt="2021-11-27T05:45:41.137" v="4401" actId="14100"/>
        <pc:sldMkLst>
          <pc:docMk/>
          <pc:sldMk cId="3981180028" sldId="363"/>
        </pc:sldMkLst>
        <pc:spChg chg="mod">
          <ac:chgData name="liuhan" userId="f8731b20-21fa-4096-91f7-a26467cc747b" providerId="ADAL" clId="{D9ED778D-9B7F-4CF3-985E-3E87CC768794}" dt="2021-11-26T13:33:07.035" v="3185" actId="1076"/>
          <ac:spMkLst>
            <pc:docMk/>
            <pc:sldMk cId="3981180028" sldId="363"/>
            <ac:spMk id="2" creationId="{33DCD92A-67F5-4E7E-819E-A02011CE1FFF}"/>
          </ac:spMkLst>
        </pc:spChg>
        <pc:spChg chg="del">
          <ac:chgData name="liuhan" userId="f8731b20-21fa-4096-91f7-a26467cc747b" providerId="ADAL" clId="{D9ED778D-9B7F-4CF3-985E-3E87CC768794}" dt="2021-11-25T04:23:35.587" v="147" actId="478"/>
          <ac:spMkLst>
            <pc:docMk/>
            <pc:sldMk cId="3981180028" sldId="363"/>
            <ac:spMk id="3" creationId="{192DE85D-CD13-4947-95A2-7A6100496E64}"/>
          </ac:spMkLst>
        </pc:spChg>
        <pc:spChg chg="add del mod">
          <ac:chgData name="liuhan" userId="f8731b20-21fa-4096-91f7-a26467cc747b" providerId="ADAL" clId="{D9ED778D-9B7F-4CF3-985E-3E87CC768794}" dt="2021-11-26T11:54:52.014" v="1119" actId="478"/>
          <ac:spMkLst>
            <pc:docMk/>
            <pc:sldMk cId="3981180028" sldId="363"/>
            <ac:spMk id="4" creationId="{1ADC5A95-365C-4369-A0F7-5948930792AB}"/>
          </ac:spMkLst>
        </pc:spChg>
        <pc:spChg chg="add del mod">
          <ac:chgData name="liuhan" userId="f8731b20-21fa-4096-91f7-a26467cc747b" providerId="ADAL" clId="{D9ED778D-9B7F-4CF3-985E-3E87CC768794}" dt="2021-11-26T11:54:54.116" v="1120" actId="478"/>
          <ac:spMkLst>
            <pc:docMk/>
            <pc:sldMk cId="3981180028" sldId="363"/>
            <ac:spMk id="5" creationId="{9AF3CA8A-EE68-4137-8A27-D8BBDD61EB4F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6" creationId="{2CA018AE-5536-44BF-ABF4-9026D6F4798B}"/>
          </ac:spMkLst>
        </pc:spChg>
        <pc:spChg chg="add del mod">
          <ac:chgData name="liuhan" userId="f8731b20-21fa-4096-91f7-a26467cc747b" providerId="ADAL" clId="{D9ED778D-9B7F-4CF3-985E-3E87CC768794}" dt="2021-11-26T12:04:19.694" v="1615" actId="478"/>
          <ac:spMkLst>
            <pc:docMk/>
            <pc:sldMk cId="3981180028" sldId="363"/>
            <ac:spMk id="7" creationId="{8ADC88A5-99CC-4CA7-AD81-68CB51DE3869}"/>
          </ac:spMkLst>
        </pc:spChg>
        <pc:spChg chg="add del mod">
          <ac:chgData name="liuhan" userId="f8731b20-21fa-4096-91f7-a26467cc747b" providerId="ADAL" clId="{D9ED778D-9B7F-4CF3-985E-3E87CC768794}" dt="2021-11-26T11:54:52.014" v="1119" actId="478"/>
          <ac:spMkLst>
            <pc:docMk/>
            <pc:sldMk cId="3981180028" sldId="363"/>
            <ac:spMk id="8" creationId="{342B06AA-D1EB-4DD3-91F4-50D34E946C96}"/>
          </ac:spMkLst>
        </pc:spChg>
        <pc:spChg chg="add del mod">
          <ac:chgData name="liuhan" userId="f8731b20-21fa-4096-91f7-a26467cc747b" providerId="ADAL" clId="{D9ED778D-9B7F-4CF3-985E-3E87CC768794}" dt="2021-11-26T11:54:54.116" v="1120" actId="478"/>
          <ac:spMkLst>
            <pc:docMk/>
            <pc:sldMk cId="3981180028" sldId="363"/>
            <ac:spMk id="11" creationId="{456696F1-5639-43CB-BFD1-25F22010150D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13" creationId="{EAFBE39A-DED6-4D53-9C3A-5D80CD75E3DA}"/>
          </ac:spMkLst>
        </pc:spChg>
        <pc:spChg chg="add del mod">
          <ac:chgData name="liuhan" userId="f8731b20-21fa-4096-91f7-a26467cc747b" providerId="ADAL" clId="{D9ED778D-9B7F-4CF3-985E-3E87CC768794}" dt="2021-11-26T12:04:03.677" v="1604" actId="478"/>
          <ac:spMkLst>
            <pc:docMk/>
            <pc:sldMk cId="3981180028" sldId="363"/>
            <ac:spMk id="14" creationId="{2889C4C7-6F3C-4068-BC6F-2B0E5A7431DE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15" creationId="{A5793D42-90D9-4F79-B10F-841C95BD25C9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16" creationId="{07A6EC33-B9E9-4244-B2F4-FEDCBD64FBD0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17" creationId="{AB810867-68AE-49BA-8299-96FD7C6C1D6C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18" creationId="{F31536B3-1086-453F-951D-F952EE492C0F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19" creationId="{515FC238-C0C7-42FD-8309-33281619FCF3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0" creationId="{4D27720F-EB19-4101-A9E9-3789F7A6ED8D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1" creationId="{58DD76C2-F8D9-4E9A-AEAB-36ADAD7D11F1}"/>
          </ac:spMkLst>
        </pc:spChg>
        <pc:spChg chg="add mod">
          <ac:chgData name="liuhan" userId="f8731b20-21fa-4096-91f7-a26467cc747b" providerId="ADAL" clId="{D9ED778D-9B7F-4CF3-985E-3E87CC768794}" dt="2021-11-27T05:45:41.137" v="4401" actId="14100"/>
          <ac:spMkLst>
            <pc:docMk/>
            <pc:sldMk cId="3981180028" sldId="363"/>
            <ac:spMk id="22" creationId="{D145D278-D407-4BF5-A1F5-3655666FEE50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3" creationId="{A2F2828C-5E93-420C-9BE5-17D67DA924B5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4" creationId="{C209D9F3-289F-4EDF-9F86-22BBA1BD9701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25" creationId="{F79DBFB9-1AD7-4AEB-8185-1E74E40DFBCC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6" creationId="{702A2C6C-A6B8-4B62-82E7-49E80C9912D0}"/>
          </ac:spMkLst>
        </pc:spChg>
        <pc:spChg chg="add mod">
          <ac:chgData name="liuhan" userId="f8731b20-21fa-4096-91f7-a26467cc747b" providerId="ADAL" clId="{D9ED778D-9B7F-4CF3-985E-3E87CC768794}" dt="2021-11-26T13:34:30.093" v="3256" actId="1035"/>
          <ac:spMkLst>
            <pc:docMk/>
            <pc:sldMk cId="3981180028" sldId="363"/>
            <ac:spMk id="27" creationId="{9798D26A-AF59-455C-A776-60C4ADEE20CC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28" creationId="{8A0F8700-9EA7-45DC-9BE3-F22FCF1BD3DC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29" creationId="{5012DBF2-A598-4DE3-BF61-E7BF6ABCC528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0" creationId="{21B12614-8C4C-4663-90FE-AC3705785C6D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1" creationId="{73C89E76-23E5-408A-A9AD-4D369230640B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2" creationId="{5001788A-56DA-4CA9-B4F5-EBA8B48FF7A5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4" creationId="{E0BD0E71-9DE0-4A1C-AC7D-C9AB4FC1A9B3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5" creationId="{CBDE11ED-66CA-406F-BB1B-F32D388EA21C}"/>
          </ac:spMkLst>
        </pc:spChg>
        <pc:spChg chg="add mod">
          <ac:chgData name="liuhan" userId="f8731b20-21fa-4096-91f7-a26467cc747b" providerId="ADAL" clId="{D9ED778D-9B7F-4CF3-985E-3E87CC768794}" dt="2021-11-26T13:34:10.341" v="3240" actId="1076"/>
          <ac:spMkLst>
            <pc:docMk/>
            <pc:sldMk cId="3981180028" sldId="363"/>
            <ac:spMk id="36" creationId="{C59F00DA-286B-42FB-8ACB-ECDD04E57668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7" creationId="{8FF01842-09A1-4160-92A6-2861092D5832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8" creationId="{7D28FD2F-62CF-432F-836B-C67887EA3BE2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39" creationId="{F343AEA5-6ADC-4722-9BBD-F2F4E999A45D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40" creationId="{2825C4B5-4534-4A56-AD37-595D433F7F2B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41" creationId="{79929AC1-1492-434D-B579-9778F161AB9D}"/>
          </ac:spMkLst>
        </pc:spChg>
        <pc:spChg chg="add mod">
          <ac:chgData name="liuhan" userId="f8731b20-21fa-4096-91f7-a26467cc747b" providerId="ADAL" clId="{D9ED778D-9B7F-4CF3-985E-3E87CC768794}" dt="2021-11-26T13:33:51.914" v="3238" actId="1037"/>
          <ac:spMkLst>
            <pc:docMk/>
            <pc:sldMk cId="3981180028" sldId="363"/>
            <ac:spMk id="42" creationId="{E7CAA1E7-5F48-4F63-9A98-EEB0F7ED7EA3}"/>
          </ac:spMkLst>
        </pc:spChg>
        <pc:picChg chg="add mod">
          <ac:chgData name="liuhan" userId="f8731b20-21fa-4096-91f7-a26467cc747b" providerId="ADAL" clId="{D9ED778D-9B7F-4CF3-985E-3E87CC768794}" dt="2021-11-26T13:33:51.914" v="3238" actId="1037"/>
          <ac:picMkLst>
            <pc:docMk/>
            <pc:sldMk cId="3981180028" sldId="363"/>
            <ac:picMk id="9" creationId="{6C51CE8A-6C95-44D9-A3C7-017FE6D9E714}"/>
          </ac:picMkLst>
        </pc:picChg>
        <pc:picChg chg="add del mod">
          <ac:chgData name="liuhan" userId="f8731b20-21fa-4096-91f7-a26467cc747b" providerId="ADAL" clId="{D9ED778D-9B7F-4CF3-985E-3E87CC768794}" dt="2021-11-26T11:53:20.486" v="1114" actId="478"/>
          <ac:picMkLst>
            <pc:docMk/>
            <pc:sldMk cId="3981180028" sldId="363"/>
            <ac:picMk id="10" creationId="{3BFD5C98-52E9-4020-880E-7AC4B40210F6}"/>
          </ac:picMkLst>
        </pc:picChg>
        <pc:picChg chg="add mod">
          <ac:chgData name="liuhan" userId="f8731b20-21fa-4096-91f7-a26467cc747b" providerId="ADAL" clId="{D9ED778D-9B7F-4CF3-985E-3E87CC768794}" dt="2021-11-26T13:33:51.914" v="3238" actId="1037"/>
          <ac:picMkLst>
            <pc:docMk/>
            <pc:sldMk cId="3981180028" sldId="363"/>
            <ac:picMk id="12" creationId="{753CF19B-464C-463F-967A-3102DD4CC9EB}"/>
          </ac:picMkLst>
        </pc:picChg>
        <pc:picChg chg="add mod">
          <ac:chgData name="liuhan" userId="f8731b20-21fa-4096-91f7-a26467cc747b" providerId="ADAL" clId="{D9ED778D-9B7F-4CF3-985E-3E87CC768794}" dt="2021-11-26T13:33:51.914" v="3238" actId="1037"/>
          <ac:picMkLst>
            <pc:docMk/>
            <pc:sldMk cId="3981180028" sldId="363"/>
            <ac:picMk id="33" creationId="{4BAE9A94-0DB6-4641-9663-6777A2CA907F}"/>
          </ac:picMkLst>
        </pc:picChg>
        <pc:picChg chg="add del mod">
          <ac:chgData name="liuhan" userId="f8731b20-21fa-4096-91f7-a26467cc747b" providerId="ADAL" clId="{D9ED778D-9B7F-4CF3-985E-3E87CC768794}" dt="2021-11-26T13:35:14.111" v="3260" actId="478"/>
          <ac:picMkLst>
            <pc:docMk/>
            <pc:sldMk cId="3981180028" sldId="363"/>
            <ac:picMk id="43" creationId="{0D7B7A9C-016C-42E7-B3FB-DE7F2392CBC4}"/>
          </ac:picMkLst>
        </pc:picChg>
      </pc:sldChg>
      <pc:sldChg chg="addSp delSp modSp mod">
        <pc:chgData name="liuhan" userId="f8731b20-21fa-4096-91f7-a26467cc747b" providerId="ADAL" clId="{D9ED778D-9B7F-4CF3-985E-3E87CC768794}" dt="2021-11-26T13:41:49.468" v="3365" actId="1076"/>
        <pc:sldMkLst>
          <pc:docMk/>
          <pc:sldMk cId="0" sldId="386"/>
        </pc:sldMkLst>
        <pc:spChg chg="mod">
          <ac:chgData name="liuhan" userId="f8731b20-21fa-4096-91f7-a26467cc747b" providerId="ADAL" clId="{D9ED778D-9B7F-4CF3-985E-3E87CC768794}" dt="2021-11-26T13:41:45.689" v="3364" actId="14100"/>
          <ac:spMkLst>
            <pc:docMk/>
            <pc:sldMk cId="0" sldId="386"/>
            <ac:spMk id="5" creationId="{00000000-0000-0000-0000-000000000000}"/>
          </ac:spMkLst>
        </pc:spChg>
        <pc:spChg chg="add del mod">
          <ac:chgData name="liuhan" userId="f8731b20-21fa-4096-91f7-a26467cc747b" providerId="ADAL" clId="{D9ED778D-9B7F-4CF3-985E-3E87CC768794}" dt="2021-11-26T13:40:41.706" v="3351"/>
          <ac:spMkLst>
            <pc:docMk/>
            <pc:sldMk cId="0" sldId="386"/>
            <ac:spMk id="6" creationId="{2B9E90FD-196A-43F9-8FE3-5E735FBF2E45}"/>
          </ac:spMkLst>
        </pc:spChg>
        <pc:spChg chg="add mod">
          <ac:chgData name="liuhan" userId="f8731b20-21fa-4096-91f7-a26467cc747b" providerId="ADAL" clId="{D9ED778D-9B7F-4CF3-985E-3E87CC768794}" dt="2021-11-26T13:41:49.468" v="3365" actId="1076"/>
          <ac:spMkLst>
            <pc:docMk/>
            <pc:sldMk cId="0" sldId="386"/>
            <ac:spMk id="7" creationId="{3B587DB9-EDB9-4C2E-AFAB-6FEBBB15BDA8}"/>
          </ac:spMkLst>
        </pc:spChg>
        <pc:picChg chg="mod">
          <ac:chgData name="liuhan" userId="f8731b20-21fa-4096-91f7-a26467cc747b" providerId="ADAL" clId="{D9ED778D-9B7F-4CF3-985E-3E87CC768794}" dt="2021-11-25T04:29:34.374" v="213" actId="1076"/>
          <ac:picMkLst>
            <pc:docMk/>
            <pc:sldMk cId="0" sldId="386"/>
            <ac:picMk id="4" creationId="{00000000-0000-0000-0000-000000000000}"/>
          </ac:picMkLst>
        </pc:picChg>
      </pc:sldChg>
      <pc:sldChg chg="addSp delSp modSp add mod">
        <pc:chgData name="liuhan" userId="f8731b20-21fa-4096-91f7-a26467cc747b" providerId="ADAL" clId="{D9ED778D-9B7F-4CF3-985E-3E87CC768794}" dt="2021-11-25T06:23:16.784" v="817" actId="21"/>
        <pc:sldMkLst>
          <pc:docMk/>
          <pc:sldMk cId="2988187116" sldId="387"/>
        </pc:sldMkLst>
        <pc:spChg chg="add mod ord">
          <ac:chgData name="liuhan" userId="f8731b20-21fa-4096-91f7-a26467cc747b" providerId="ADAL" clId="{D9ED778D-9B7F-4CF3-985E-3E87CC768794}" dt="2021-11-25T05:53:40.132" v="335" actId="208"/>
          <ac:spMkLst>
            <pc:docMk/>
            <pc:sldMk cId="2988187116" sldId="387"/>
            <ac:spMk id="5" creationId="{528197D2-CF12-4B4C-915E-61FCB738309C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9" creationId="{5A738FC6-69C3-409B-ADC1-8724BF45AB7A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0" creationId="{8BDF607C-6D5F-43FC-8DFA-39142FA19D3A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1" creationId="{C751F9C8-F1B2-4E30-89B5-EF0F1AD5C409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3" creationId="{E3A49B97-D218-4629-B959-A4064565157F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4" creationId="{6D40705D-3E70-4879-BD90-CEC63B6A97F9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5" creationId="{C234C6A8-DF83-4793-AEE1-211AF628FC7C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18" creationId="{A5BD8DFE-44A7-4D2C-893F-B3A2CA02A95B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21" creationId="{A474DB90-1C32-444C-9949-08A0A116526E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22" creationId="{B689C52C-8C24-4AE5-AE6A-88D6591C3E52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23" creationId="{8B73FD3D-70C6-4685-AD0A-5F9644AA5C87}"/>
          </ac:spMkLst>
        </pc:spChg>
        <pc:spChg chg="del">
          <ac:chgData name="liuhan" userId="f8731b20-21fa-4096-91f7-a26467cc747b" providerId="ADAL" clId="{D9ED778D-9B7F-4CF3-985E-3E87CC768794}" dt="2021-11-25T05:47:17.635" v="219" actId="478"/>
          <ac:spMkLst>
            <pc:docMk/>
            <pc:sldMk cId="2988187116" sldId="387"/>
            <ac:spMk id="25" creationId="{378B6879-81A5-45A8-B2D7-895A114BB75B}"/>
          </ac:spMkLst>
        </pc:spChg>
        <pc:spChg chg="add mod">
          <ac:chgData name="liuhan" userId="f8731b20-21fa-4096-91f7-a26467cc747b" providerId="ADAL" clId="{D9ED778D-9B7F-4CF3-985E-3E87CC768794}" dt="2021-11-25T05:48:57.830" v="261" actId="1076"/>
          <ac:spMkLst>
            <pc:docMk/>
            <pc:sldMk cId="2988187116" sldId="387"/>
            <ac:spMk id="26" creationId="{8BE8208B-ED8F-483B-8E57-A33709EE538F}"/>
          </ac:spMkLst>
        </pc:spChg>
        <pc:spChg chg="add mod">
          <ac:chgData name="liuhan" userId="f8731b20-21fa-4096-91f7-a26467cc747b" providerId="ADAL" clId="{D9ED778D-9B7F-4CF3-985E-3E87CC768794}" dt="2021-11-25T05:49:13.643" v="277" actId="1076"/>
          <ac:spMkLst>
            <pc:docMk/>
            <pc:sldMk cId="2988187116" sldId="387"/>
            <ac:spMk id="27" creationId="{DB5F53A4-C617-4FD1-881B-2BDFC73DFAD0}"/>
          </ac:spMkLst>
        </pc:spChg>
        <pc:spChg chg="add mod">
          <ac:chgData name="liuhan" userId="f8731b20-21fa-4096-91f7-a26467cc747b" providerId="ADAL" clId="{D9ED778D-9B7F-4CF3-985E-3E87CC768794}" dt="2021-11-25T05:49:28.152" v="285" actId="1076"/>
          <ac:spMkLst>
            <pc:docMk/>
            <pc:sldMk cId="2988187116" sldId="387"/>
            <ac:spMk id="28" creationId="{A26F02A1-ABF9-46BB-BD8C-2DA15571B4A5}"/>
          </ac:spMkLst>
        </pc:spChg>
        <pc:spChg chg="add mod">
          <ac:chgData name="liuhan" userId="f8731b20-21fa-4096-91f7-a26467cc747b" providerId="ADAL" clId="{D9ED778D-9B7F-4CF3-985E-3E87CC768794}" dt="2021-11-25T05:49:54.618" v="293" actId="1076"/>
          <ac:spMkLst>
            <pc:docMk/>
            <pc:sldMk cId="2988187116" sldId="387"/>
            <ac:spMk id="29" creationId="{64D8EE00-AE81-4CC6-908D-4AF4051FC2A8}"/>
          </ac:spMkLst>
        </pc:spChg>
        <pc:spChg chg="add del mod">
          <ac:chgData name="liuhan" userId="f8731b20-21fa-4096-91f7-a26467cc747b" providerId="ADAL" clId="{D9ED778D-9B7F-4CF3-985E-3E87CC768794}" dt="2021-11-25T05:52:57.096" v="330" actId="478"/>
          <ac:spMkLst>
            <pc:docMk/>
            <pc:sldMk cId="2988187116" sldId="387"/>
            <ac:spMk id="30" creationId="{115AEA09-D00F-4A91-BB3F-DE24DB5BB41D}"/>
          </ac:spMkLst>
        </pc:spChg>
        <pc:spChg chg="add del mod">
          <ac:chgData name="liuhan" userId="f8731b20-21fa-4096-91f7-a26467cc747b" providerId="ADAL" clId="{D9ED778D-9B7F-4CF3-985E-3E87CC768794}" dt="2021-11-25T05:52:53.521" v="329" actId="478"/>
          <ac:spMkLst>
            <pc:docMk/>
            <pc:sldMk cId="2988187116" sldId="387"/>
            <ac:spMk id="31" creationId="{BAA6D453-EE2C-4F9D-9B5B-CE18335AFD0D}"/>
          </ac:spMkLst>
        </pc:spChg>
        <pc:spChg chg="add del">
          <ac:chgData name="liuhan" userId="f8731b20-21fa-4096-91f7-a26467cc747b" providerId="ADAL" clId="{D9ED778D-9B7F-4CF3-985E-3E87CC768794}" dt="2021-11-25T05:52:40.480" v="326" actId="22"/>
          <ac:spMkLst>
            <pc:docMk/>
            <pc:sldMk cId="2988187116" sldId="387"/>
            <ac:spMk id="32" creationId="{F1AFA575-AD89-49A4-BEBE-E110AE728668}"/>
          </ac:spMkLst>
        </pc:spChg>
        <pc:spChg chg="add mod ord">
          <ac:chgData name="liuhan" userId="f8731b20-21fa-4096-91f7-a26467cc747b" providerId="ADAL" clId="{D9ED778D-9B7F-4CF3-985E-3E87CC768794}" dt="2021-11-25T05:57:37.919" v="445" actId="20577"/>
          <ac:spMkLst>
            <pc:docMk/>
            <pc:sldMk cId="2988187116" sldId="387"/>
            <ac:spMk id="33" creationId="{56F2C18D-BB55-40ED-AA04-8DF33C5D2657}"/>
          </ac:spMkLst>
        </pc:spChg>
        <pc:spChg chg="add mod ord">
          <ac:chgData name="liuhan" userId="f8731b20-21fa-4096-91f7-a26467cc747b" providerId="ADAL" clId="{D9ED778D-9B7F-4CF3-985E-3E87CC768794}" dt="2021-11-25T06:23:16.784" v="817" actId="21"/>
          <ac:spMkLst>
            <pc:docMk/>
            <pc:sldMk cId="2988187116" sldId="387"/>
            <ac:spMk id="34" creationId="{E6ADF6F8-2A64-4C6A-B69B-072DFE945A36}"/>
          </ac:spMkLst>
        </pc:spChg>
        <pc:spChg chg="add mod ord">
          <ac:chgData name="liuhan" userId="f8731b20-21fa-4096-91f7-a26467cc747b" providerId="ADAL" clId="{D9ED778D-9B7F-4CF3-985E-3E87CC768794}" dt="2021-11-25T06:01:23.340" v="598" actId="20577"/>
          <ac:spMkLst>
            <pc:docMk/>
            <pc:sldMk cId="2988187116" sldId="387"/>
            <ac:spMk id="35" creationId="{B741DACB-1BF2-4B3A-883D-0503F8D93F1A}"/>
          </ac:spMkLst>
        </pc:spChg>
        <pc:graphicFrameChg chg="add mod modGraphic">
          <ac:chgData name="liuhan" userId="f8731b20-21fa-4096-91f7-a26467cc747b" providerId="ADAL" clId="{D9ED778D-9B7F-4CF3-985E-3E87CC768794}" dt="2021-11-25T05:50:41.926" v="301" actId="478"/>
          <ac:graphicFrameMkLst>
            <pc:docMk/>
            <pc:sldMk cId="2988187116" sldId="387"/>
            <ac:graphicFrameMk id="3" creationId="{E411631A-51F7-430C-87B7-13B0F64C0BB5}"/>
          </ac:graphicFrameMkLst>
        </pc:graphicFrame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6" creationId="{6756BBA2-5240-418A-A1FB-BCA89F624585}"/>
          </ac:picMkLst>
        </pc:pic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7" creationId="{A264EBBD-6BFC-44AE-A438-BAC05C14935C}"/>
          </ac:picMkLst>
        </pc:pic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8" creationId="{17E45287-BF3A-45FD-8FA3-6749AC44D357}"/>
          </ac:picMkLst>
        </pc:pic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16" creationId="{85A8777A-1AD1-4A86-BB07-CF1D17DBD5C4}"/>
          </ac:picMkLst>
        </pc:pic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17" creationId="{79FFBD70-E722-4B50-AF78-57183C366704}"/>
          </ac:picMkLst>
        </pc:picChg>
        <pc:picChg chg="del">
          <ac:chgData name="liuhan" userId="f8731b20-21fa-4096-91f7-a26467cc747b" providerId="ADAL" clId="{D9ED778D-9B7F-4CF3-985E-3E87CC768794}" dt="2021-11-25T05:47:17.635" v="219" actId="478"/>
          <ac:picMkLst>
            <pc:docMk/>
            <pc:sldMk cId="2988187116" sldId="387"/>
            <ac:picMk id="24" creationId="{F365532D-1FB0-44ED-A342-C5F70E7F6637}"/>
          </ac:picMkLst>
        </pc:picChg>
        <pc:cxnChg chg="del">
          <ac:chgData name="liuhan" userId="f8731b20-21fa-4096-91f7-a26467cc747b" providerId="ADAL" clId="{D9ED778D-9B7F-4CF3-985E-3E87CC768794}" dt="2021-11-25T05:47:17.635" v="219" actId="478"/>
          <ac:cxnSpMkLst>
            <pc:docMk/>
            <pc:sldMk cId="2988187116" sldId="387"/>
            <ac:cxnSpMk id="19" creationId="{F99B41CE-4041-4AFA-8794-557DC4A4F626}"/>
          </ac:cxnSpMkLst>
        </pc:cxnChg>
        <pc:cxnChg chg="del">
          <ac:chgData name="liuhan" userId="f8731b20-21fa-4096-91f7-a26467cc747b" providerId="ADAL" clId="{D9ED778D-9B7F-4CF3-985E-3E87CC768794}" dt="2021-11-25T05:47:17.635" v="219" actId="478"/>
          <ac:cxnSpMkLst>
            <pc:docMk/>
            <pc:sldMk cId="2988187116" sldId="387"/>
            <ac:cxnSpMk id="20" creationId="{8B3F7A9D-7B3D-4902-884B-2EB8AF420654}"/>
          </ac:cxnSpMkLst>
        </pc:cxnChg>
      </pc:sldChg>
      <pc:sldChg chg="addSp delSp modSp new mod">
        <pc:chgData name="liuhan" userId="f8731b20-21fa-4096-91f7-a26467cc747b" providerId="ADAL" clId="{D9ED778D-9B7F-4CF3-985E-3E87CC768794}" dt="2021-11-25T14:11:00.348" v="1086" actId="1076"/>
        <pc:sldMkLst>
          <pc:docMk/>
          <pc:sldMk cId="3294402573" sldId="388"/>
        </pc:sldMkLst>
        <pc:spChg chg="mod">
          <ac:chgData name="liuhan" userId="f8731b20-21fa-4096-91f7-a26467cc747b" providerId="ADAL" clId="{D9ED778D-9B7F-4CF3-985E-3E87CC768794}" dt="2021-11-25T14:01:28.116" v="899" actId="20577"/>
          <ac:spMkLst>
            <pc:docMk/>
            <pc:sldMk cId="3294402573" sldId="388"/>
            <ac:spMk id="2" creationId="{2E854E5A-68F5-4221-95A0-FDB3491A8746}"/>
          </ac:spMkLst>
        </pc:spChg>
        <pc:spChg chg="del">
          <ac:chgData name="liuhan" userId="f8731b20-21fa-4096-91f7-a26467cc747b" providerId="ADAL" clId="{D9ED778D-9B7F-4CF3-985E-3E87CC768794}" dt="2021-11-25T14:01:32.451" v="900" actId="478"/>
          <ac:spMkLst>
            <pc:docMk/>
            <pc:sldMk cId="3294402573" sldId="388"/>
            <ac:spMk id="3" creationId="{3BAF7A1D-9300-4ADE-8BEF-8A6598C5EF03}"/>
          </ac:spMkLst>
        </pc:spChg>
        <pc:graphicFrameChg chg="add mod modGraphic">
          <ac:chgData name="liuhan" userId="f8731b20-21fa-4096-91f7-a26467cc747b" providerId="ADAL" clId="{D9ED778D-9B7F-4CF3-985E-3E87CC768794}" dt="2021-11-25T14:11:00.348" v="1086" actId="1076"/>
          <ac:graphicFrameMkLst>
            <pc:docMk/>
            <pc:sldMk cId="3294402573" sldId="388"/>
            <ac:graphicFrameMk id="7" creationId="{9B310A9C-1E9C-4FCA-A54F-6E1E621F524C}"/>
          </ac:graphicFrameMkLst>
        </pc:graphicFrameChg>
        <pc:picChg chg="add mod modCrop">
          <ac:chgData name="liuhan" userId="f8731b20-21fa-4096-91f7-a26467cc747b" providerId="ADAL" clId="{D9ED778D-9B7F-4CF3-985E-3E87CC768794}" dt="2021-11-25T14:10:45.681" v="1085" actId="1037"/>
          <ac:picMkLst>
            <pc:docMk/>
            <pc:sldMk cId="3294402573" sldId="388"/>
            <ac:picMk id="4" creationId="{72E8FB44-7F15-444E-9669-DC0A63AE443D}"/>
          </ac:picMkLst>
        </pc:picChg>
        <pc:picChg chg="add mod">
          <ac:chgData name="liuhan" userId="f8731b20-21fa-4096-91f7-a26467cc747b" providerId="ADAL" clId="{D9ED778D-9B7F-4CF3-985E-3E87CC768794}" dt="2021-11-25T14:10:45.681" v="1085" actId="1037"/>
          <ac:picMkLst>
            <pc:docMk/>
            <pc:sldMk cId="3294402573" sldId="388"/>
            <ac:picMk id="6" creationId="{7EDB4B29-05F8-4F03-91D9-8E7517DCA8FA}"/>
          </ac:picMkLst>
        </pc:picChg>
      </pc:sldChg>
      <pc:sldChg chg="addSp delSp modSp add mod">
        <pc:chgData name="liuhan" userId="f8731b20-21fa-4096-91f7-a26467cc747b" providerId="ADAL" clId="{D9ED778D-9B7F-4CF3-985E-3E87CC768794}" dt="2021-11-27T05:44:02.050" v="4398" actId="1036"/>
        <pc:sldMkLst>
          <pc:docMk/>
          <pc:sldMk cId="3194927578" sldId="389"/>
        </pc:sldMkLst>
        <pc:spChg chg="mod">
          <ac:chgData name="liuhan" userId="f8731b20-21fa-4096-91f7-a26467cc747b" providerId="ADAL" clId="{D9ED778D-9B7F-4CF3-985E-3E87CC768794}" dt="2021-11-26T13:42:27.026" v="3408" actId="20577"/>
          <ac:spMkLst>
            <pc:docMk/>
            <pc:sldMk cId="3194927578" sldId="389"/>
            <ac:spMk id="2" creationId="{42E61238-7C48-4B5E-A617-C3023D9BE18A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8" creationId="{0F20C630-88F5-41E2-8EBC-CBE76057C590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9" creationId="{6168E22E-D911-4B4A-82CE-AED0608EBE3F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10" creationId="{E8BEE835-23C7-4162-81C4-9624184F4F29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11" creationId="{D274AAF7-86ED-4044-AB23-52559B1EE546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19" creationId="{E3B626B3-52D9-4A68-B6FE-9D36B6125886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20" creationId="{7BD5F870-C082-4A7E-B24D-354EF86450A6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22" creationId="{0A7E5271-C14E-4B71-824B-9C50F4582E18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23" creationId="{4B6A9296-1B78-4A11-9A6A-0A807643E8FD}"/>
          </ac:spMkLst>
        </pc:spChg>
        <pc:spChg chg="del">
          <ac:chgData name="liuhan" userId="f8731b20-21fa-4096-91f7-a26467cc747b" providerId="ADAL" clId="{D9ED778D-9B7F-4CF3-985E-3E87CC768794}" dt="2021-11-26T13:42:36.214" v="3409" actId="478"/>
          <ac:spMkLst>
            <pc:docMk/>
            <pc:sldMk cId="3194927578" sldId="389"/>
            <ac:spMk id="24" creationId="{F4F1DAC7-16F2-4917-BD0F-8B0BC18DA0AF}"/>
          </ac:spMkLst>
        </pc:spChg>
        <pc:spChg chg="add del mod">
          <ac:chgData name="liuhan" userId="f8731b20-21fa-4096-91f7-a26467cc747b" providerId="ADAL" clId="{D9ED778D-9B7F-4CF3-985E-3E87CC768794}" dt="2021-11-26T13:49:00.245" v="3462" actId="478"/>
          <ac:spMkLst>
            <pc:docMk/>
            <pc:sldMk cId="3194927578" sldId="389"/>
            <ac:spMk id="25" creationId="{66DC2CB3-3F11-4E94-99A0-2EBD8FE9B6CA}"/>
          </ac:spMkLst>
        </pc:spChg>
        <pc:spChg chg="add del mod">
          <ac:chgData name="liuhan" userId="f8731b20-21fa-4096-91f7-a26467cc747b" providerId="ADAL" clId="{D9ED778D-9B7F-4CF3-985E-3E87CC768794}" dt="2021-11-26T13:49:00.245" v="3462" actId="478"/>
          <ac:spMkLst>
            <pc:docMk/>
            <pc:sldMk cId="3194927578" sldId="389"/>
            <ac:spMk id="27" creationId="{4382C1E8-8D96-4651-A960-B394B6C06365}"/>
          </ac:spMkLst>
        </pc:spChg>
        <pc:spChg chg="add del mod">
          <ac:chgData name="liuhan" userId="f8731b20-21fa-4096-91f7-a26467cc747b" providerId="ADAL" clId="{D9ED778D-9B7F-4CF3-985E-3E87CC768794}" dt="2021-11-27T05:28:41.376" v="4172" actId="478"/>
          <ac:spMkLst>
            <pc:docMk/>
            <pc:sldMk cId="3194927578" sldId="389"/>
            <ac:spMk id="43" creationId="{2D52456B-60AA-49FE-80D8-DE047D1CFA26}"/>
          </ac:spMkLst>
        </pc:spChg>
        <pc:spChg chg="add mod">
          <ac:chgData name="liuhan" userId="f8731b20-21fa-4096-91f7-a26467cc747b" providerId="ADAL" clId="{D9ED778D-9B7F-4CF3-985E-3E87CC768794}" dt="2021-11-27T05:41:40.528" v="4307" actId="20577"/>
          <ac:spMkLst>
            <pc:docMk/>
            <pc:sldMk cId="3194927578" sldId="389"/>
            <ac:spMk id="44" creationId="{DF7E9A30-7171-49A3-9F2F-5F6E16A27EFF}"/>
          </ac:spMkLst>
        </pc:spChg>
        <pc:spChg chg="add del mod">
          <ac:chgData name="liuhan" userId="f8731b20-21fa-4096-91f7-a26467cc747b" providerId="ADAL" clId="{D9ED778D-9B7F-4CF3-985E-3E87CC768794}" dt="2021-11-26T14:01:13.164" v="3769" actId="478"/>
          <ac:spMkLst>
            <pc:docMk/>
            <pc:sldMk cId="3194927578" sldId="389"/>
            <ac:spMk id="45" creationId="{A731661F-C633-45A8-AE93-BEC79C98A529}"/>
          </ac:spMkLst>
        </pc:spChg>
        <pc:spChg chg="add mod">
          <ac:chgData name="liuhan" userId="f8731b20-21fa-4096-91f7-a26467cc747b" providerId="ADAL" clId="{D9ED778D-9B7F-4CF3-985E-3E87CC768794}" dt="2021-11-27T05:38:51.499" v="4247" actId="14100"/>
          <ac:spMkLst>
            <pc:docMk/>
            <pc:sldMk cId="3194927578" sldId="389"/>
            <ac:spMk id="46" creationId="{0B7B915A-635B-4A25-84AD-FF9331F7DD24}"/>
          </ac:spMkLst>
        </pc:spChg>
        <pc:spChg chg="add del mod">
          <ac:chgData name="liuhan" userId="f8731b20-21fa-4096-91f7-a26467cc747b" providerId="ADAL" clId="{D9ED778D-9B7F-4CF3-985E-3E87CC768794}" dt="2021-11-27T05:37:07.373" v="4223" actId="478"/>
          <ac:spMkLst>
            <pc:docMk/>
            <pc:sldMk cId="3194927578" sldId="389"/>
            <ac:spMk id="52" creationId="{6128B270-8E5A-4B5F-B670-3D49C0132D27}"/>
          </ac:spMkLst>
        </pc:spChg>
        <pc:spChg chg="add mod">
          <ac:chgData name="liuhan" userId="f8731b20-21fa-4096-91f7-a26467cc747b" providerId="ADAL" clId="{D9ED778D-9B7F-4CF3-985E-3E87CC768794}" dt="2021-11-26T14:16:09.511" v="4117" actId="1076"/>
          <ac:spMkLst>
            <pc:docMk/>
            <pc:sldMk cId="3194927578" sldId="389"/>
            <ac:spMk id="55" creationId="{6904862B-1B34-41E4-8B61-390102AB3A32}"/>
          </ac:spMkLst>
        </pc:spChg>
        <pc:spChg chg="add mod">
          <ac:chgData name="liuhan" userId="f8731b20-21fa-4096-91f7-a26467cc747b" providerId="ADAL" clId="{D9ED778D-9B7F-4CF3-985E-3E87CC768794}" dt="2021-11-26T14:08:32.220" v="3839" actId="1076"/>
          <ac:spMkLst>
            <pc:docMk/>
            <pc:sldMk cId="3194927578" sldId="389"/>
            <ac:spMk id="61" creationId="{B57D1435-FD9A-4B1C-A14E-8920FF90AE05}"/>
          </ac:spMkLst>
        </pc:spChg>
        <pc:spChg chg="add mod">
          <ac:chgData name="liuhan" userId="f8731b20-21fa-4096-91f7-a26467cc747b" providerId="ADAL" clId="{D9ED778D-9B7F-4CF3-985E-3E87CC768794}" dt="2021-11-26T14:08:52.783" v="3869" actId="1076"/>
          <ac:spMkLst>
            <pc:docMk/>
            <pc:sldMk cId="3194927578" sldId="389"/>
            <ac:spMk id="62" creationId="{3909765C-B5FB-4F17-B08B-D7007E8527CC}"/>
          </ac:spMkLst>
        </pc:spChg>
        <pc:spChg chg="add mod">
          <ac:chgData name="liuhan" userId="f8731b20-21fa-4096-91f7-a26467cc747b" providerId="ADAL" clId="{D9ED778D-9B7F-4CF3-985E-3E87CC768794}" dt="2021-11-26T14:12:38.991" v="4025" actId="1076"/>
          <ac:spMkLst>
            <pc:docMk/>
            <pc:sldMk cId="3194927578" sldId="389"/>
            <ac:spMk id="65" creationId="{1D42F6C2-D282-4A3E-8555-9EB965042A43}"/>
          </ac:spMkLst>
        </pc:spChg>
        <pc:spChg chg="add del">
          <ac:chgData name="liuhan" userId="f8731b20-21fa-4096-91f7-a26467cc747b" providerId="ADAL" clId="{D9ED778D-9B7F-4CF3-985E-3E87CC768794}" dt="2021-11-27T05:21:27.076" v="4139" actId="478"/>
          <ac:spMkLst>
            <pc:docMk/>
            <pc:sldMk cId="3194927578" sldId="389"/>
            <ac:spMk id="90" creationId="{0118A8D0-1A1A-4B6C-B4C1-5DCC4232EFA6}"/>
          </ac:spMkLst>
        </pc:spChg>
        <pc:spChg chg="add del">
          <ac:chgData name="liuhan" userId="f8731b20-21fa-4096-91f7-a26467cc747b" providerId="ADAL" clId="{D9ED778D-9B7F-4CF3-985E-3E87CC768794}" dt="2021-11-27T05:26:43.704" v="4161" actId="478"/>
          <ac:spMkLst>
            <pc:docMk/>
            <pc:sldMk cId="3194927578" sldId="389"/>
            <ac:spMk id="95" creationId="{120E8C0D-9ADA-4253-A249-D6ACA20A9C2B}"/>
          </ac:spMkLst>
        </pc:spChg>
        <pc:spChg chg="add del">
          <ac:chgData name="liuhan" userId="f8731b20-21fa-4096-91f7-a26467cc747b" providerId="ADAL" clId="{D9ED778D-9B7F-4CF3-985E-3E87CC768794}" dt="2021-11-27T05:40:34.256" v="4250" actId="478"/>
          <ac:spMkLst>
            <pc:docMk/>
            <pc:sldMk cId="3194927578" sldId="389"/>
            <ac:spMk id="2061" creationId="{CAECBEDB-6D96-4310-AAD8-E463905F56AD}"/>
          </ac:spMkLst>
        </pc:spChg>
        <pc:grpChg chg="add mod">
          <ac:chgData name="liuhan" userId="f8731b20-21fa-4096-91f7-a26467cc747b" providerId="ADAL" clId="{D9ED778D-9B7F-4CF3-985E-3E87CC768794}" dt="2021-11-26T14:02:02.981" v="3777" actId="164"/>
          <ac:grpSpMkLst>
            <pc:docMk/>
            <pc:sldMk cId="3194927578" sldId="389"/>
            <ac:grpSpMk id="12" creationId="{D075D5EE-FD7A-4C60-B8C5-F4CDB8126986}"/>
          </ac:grpSpMkLst>
        </pc:grpChg>
        <pc:grpChg chg="del">
          <ac:chgData name="liuhan" userId="f8731b20-21fa-4096-91f7-a26467cc747b" providerId="ADAL" clId="{D9ED778D-9B7F-4CF3-985E-3E87CC768794}" dt="2021-11-26T13:42:36.214" v="3409" actId="478"/>
          <ac:grpSpMkLst>
            <pc:docMk/>
            <pc:sldMk cId="3194927578" sldId="389"/>
            <ac:grpSpMk id="13" creationId="{04DB96EA-4B04-4C67-B0F9-64CAD7FDFD7B}"/>
          </ac:grpSpMkLst>
        </pc:grpChg>
        <pc:grpChg chg="del">
          <ac:chgData name="liuhan" userId="f8731b20-21fa-4096-91f7-a26467cc747b" providerId="ADAL" clId="{D9ED778D-9B7F-4CF3-985E-3E87CC768794}" dt="2021-11-26T13:42:36.214" v="3409" actId="478"/>
          <ac:grpSpMkLst>
            <pc:docMk/>
            <pc:sldMk cId="3194927578" sldId="389"/>
            <ac:grpSpMk id="16" creationId="{0B757655-53A4-4359-B0E0-2F2033BCD3ED}"/>
          </ac:grpSpMkLst>
        </pc:grpChg>
        <pc:grpChg chg="add mod">
          <ac:chgData name="liuhan" userId="f8731b20-21fa-4096-91f7-a26467cc747b" providerId="ADAL" clId="{D9ED778D-9B7F-4CF3-985E-3E87CC768794}" dt="2021-11-26T13:59:46.557" v="3666" actId="1076"/>
          <ac:grpSpMkLst>
            <pc:docMk/>
            <pc:sldMk cId="3194927578" sldId="389"/>
            <ac:grpSpMk id="42" creationId="{DDB9A3D1-8E6E-4644-8F12-FA055A5F2B66}"/>
          </ac:grpSpMkLst>
        </pc:grpChg>
        <pc:grpChg chg="add mod">
          <ac:chgData name="liuhan" userId="f8731b20-21fa-4096-91f7-a26467cc747b" providerId="ADAL" clId="{D9ED778D-9B7F-4CF3-985E-3E87CC768794}" dt="2021-11-26T14:02:02.981" v="3777" actId="164"/>
          <ac:grpSpMkLst>
            <pc:docMk/>
            <pc:sldMk cId="3194927578" sldId="389"/>
            <ac:grpSpMk id="47" creationId="{61853C90-F47A-408D-B6D7-616AA2974E43}"/>
          </ac:grpSpMkLst>
        </pc:grpChg>
        <pc:graphicFrameChg chg="add mod">
          <ac:chgData name="liuhan" userId="f8731b20-21fa-4096-91f7-a26467cc747b" providerId="ADAL" clId="{D9ED778D-9B7F-4CF3-985E-3E87CC768794}" dt="2021-11-26T14:07:49.657" v="3822"/>
          <ac:graphicFrameMkLst>
            <pc:docMk/>
            <pc:sldMk cId="3194927578" sldId="389"/>
            <ac:graphicFrameMk id="5" creationId="{24759823-2C97-4E45-A23B-E994858E99CF}"/>
          </ac:graphicFrameMkLst>
        </pc:graphicFrameChg>
        <pc:picChg chg="del">
          <ac:chgData name="liuhan" userId="f8731b20-21fa-4096-91f7-a26467cc747b" providerId="ADAL" clId="{D9ED778D-9B7F-4CF3-985E-3E87CC768794}" dt="2021-11-26T13:42:36.214" v="3409" actId="478"/>
          <ac:picMkLst>
            <pc:docMk/>
            <pc:sldMk cId="3194927578" sldId="389"/>
            <ac:picMk id="6" creationId="{365FE40E-DB26-4C25-A9BE-DEB406DE4A57}"/>
          </ac:picMkLst>
        </pc:picChg>
        <pc:picChg chg="del">
          <ac:chgData name="liuhan" userId="f8731b20-21fa-4096-91f7-a26467cc747b" providerId="ADAL" clId="{D9ED778D-9B7F-4CF3-985E-3E87CC768794}" dt="2021-11-26T13:42:36.214" v="3409" actId="478"/>
          <ac:picMkLst>
            <pc:docMk/>
            <pc:sldMk cId="3194927578" sldId="389"/>
            <ac:picMk id="7" creationId="{5314E551-5ABD-4863-A409-27BB68C2C1C8}"/>
          </ac:picMkLst>
        </pc:picChg>
        <pc:picChg chg="del">
          <ac:chgData name="liuhan" userId="f8731b20-21fa-4096-91f7-a26467cc747b" providerId="ADAL" clId="{D9ED778D-9B7F-4CF3-985E-3E87CC768794}" dt="2021-11-26T13:42:36.214" v="3409" actId="478"/>
          <ac:picMkLst>
            <pc:docMk/>
            <pc:sldMk cId="3194927578" sldId="389"/>
            <ac:picMk id="21" creationId="{FB1FDB80-75ED-463D-AA32-A1518D9D931E}"/>
          </ac:picMkLst>
        </pc:picChg>
        <pc:picChg chg="add mod">
          <ac:chgData name="liuhan" userId="f8731b20-21fa-4096-91f7-a26467cc747b" providerId="ADAL" clId="{D9ED778D-9B7F-4CF3-985E-3E87CC768794}" dt="2021-11-27T05:43:22.085" v="4343" actId="1076"/>
          <ac:picMkLst>
            <pc:docMk/>
            <pc:sldMk cId="3194927578" sldId="389"/>
            <ac:picMk id="28" creationId="{683D0C36-1498-49DE-A2C8-784A093A63B3}"/>
          </ac:picMkLst>
        </pc:picChg>
        <pc:picChg chg="add mod">
          <ac:chgData name="liuhan" userId="f8731b20-21fa-4096-91f7-a26467cc747b" providerId="ADAL" clId="{D9ED778D-9B7F-4CF3-985E-3E87CC768794}" dt="2021-11-26T13:59:46.557" v="3666" actId="1076"/>
          <ac:picMkLst>
            <pc:docMk/>
            <pc:sldMk cId="3194927578" sldId="389"/>
            <ac:picMk id="29" creationId="{B1F43571-6080-4370-AD00-5D82E223F9A1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0" creationId="{CBE8E6FF-64EE-4974-8744-F9BAB70134B3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1" creationId="{3C9D18FC-35BB-49A6-A93C-7D19822E6726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2" creationId="{0AB86117-9402-472D-86E1-28D4246F1F88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3" creationId="{C038C42F-2E1A-4693-A875-D96790CEA1B3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4" creationId="{8D25126D-AE23-4B46-A0A9-E6D27937FEBD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5" creationId="{B7967553-FDCC-482C-A502-FB4988C4287D}"/>
          </ac:picMkLst>
        </pc:picChg>
        <pc:picChg chg="add mod">
          <ac:chgData name="liuhan" userId="f8731b20-21fa-4096-91f7-a26467cc747b" providerId="ADAL" clId="{D9ED778D-9B7F-4CF3-985E-3E87CC768794}" dt="2021-11-27T05:44:02.050" v="4398" actId="1036"/>
          <ac:picMkLst>
            <pc:docMk/>
            <pc:sldMk cId="3194927578" sldId="389"/>
            <ac:picMk id="36" creationId="{35674AEF-028A-4971-9F3E-7F77703C53CC}"/>
          </ac:picMkLst>
        </pc:picChg>
        <pc:picChg chg="add mod">
          <ac:chgData name="liuhan" userId="f8731b20-21fa-4096-91f7-a26467cc747b" providerId="ADAL" clId="{D9ED778D-9B7F-4CF3-985E-3E87CC768794}" dt="2021-11-27T05:43:18.243" v="4342" actId="1076"/>
          <ac:picMkLst>
            <pc:docMk/>
            <pc:sldMk cId="3194927578" sldId="389"/>
            <ac:picMk id="37" creationId="{14730E5B-25A3-43F7-BCE8-B03F97F7B408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8" creationId="{71B4940B-9E2F-4456-83A4-10B47E6F5C20}"/>
          </ac:picMkLst>
        </pc:picChg>
        <pc:picChg chg="add mod">
          <ac:chgData name="liuhan" userId="f8731b20-21fa-4096-91f7-a26467cc747b" providerId="ADAL" clId="{D9ED778D-9B7F-4CF3-985E-3E87CC768794}" dt="2021-11-26T13:54:57.081" v="3538" actId="164"/>
          <ac:picMkLst>
            <pc:docMk/>
            <pc:sldMk cId="3194927578" sldId="389"/>
            <ac:picMk id="39" creationId="{BD1FF2A3-606E-4B4E-8195-2BB6AA5EE2AB}"/>
          </ac:picMkLst>
        </pc:picChg>
        <pc:picChg chg="add mod">
          <ac:chgData name="liuhan" userId="f8731b20-21fa-4096-91f7-a26467cc747b" providerId="ADAL" clId="{D9ED778D-9B7F-4CF3-985E-3E87CC768794}" dt="2021-11-26T13:59:46.557" v="3666" actId="1076"/>
          <ac:picMkLst>
            <pc:docMk/>
            <pc:sldMk cId="3194927578" sldId="389"/>
            <ac:picMk id="40" creationId="{49AA2293-A0DA-4156-A3AB-41E64CA502B1}"/>
          </ac:picMkLst>
        </pc:picChg>
        <pc:picChg chg="add mod">
          <ac:chgData name="liuhan" userId="f8731b20-21fa-4096-91f7-a26467cc747b" providerId="ADAL" clId="{D9ED778D-9B7F-4CF3-985E-3E87CC768794}" dt="2021-11-26T13:59:46.557" v="3666" actId="1076"/>
          <ac:picMkLst>
            <pc:docMk/>
            <pc:sldMk cId="3194927578" sldId="389"/>
            <ac:picMk id="41" creationId="{054680E0-2982-47BC-A49C-F087907833C0}"/>
          </ac:picMkLst>
        </pc:picChg>
        <pc:picChg chg="add mod">
          <ac:chgData name="liuhan" userId="f8731b20-21fa-4096-91f7-a26467cc747b" providerId="ADAL" clId="{D9ED778D-9B7F-4CF3-985E-3E87CC768794}" dt="2021-11-26T14:13:59.952" v="4041" actId="1076"/>
          <ac:picMkLst>
            <pc:docMk/>
            <pc:sldMk cId="3194927578" sldId="389"/>
            <ac:picMk id="56" creationId="{77721EE4-A6F8-4BBC-8388-22D631B99771}"/>
          </ac:picMkLst>
        </pc:picChg>
        <pc:picChg chg="add del mod">
          <ac:chgData name="liuhan" userId="f8731b20-21fa-4096-91f7-a26467cc747b" providerId="ADAL" clId="{D9ED778D-9B7F-4CF3-985E-3E87CC768794}" dt="2021-11-26T14:18:11.111" v="4131" actId="478"/>
          <ac:picMkLst>
            <pc:docMk/>
            <pc:sldMk cId="3194927578" sldId="389"/>
            <ac:picMk id="84" creationId="{DB44D1A7-55FB-472D-8CF8-EF8A591E332A}"/>
          </ac:picMkLst>
        </pc:picChg>
        <pc:picChg chg="add del mod">
          <ac:chgData name="liuhan" userId="f8731b20-21fa-4096-91f7-a26467cc747b" providerId="ADAL" clId="{D9ED778D-9B7F-4CF3-985E-3E87CC768794}" dt="2021-11-26T14:18:12.392" v="4132" actId="478"/>
          <ac:picMkLst>
            <pc:docMk/>
            <pc:sldMk cId="3194927578" sldId="389"/>
            <ac:picMk id="85" creationId="{DFC4C08D-6823-4C84-A354-06293B1250CF}"/>
          </ac:picMkLst>
        </pc:picChg>
        <pc:picChg chg="add mod">
          <ac:chgData name="liuhan" userId="f8731b20-21fa-4096-91f7-a26467cc747b" providerId="ADAL" clId="{D9ED778D-9B7F-4CF3-985E-3E87CC768794}" dt="2021-11-27T05:41:47.882" v="4331" actId="1036"/>
          <ac:picMkLst>
            <pc:docMk/>
            <pc:sldMk cId="3194927578" sldId="389"/>
            <ac:picMk id="86" creationId="{0203A2CF-75B1-48D5-8227-9D55D247F6D2}"/>
          </ac:picMkLst>
        </pc:picChg>
        <pc:picChg chg="add mod">
          <ac:chgData name="liuhan" userId="f8731b20-21fa-4096-91f7-a26467cc747b" providerId="ADAL" clId="{D9ED778D-9B7F-4CF3-985E-3E87CC768794}" dt="2021-11-27T05:41:47.882" v="4331" actId="1036"/>
          <ac:picMkLst>
            <pc:docMk/>
            <pc:sldMk cId="3194927578" sldId="389"/>
            <ac:picMk id="87" creationId="{AB482B51-40A8-49B9-B633-9C9C86CACC29}"/>
          </ac:picMkLst>
        </pc:picChg>
        <pc:picChg chg="add mod">
          <ac:chgData name="liuhan" userId="f8731b20-21fa-4096-91f7-a26467cc747b" providerId="ADAL" clId="{D9ED778D-9B7F-4CF3-985E-3E87CC768794}" dt="2021-11-27T05:41:47.882" v="4331" actId="1036"/>
          <ac:picMkLst>
            <pc:docMk/>
            <pc:sldMk cId="3194927578" sldId="389"/>
            <ac:picMk id="88" creationId="{06FE1060-AF24-49FA-AF41-C113175B1A69}"/>
          </ac:picMkLst>
        </pc:picChg>
        <pc:picChg chg="add mod">
          <ac:chgData name="liuhan" userId="f8731b20-21fa-4096-91f7-a26467cc747b" providerId="ADAL" clId="{D9ED778D-9B7F-4CF3-985E-3E87CC768794}" dt="2021-11-27T05:43:49.466" v="4350" actId="166"/>
          <ac:picMkLst>
            <pc:docMk/>
            <pc:sldMk cId="3194927578" sldId="389"/>
            <ac:picMk id="89" creationId="{653A4BA2-829E-4382-A3E7-336056C74933}"/>
          </ac:picMkLst>
        </pc:picChg>
        <pc:picChg chg="add mod">
          <ac:chgData name="liuhan" userId="f8731b20-21fa-4096-91f7-a26467cc747b" providerId="ADAL" clId="{D9ED778D-9B7F-4CF3-985E-3E87CC768794}" dt="2021-11-27T05:28:47.123" v="4173" actId="1076"/>
          <ac:picMkLst>
            <pc:docMk/>
            <pc:sldMk cId="3194927578" sldId="389"/>
            <ac:picMk id="92" creationId="{899981B9-7B67-4091-B42F-EE575A68E3F4}"/>
          </ac:picMkLst>
        </pc:picChg>
        <pc:picChg chg="add del mod">
          <ac:chgData name="liuhan" userId="f8731b20-21fa-4096-91f7-a26467cc747b" providerId="ADAL" clId="{D9ED778D-9B7F-4CF3-985E-3E87CC768794}" dt="2021-11-27T05:24:27.950" v="4150" actId="478"/>
          <ac:picMkLst>
            <pc:docMk/>
            <pc:sldMk cId="3194927578" sldId="389"/>
            <ac:picMk id="94" creationId="{759499C3-7857-4AE5-BF9A-1C2FB227EEBE}"/>
          </ac:picMkLst>
        </pc:picChg>
        <pc:picChg chg="add mod">
          <ac:chgData name="liuhan" userId="f8731b20-21fa-4096-91f7-a26467cc747b" providerId="ADAL" clId="{D9ED778D-9B7F-4CF3-985E-3E87CC768794}" dt="2021-11-27T05:30:14.899" v="4194" actId="1076"/>
          <ac:picMkLst>
            <pc:docMk/>
            <pc:sldMk cId="3194927578" sldId="389"/>
            <ac:picMk id="98" creationId="{56F38542-4A8B-441F-AB35-CBA4308B4F00}"/>
          </ac:picMkLst>
        </pc:picChg>
        <pc:picChg chg="add mod">
          <ac:chgData name="liuhan" userId="f8731b20-21fa-4096-91f7-a26467cc747b" providerId="ADAL" clId="{D9ED778D-9B7F-4CF3-985E-3E87CC768794}" dt="2021-11-27T05:30:07.402" v="4192" actId="1076"/>
          <ac:picMkLst>
            <pc:docMk/>
            <pc:sldMk cId="3194927578" sldId="389"/>
            <ac:picMk id="99" creationId="{A7B6F402-39A8-44F5-B29C-B4E577D8C5F6}"/>
          </ac:picMkLst>
        </pc:picChg>
        <pc:picChg chg="add del mod">
          <ac:chgData name="liuhan" userId="f8731b20-21fa-4096-91f7-a26467cc747b" providerId="ADAL" clId="{D9ED778D-9B7F-4CF3-985E-3E87CC768794}" dt="2021-11-27T05:37:21.767" v="4227" actId="478"/>
          <ac:picMkLst>
            <pc:docMk/>
            <pc:sldMk cId="3194927578" sldId="389"/>
            <ac:picMk id="2049" creationId="{221FCC61-E986-4A25-AA65-AA4F1E3F6887}"/>
          </ac:picMkLst>
        </pc:picChg>
        <pc:picChg chg="add mod">
          <ac:chgData name="liuhan" userId="f8731b20-21fa-4096-91f7-a26467cc747b" providerId="ADAL" clId="{D9ED778D-9B7F-4CF3-985E-3E87CC768794}" dt="2021-11-27T05:37:19.798" v="4226" actId="1076"/>
          <ac:picMkLst>
            <pc:docMk/>
            <pc:sldMk cId="3194927578" sldId="389"/>
            <ac:picMk id="2051" creationId="{71A17E1E-427D-42FE-9722-5369134796D5}"/>
          </ac:picMkLst>
        </pc:picChg>
        <pc:picChg chg="add mod">
          <ac:chgData name="liuhan" userId="f8731b20-21fa-4096-91f7-a26467cc747b" providerId="ADAL" clId="{D9ED778D-9B7F-4CF3-985E-3E87CC768794}" dt="2021-11-27T05:28:47.123" v="4173" actId="1076"/>
          <ac:picMkLst>
            <pc:docMk/>
            <pc:sldMk cId="3194927578" sldId="389"/>
            <ac:picMk id="2052" creationId="{235DA06E-FD23-48F4-9206-66C124451076}"/>
          </ac:picMkLst>
        </pc:picChg>
        <pc:picChg chg="add mod">
          <ac:chgData name="liuhan" userId="f8731b20-21fa-4096-91f7-a26467cc747b" providerId="ADAL" clId="{D9ED778D-9B7F-4CF3-985E-3E87CC768794}" dt="2021-11-27T05:28:53.345" v="4174" actId="1076"/>
          <ac:picMkLst>
            <pc:docMk/>
            <pc:sldMk cId="3194927578" sldId="389"/>
            <ac:picMk id="2056" creationId="{143BC11C-70C3-4E4E-AB05-187563F5F243}"/>
          </ac:picMkLst>
        </pc:picChg>
        <pc:picChg chg="add del">
          <ac:chgData name="liuhan" userId="f8731b20-21fa-4096-91f7-a26467cc747b" providerId="ADAL" clId="{D9ED778D-9B7F-4CF3-985E-3E87CC768794}" dt="2021-11-27T05:31:39.933" v="4196" actId="478"/>
          <ac:picMkLst>
            <pc:docMk/>
            <pc:sldMk cId="3194927578" sldId="389"/>
            <ac:picMk id="2058" creationId="{8F8C5EE2-69F7-41D1-8FA3-878B8395D1F2}"/>
          </ac:picMkLst>
        </pc:picChg>
        <pc:picChg chg="add mod">
          <ac:chgData name="liuhan" userId="f8731b20-21fa-4096-91f7-a26467cc747b" providerId="ADAL" clId="{D9ED778D-9B7F-4CF3-985E-3E87CC768794}" dt="2021-11-27T05:41:23.330" v="4303" actId="1036"/>
          <ac:picMkLst>
            <pc:docMk/>
            <pc:sldMk cId="3194927578" sldId="389"/>
            <ac:picMk id="2060" creationId="{D66B0770-69A0-4D5A-81D2-BA42E622AECE}"/>
          </ac:picMkLst>
        </pc:picChg>
        <pc:picChg chg="add mod">
          <ac:chgData name="liuhan" userId="f8731b20-21fa-4096-91f7-a26467cc747b" providerId="ADAL" clId="{D9ED778D-9B7F-4CF3-985E-3E87CC768794}" dt="2021-11-27T05:41:23.330" v="4303" actId="1036"/>
          <ac:picMkLst>
            <pc:docMk/>
            <pc:sldMk cId="3194927578" sldId="389"/>
            <ac:picMk id="2062" creationId="{E0B4E14F-3D63-4974-BA19-2B6014646D39}"/>
          </ac:picMkLst>
        </pc:picChg>
        <pc:picChg chg="add mod">
          <ac:chgData name="liuhan" userId="f8731b20-21fa-4096-91f7-a26467cc747b" providerId="ADAL" clId="{D9ED778D-9B7F-4CF3-985E-3E87CC768794}" dt="2021-11-27T05:41:23.330" v="4303" actId="1036"/>
          <ac:picMkLst>
            <pc:docMk/>
            <pc:sldMk cId="3194927578" sldId="389"/>
            <ac:picMk id="2064" creationId="{0FD58777-8702-46A2-BD96-005665DF58B2}"/>
          </ac:picMkLst>
        </pc:picChg>
        <pc:picChg chg="add mod">
          <ac:chgData name="liuhan" userId="f8731b20-21fa-4096-91f7-a26467cc747b" providerId="ADAL" clId="{D9ED778D-9B7F-4CF3-985E-3E87CC768794}" dt="2021-11-27T05:41:33.724" v="4305" actId="14100"/>
          <ac:picMkLst>
            <pc:docMk/>
            <pc:sldMk cId="3194927578" sldId="389"/>
            <ac:picMk id="2068" creationId="{84F1C825-C43C-4CA8-84F1-85B6FBAB9398}"/>
          </ac:picMkLst>
        </pc:picChg>
        <pc:cxnChg chg="del">
          <ac:chgData name="liuhan" userId="f8731b20-21fa-4096-91f7-a26467cc747b" providerId="ADAL" clId="{D9ED778D-9B7F-4CF3-985E-3E87CC768794}" dt="2021-11-26T13:42:36.214" v="3409" actId="478"/>
          <ac:cxnSpMkLst>
            <pc:docMk/>
            <pc:sldMk cId="3194927578" sldId="389"/>
            <ac:cxnSpMk id="26" creationId="{D950654D-81BB-4D9E-A055-BF69E5518E0E}"/>
          </ac:cxnSpMkLst>
        </pc:cxnChg>
        <pc:cxnChg chg="add del mod">
          <ac:chgData name="liuhan" userId="f8731b20-21fa-4096-91f7-a26467cc747b" providerId="ADAL" clId="{D9ED778D-9B7F-4CF3-985E-3E87CC768794}" dt="2021-11-26T14:02:32.462" v="3781" actId="478"/>
          <ac:cxnSpMkLst>
            <pc:docMk/>
            <pc:sldMk cId="3194927578" sldId="389"/>
            <ac:cxnSpMk id="49" creationId="{66003BBC-49EE-4110-AB13-CC8682877030}"/>
          </ac:cxnSpMkLst>
        </pc:cxnChg>
        <pc:cxnChg chg="add mod">
          <ac:chgData name="liuhan" userId="f8731b20-21fa-4096-91f7-a26467cc747b" providerId="ADAL" clId="{D9ED778D-9B7F-4CF3-985E-3E87CC768794}" dt="2021-11-27T05:41:40.528" v="4307" actId="20577"/>
          <ac:cxnSpMkLst>
            <pc:docMk/>
            <pc:sldMk cId="3194927578" sldId="389"/>
            <ac:cxnSpMk id="54" creationId="{B5C26F5F-9D87-452C-83D3-549A15BC33CF}"/>
          </ac:cxnSpMkLst>
        </pc:cxnChg>
        <pc:cxnChg chg="add del mod">
          <ac:chgData name="liuhan" userId="f8731b20-21fa-4096-91f7-a26467cc747b" providerId="ADAL" clId="{D9ED778D-9B7F-4CF3-985E-3E87CC768794}" dt="2021-11-27T05:42:37.067" v="4335" actId="478"/>
          <ac:cxnSpMkLst>
            <pc:docMk/>
            <pc:sldMk cId="3194927578" sldId="389"/>
            <ac:cxnSpMk id="58" creationId="{36D6CB18-D35D-4E0E-90DE-D25100C1984F}"/>
          </ac:cxnSpMkLst>
        </pc:cxnChg>
        <pc:cxnChg chg="add del mod">
          <ac:chgData name="liuhan" userId="f8731b20-21fa-4096-91f7-a26467cc747b" providerId="ADAL" clId="{D9ED778D-9B7F-4CF3-985E-3E87CC768794}" dt="2021-11-27T05:42:37.067" v="4335" actId="478"/>
          <ac:cxnSpMkLst>
            <pc:docMk/>
            <pc:sldMk cId="3194927578" sldId="389"/>
            <ac:cxnSpMk id="68" creationId="{FC566F22-949A-46B5-B93B-5B80EBB94418}"/>
          </ac:cxnSpMkLst>
        </pc:cxnChg>
        <pc:cxnChg chg="add del mod">
          <ac:chgData name="liuhan" userId="f8731b20-21fa-4096-91f7-a26467cc747b" providerId="ADAL" clId="{D9ED778D-9B7F-4CF3-985E-3E87CC768794}" dt="2021-11-27T05:42:37.067" v="4335" actId="478"/>
          <ac:cxnSpMkLst>
            <pc:docMk/>
            <pc:sldMk cId="3194927578" sldId="389"/>
            <ac:cxnSpMk id="71" creationId="{3EF0CB27-8C85-4DFA-B1A7-EDB179EEA036}"/>
          </ac:cxnSpMkLst>
        </pc:cxnChg>
        <pc:cxnChg chg="add mod">
          <ac:chgData name="liuhan" userId="f8731b20-21fa-4096-91f7-a26467cc747b" providerId="ADAL" clId="{D9ED778D-9B7F-4CF3-985E-3E87CC768794}" dt="2021-11-27T05:43:22.085" v="4343" actId="1076"/>
          <ac:cxnSpMkLst>
            <pc:docMk/>
            <pc:sldMk cId="3194927578" sldId="389"/>
            <ac:cxnSpMk id="117" creationId="{2A4BF6E4-0731-4E8A-8E75-7E7F7275ACF9}"/>
          </ac:cxnSpMkLst>
        </pc:cxnChg>
        <pc:cxnChg chg="add mod">
          <ac:chgData name="liuhan" userId="f8731b20-21fa-4096-91f7-a26467cc747b" providerId="ADAL" clId="{D9ED778D-9B7F-4CF3-985E-3E87CC768794}" dt="2021-11-27T05:43:43.475" v="4348" actId="14100"/>
          <ac:cxnSpMkLst>
            <pc:docMk/>
            <pc:sldMk cId="3194927578" sldId="389"/>
            <ac:cxnSpMk id="124" creationId="{D4112AB4-2EB4-4E80-93A7-33C4F0DA7913}"/>
          </ac:cxnSpMkLst>
        </pc:cxnChg>
        <pc:cxnChg chg="add mod">
          <ac:chgData name="liuhan" userId="f8731b20-21fa-4096-91f7-a26467cc747b" providerId="ADAL" clId="{D9ED778D-9B7F-4CF3-985E-3E87CC768794}" dt="2021-11-27T05:44:02.050" v="4398" actId="1036"/>
          <ac:cxnSpMkLst>
            <pc:docMk/>
            <pc:sldMk cId="3194927578" sldId="389"/>
            <ac:cxnSpMk id="2065" creationId="{2ECB1033-F42C-445D-8D8B-D5929F3FAE8B}"/>
          </ac:cxnSpMkLst>
        </pc:cxnChg>
      </pc:sldChg>
      <pc:sldMasterChg chg="del delSldLayout">
        <pc:chgData name="liuhan" userId="f8731b20-21fa-4096-91f7-a26467cc747b" providerId="ADAL" clId="{D9ED778D-9B7F-4CF3-985E-3E87CC768794}" dt="2021-11-26T13:37:41.998" v="3261" actId="47"/>
        <pc:sldMasterMkLst>
          <pc:docMk/>
          <pc:sldMasterMk cId="1712665003" sldId="2147483661"/>
        </pc:sldMasterMkLst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2635362365" sldId="2147483662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795481927" sldId="2147483663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623102513" sldId="2147483664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91919180" sldId="2147483665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965993685" sldId="2147483666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2653572486" sldId="2147483667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355920440" sldId="2147483668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548465048" sldId="2147483669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804158843" sldId="2147483670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2710104134" sldId="2147483671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070545488" sldId="2147483672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815887562" sldId="2147483673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2868311765" sldId="2147483674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216144109" sldId="2147483675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238486747" sldId="2147483676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499690326" sldId="2147483677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998191177" sldId="2147483678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671230097" sldId="2147483679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505829883" sldId="2147483680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2154712218" sldId="2147483681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430909279" sldId="2147483682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437329663" sldId="2147483683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70332443" sldId="2147483684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49952481" sldId="2147483685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578160828" sldId="2147483686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727815394" sldId="2147483687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3938432129" sldId="2147483688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591867780" sldId="2147483689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79945634" sldId="2147483690"/>
          </pc:sldLayoutMkLst>
        </pc:sldLayoutChg>
        <pc:sldLayoutChg chg="del">
          <pc:chgData name="liuhan" userId="f8731b20-21fa-4096-91f7-a26467cc747b" providerId="ADAL" clId="{D9ED778D-9B7F-4CF3-985E-3E87CC768794}" dt="2021-11-26T13:37:41.998" v="3261" actId="47"/>
          <pc:sldLayoutMkLst>
            <pc:docMk/>
            <pc:sldMasterMk cId="1712665003" sldId="2147483661"/>
            <pc:sldLayoutMk cId="1157116817" sldId="2147483691"/>
          </pc:sldLayoutMkLst>
        </pc:sldLayoutChg>
      </pc:sldMasterChg>
    </pc:docChg>
  </pc:docChgLst>
  <pc:docChgLst>
    <pc:chgData name="liuhan" userId="f8731b20-21fa-4096-91f7-a26467cc747b" providerId="ADAL" clId="{D0210088-D8EF-4186-B9EB-C0C6FF90D116}"/>
    <pc:docChg chg="undo custSel addSld delSld modSld">
      <pc:chgData name="liuhan" userId="f8731b20-21fa-4096-91f7-a26467cc747b" providerId="ADAL" clId="{D0210088-D8EF-4186-B9EB-C0C6FF90D116}" dt="2021-05-28T12:03:18.929" v="1952" actId="27636"/>
      <pc:docMkLst>
        <pc:docMk/>
      </pc:docMkLst>
      <pc:sldChg chg="delSp modSp mod">
        <pc:chgData name="liuhan" userId="f8731b20-21fa-4096-91f7-a26467cc747b" providerId="ADAL" clId="{D0210088-D8EF-4186-B9EB-C0C6FF90D116}" dt="2021-05-28T12:03:18.929" v="1952" actId="27636"/>
        <pc:sldMkLst>
          <pc:docMk/>
          <pc:sldMk cId="1041787262" sldId="256"/>
        </pc:sldMkLst>
        <pc:spChg chg="mod">
          <ac:chgData name="liuhan" userId="f8731b20-21fa-4096-91f7-a26467cc747b" providerId="ADAL" clId="{D0210088-D8EF-4186-B9EB-C0C6FF90D116}" dt="2021-05-20T02:33:16.652" v="94" actId="20577"/>
          <ac:spMkLst>
            <pc:docMk/>
            <pc:sldMk cId="1041787262" sldId="256"/>
            <ac:spMk id="2" creationId="{459DC72B-B6FC-4C49-905A-14A35F28C97F}"/>
          </ac:spMkLst>
        </pc:spChg>
        <pc:spChg chg="mod">
          <ac:chgData name="liuhan" userId="f8731b20-21fa-4096-91f7-a26467cc747b" providerId="ADAL" clId="{D0210088-D8EF-4186-B9EB-C0C6FF90D116}" dt="2021-05-28T12:03:18.929" v="1952" actId="27636"/>
          <ac:spMkLst>
            <pc:docMk/>
            <pc:sldMk cId="1041787262" sldId="256"/>
            <ac:spMk id="3" creationId="{285691B4-C522-43A9-B6F5-619C5EBE2113}"/>
          </ac:spMkLst>
        </pc:spChg>
        <pc:spChg chg="del">
          <ac:chgData name="liuhan" userId="f8731b20-21fa-4096-91f7-a26467cc747b" providerId="ADAL" clId="{D0210088-D8EF-4186-B9EB-C0C6FF90D116}" dt="2021-05-20T02:33:10.069" v="93" actId="478"/>
          <ac:spMkLst>
            <pc:docMk/>
            <pc:sldMk cId="1041787262" sldId="256"/>
            <ac:spMk id="4" creationId="{8C2E8F7F-F9A1-2D46-914A-95640F2A4498}"/>
          </ac:spMkLst>
        </pc:spChg>
        <pc:spChg chg="del">
          <ac:chgData name="liuhan" userId="f8731b20-21fa-4096-91f7-a26467cc747b" providerId="ADAL" clId="{D0210088-D8EF-4186-B9EB-C0C6FF90D116}" dt="2021-05-20T02:33:10.069" v="93" actId="478"/>
          <ac:spMkLst>
            <pc:docMk/>
            <pc:sldMk cId="1041787262" sldId="256"/>
            <ac:spMk id="5" creationId="{A96D2124-494E-9E46-A605-EA95CA010909}"/>
          </ac:spMkLst>
        </pc:spChg>
      </pc:sldChg>
      <pc:sldChg chg="addSp modSp mod modAnim">
        <pc:chgData name="liuhan" userId="f8731b20-21fa-4096-91f7-a26467cc747b" providerId="ADAL" clId="{D0210088-D8EF-4186-B9EB-C0C6FF90D116}" dt="2021-05-28T10:06:24.155" v="1579"/>
        <pc:sldMkLst>
          <pc:docMk/>
          <pc:sldMk cId="3406452250" sldId="258"/>
        </pc:sldMkLst>
        <pc:spChg chg="mod">
          <ac:chgData name="liuhan" userId="f8731b20-21fa-4096-91f7-a26467cc747b" providerId="ADAL" clId="{D0210088-D8EF-4186-B9EB-C0C6FF90D116}" dt="2021-05-20T07:33:12.614" v="814" actId="20577"/>
          <ac:spMkLst>
            <pc:docMk/>
            <pc:sldMk cId="3406452250" sldId="258"/>
            <ac:spMk id="2" creationId="{4F883BA9-B868-4BE8-BEA7-0D3FE873D44D}"/>
          </ac:spMkLst>
        </pc:spChg>
        <pc:spChg chg="mod">
          <ac:chgData name="liuhan" userId="f8731b20-21fa-4096-91f7-a26467cc747b" providerId="ADAL" clId="{D0210088-D8EF-4186-B9EB-C0C6FF90D116}" dt="2021-05-20T07:40:12.478" v="1040" actId="1076"/>
          <ac:spMkLst>
            <pc:docMk/>
            <pc:sldMk cId="3406452250" sldId="258"/>
            <ac:spMk id="20" creationId="{731B25B9-1ADF-49C7-9AF9-5F4BE1EA5600}"/>
          </ac:spMkLst>
        </pc:spChg>
        <pc:spChg chg="mod">
          <ac:chgData name="liuhan" userId="f8731b20-21fa-4096-91f7-a26467cc747b" providerId="ADAL" clId="{D0210088-D8EF-4186-B9EB-C0C6FF90D116}" dt="2021-05-20T07:40:04.290" v="1039" actId="1076"/>
          <ac:spMkLst>
            <pc:docMk/>
            <pc:sldMk cId="3406452250" sldId="258"/>
            <ac:spMk id="22" creationId="{DC451D3A-E387-438E-B475-7DF9F1B3B105}"/>
          </ac:spMkLst>
        </pc:spChg>
        <pc:spChg chg="mod">
          <ac:chgData name="liuhan" userId="f8731b20-21fa-4096-91f7-a26467cc747b" providerId="ADAL" clId="{D0210088-D8EF-4186-B9EB-C0C6FF90D116}" dt="2021-05-20T07:34:39.787" v="864" actId="1076"/>
          <ac:spMkLst>
            <pc:docMk/>
            <pc:sldMk cId="3406452250" sldId="258"/>
            <ac:spMk id="28" creationId="{BA12F3D3-403A-40E3-A749-FDE2BD22B7B1}"/>
          </ac:spMkLst>
        </pc:spChg>
        <pc:spChg chg="mod">
          <ac:chgData name="liuhan" userId="f8731b20-21fa-4096-91f7-a26467cc747b" providerId="ADAL" clId="{D0210088-D8EF-4186-B9EB-C0C6FF90D116}" dt="2021-05-20T07:34:34.023" v="863" actId="1076"/>
          <ac:spMkLst>
            <pc:docMk/>
            <pc:sldMk cId="3406452250" sldId="258"/>
            <ac:spMk id="29" creationId="{EBD66913-B912-4830-B7EB-1ACE1D3E9295}"/>
          </ac:spMkLst>
        </pc:spChg>
        <pc:spChg chg="mod">
          <ac:chgData name="liuhan" userId="f8731b20-21fa-4096-91f7-a26467cc747b" providerId="ADAL" clId="{D0210088-D8EF-4186-B9EB-C0C6FF90D116}" dt="2021-05-20T07:35:56.341" v="893" actId="20577"/>
          <ac:spMkLst>
            <pc:docMk/>
            <pc:sldMk cId="3406452250" sldId="258"/>
            <ac:spMk id="35" creationId="{907CA0E5-5DA5-49B6-B7B8-BFC8973D7940}"/>
          </ac:spMkLst>
        </pc:spChg>
        <pc:spChg chg="mod">
          <ac:chgData name="liuhan" userId="f8731b20-21fa-4096-91f7-a26467cc747b" providerId="ADAL" clId="{D0210088-D8EF-4186-B9EB-C0C6FF90D116}" dt="2021-05-20T07:37:33.069" v="931" actId="1076"/>
          <ac:spMkLst>
            <pc:docMk/>
            <pc:sldMk cId="3406452250" sldId="258"/>
            <ac:spMk id="46" creationId="{CBA35228-E533-402E-A651-C5FE67CC28A8}"/>
          </ac:spMkLst>
        </pc:spChg>
        <pc:spChg chg="mod">
          <ac:chgData name="liuhan" userId="f8731b20-21fa-4096-91f7-a26467cc747b" providerId="ADAL" clId="{D0210088-D8EF-4186-B9EB-C0C6FF90D116}" dt="2021-05-28T10:06:15.478" v="1578" actId="20577"/>
          <ac:spMkLst>
            <pc:docMk/>
            <pc:sldMk cId="3406452250" sldId="258"/>
            <ac:spMk id="52" creationId="{19B4F669-EAFC-45BF-9C2F-205F23489C06}"/>
          </ac:spMkLst>
        </pc:spChg>
        <pc:spChg chg="mod">
          <ac:chgData name="liuhan" userId="f8731b20-21fa-4096-91f7-a26467cc747b" providerId="ADAL" clId="{D0210088-D8EF-4186-B9EB-C0C6FF90D116}" dt="2021-05-20T07:44:59.670" v="1197" actId="207"/>
          <ac:spMkLst>
            <pc:docMk/>
            <pc:sldMk cId="3406452250" sldId="258"/>
            <ac:spMk id="58" creationId="{7ACE591B-D86F-4C4A-BDE2-6E529A1F990A}"/>
          </ac:spMkLst>
        </pc:spChg>
        <pc:spChg chg="add mod">
          <ac:chgData name="liuhan" userId="f8731b20-21fa-4096-91f7-a26467cc747b" providerId="ADAL" clId="{D0210088-D8EF-4186-B9EB-C0C6FF90D116}" dt="2021-05-20T07:39:49.751" v="1036" actId="20577"/>
          <ac:spMkLst>
            <pc:docMk/>
            <pc:sldMk cId="3406452250" sldId="258"/>
            <ac:spMk id="59" creationId="{13A8D2C2-E18A-463C-A1C8-600CAEC1A894}"/>
          </ac:spMkLst>
        </pc:spChg>
        <pc:spChg chg="add mod">
          <ac:chgData name="liuhan" userId="f8731b20-21fa-4096-91f7-a26467cc747b" providerId="ADAL" clId="{D0210088-D8EF-4186-B9EB-C0C6FF90D116}" dt="2021-05-20T07:39:47.260" v="1035" actId="20577"/>
          <ac:spMkLst>
            <pc:docMk/>
            <pc:sldMk cId="3406452250" sldId="258"/>
            <ac:spMk id="60" creationId="{D2B0690F-C870-44E5-842E-2F1E8BB4F2E5}"/>
          </ac:spMkLst>
        </pc:spChg>
        <pc:spChg chg="add mod">
          <ac:chgData name="liuhan" userId="f8731b20-21fa-4096-91f7-a26467cc747b" providerId="ADAL" clId="{D0210088-D8EF-4186-B9EB-C0C6FF90D116}" dt="2021-05-20T07:46:07.889" v="1220" actId="1076"/>
          <ac:spMkLst>
            <pc:docMk/>
            <pc:sldMk cId="3406452250" sldId="258"/>
            <ac:spMk id="61" creationId="{22E026A0-AA28-4536-88AA-1C45C429A185}"/>
          </ac:spMkLst>
        </pc:spChg>
        <pc:spChg chg="mod">
          <ac:chgData name="liuhan" userId="f8731b20-21fa-4096-91f7-a26467cc747b" providerId="ADAL" clId="{D0210088-D8EF-4186-B9EB-C0C6FF90D116}" dt="2021-05-20T07:34:51.921" v="866" actId="1076"/>
          <ac:spMkLst>
            <pc:docMk/>
            <pc:sldMk cId="3406452250" sldId="258"/>
            <ac:spMk id="69" creationId="{524F6502-9251-4BBE-85FA-15F4003A9E21}"/>
          </ac:spMkLst>
        </pc:spChg>
        <pc:spChg chg="mod">
          <ac:chgData name="liuhan" userId="f8731b20-21fa-4096-91f7-a26467cc747b" providerId="ADAL" clId="{D0210088-D8EF-4186-B9EB-C0C6FF90D116}" dt="2021-05-20T07:48:08.534" v="1233" actId="1076"/>
          <ac:spMkLst>
            <pc:docMk/>
            <pc:sldMk cId="3406452250" sldId="258"/>
            <ac:spMk id="70" creationId="{4080A633-8FA6-4D8A-968D-90CF4EA63CD4}"/>
          </ac:spMkLst>
        </pc:spChg>
        <pc:spChg chg="mod">
          <ac:chgData name="liuhan" userId="f8731b20-21fa-4096-91f7-a26467cc747b" providerId="ADAL" clId="{D0210088-D8EF-4186-B9EB-C0C6FF90D116}" dt="2021-05-20T07:35:39.475" v="880" actId="1076"/>
          <ac:spMkLst>
            <pc:docMk/>
            <pc:sldMk cId="3406452250" sldId="258"/>
            <ac:spMk id="75" creationId="{42E51F09-DC8A-44F2-8BA0-4A15AB566B70}"/>
          </ac:spMkLst>
        </pc:spChg>
        <pc:picChg chg="mod">
          <ac:chgData name="liuhan" userId="f8731b20-21fa-4096-91f7-a26467cc747b" providerId="ADAL" clId="{D0210088-D8EF-4186-B9EB-C0C6FF90D116}" dt="2021-05-20T07:37:23.350" v="929" actId="1076"/>
          <ac:picMkLst>
            <pc:docMk/>
            <pc:sldMk cId="3406452250" sldId="258"/>
            <ac:picMk id="44" creationId="{6C854700-1169-41AC-AE07-5320716C65C4}"/>
          </ac:picMkLst>
        </pc:picChg>
      </pc:sldChg>
      <pc:sldChg chg="addSp delSp modSp mod">
        <pc:chgData name="liuhan" userId="f8731b20-21fa-4096-91f7-a26467cc747b" providerId="ADAL" clId="{D0210088-D8EF-4186-B9EB-C0C6FF90D116}" dt="2021-05-20T07:32:54.308" v="799" actId="478"/>
        <pc:sldMkLst>
          <pc:docMk/>
          <pc:sldMk cId="2163351433" sldId="261"/>
        </pc:sldMkLst>
        <pc:spChg chg="mod">
          <ac:chgData name="liuhan" userId="f8731b20-21fa-4096-91f7-a26467cc747b" providerId="ADAL" clId="{D0210088-D8EF-4186-B9EB-C0C6FF90D116}" dt="2021-05-20T07:15:37.511" v="102" actId="20577"/>
          <ac:spMkLst>
            <pc:docMk/>
            <pc:sldMk cId="2163351433" sldId="261"/>
            <ac:spMk id="2" creationId="{4F883BA9-B868-4BE8-BEA7-0D3FE873D44D}"/>
          </ac:spMkLst>
        </pc:spChg>
        <pc:spChg chg="del">
          <ac:chgData name="liuhan" userId="f8731b20-21fa-4096-91f7-a26467cc747b" providerId="ADAL" clId="{D0210088-D8EF-4186-B9EB-C0C6FF90D116}" dt="2021-05-20T07:16:26.638" v="129" actId="478"/>
          <ac:spMkLst>
            <pc:docMk/>
            <pc:sldMk cId="2163351433" sldId="261"/>
            <ac:spMk id="11" creationId="{4E4015A2-063C-CA40-93B0-7A9B7A6C7682}"/>
          </ac:spMkLst>
        </pc:spChg>
        <pc:spChg chg="mod">
          <ac:chgData name="liuhan" userId="f8731b20-21fa-4096-91f7-a26467cc747b" providerId="ADAL" clId="{D0210088-D8EF-4186-B9EB-C0C6FF90D116}" dt="2021-05-20T07:32:51.380" v="798" actId="1076"/>
          <ac:spMkLst>
            <pc:docMk/>
            <pc:sldMk cId="2163351433" sldId="261"/>
            <ac:spMk id="12" creationId="{E4185FE7-EC39-E340-BF4B-7789364C1F5E}"/>
          </ac:spMkLst>
        </pc:spChg>
        <pc:spChg chg="del mod">
          <ac:chgData name="liuhan" userId="f8731b20-21fa-4096-91f7-a26467cc747b" providerId="ADAL" clId="{D0210088-D8EF-4186-B9EB-C0C6FF90D116}" dt="2021-05-20T07:19:01.795" v="261" actId="478"/>
          <ac:spMkLst>
            <pc:docMk/>
            <pc:sldMk cId="2163351433" sldId="261"/>
            <ac:spMk id="23" creationId="{CE4592AC-FE10-3741-B577-37AAB5B96351}"/>
          </ac:spMkLst>
        </pc:spChg>
        <pc:spChg chg="del">
          <ac:chgData name="liuhan" userId="f8731b20-21fa-4096-91f7-a26467cc747b" providerId="ADAL" clId="{D0210088-D8EF-4186-B9EB-C0C6FF90D116}" dt="2021-05-20T07:20:08.031" v="272" actId="478"/>
          <ac:spMkLst>
            <pc:docMk/>
            <pc:sldMk cId="2163351433" sldId="261"/>
            <ac:spMk id="24" creationId="{3899C195-418F-0244-9D20-338CA00DCCB1}"/>
          </ac:spMkLst>
        </pc:spChg>
        <pc:spChg chg="del">
          <ac:chgData name="liuhan" userId="f8731b20-21fa-4096-91f7-a26467cc747b" providerId="ADAL" clId="{D0210088-D8EF-4186-B9EB-C0C6FF90D116}" dt="2021-05-20T07:19:06.011" v="262" actId="478"/>
          <ac:spMkLst>
            <pc:docMk/>
            <pc:sldMk cId="2163351433" sldId="261"/>
            <ac:spMk id="25" creationId="{C11889D0-0FF6-5A44-9630-EF259E439934}"/>
          </ac:spMkLst>
        </pc:spChg>
        <pc:spChg chg="add mod">
          <ac:chgData name="liuhan" userId="f8731b20-21fa-4096-91f7-a26467cc747b" providerId="ADAL" clId="{D0210088-D8EF-4186-B9EB-C0C6FF90D116}" dt="2021-05-20T07:20:26.258" v="296" actId="14100"/>
          <ac:spMkLst>
            <pc:docMk/>
            <pc:sldMk cId="2163351433" sldId="261"/>
            <ac:spMk id="26" creationId="{3D50B533-8CC8-48EF-B384-6CE19A3D7B3A}"/>
          </ac:spMkLst>
        </pc:spChg>
        <pc:spChg chg="add mod">
          <ac:chgData name="liuhan" userId="f8731b20-21fa-4096-91f7-a26467cc747b" providerId="ADAL" clId="{D0210088-D8EF-4186-B9EB-C0C6FF90D116}" dt="2021-05-20T07:20:10.650" v="273" actId="20577"/>
          <ac:spMkLst>
            <pc:docMk/>
            <pc:sldMk cId="2163351433" sldId="261"/>
            <ac:spMk id="27" creationId="{1A58C2A3-2B85-4C46-AE38-1006719EC5AF}"/>
          </ac:spMkLst>
        </pc:spChg>
        <pc:spChg chg="del mod">
          <ac:chgData name="liuhan" userId="f8731b20-21fa-4096-91f7-a26467cc747b" providerId="ADAL" clId="{D0210088-D8EF-4186-B9EB-C0C6FF90D116}" dt="2021-05-20T07:22:50.240" v="425" actId="478"/>
          <ac:spMkLst>
            <pc:docMk/>
            <pc:sldMk cId="2163351433" sldId="261"/>
            <ac:spMk id="28" creationId="{2A699152-A39F-F647-AB29-C9BD6797E547}"/>
          </ac:spMkLst>
        </pc:spChg>
        <pc:spChg chg="add mod">
          <ac:chgData name="liuhan" userId="f8731b20-21fa-4096-91f7-a26467cc747b" providerId="ADAL" clId="{D0210088-D8EF-4186-B9EB-C0C6FF90D116}" dt="2021-05-20T07:29:55.372" v="650" actId="207"/>
          <ac:spMkLst>
            <pc:docMk/>
            <pc:sldMk cId="2163351433" sldId="261"/>
            <ac:spMk id="29" creationId="{C4D4C803-51E0-4A40-9B7A-6BFC7F877B47}"/>
          </ac:spMkLst>
        </pc:spChg>
        <pc:spChg chg="del mod">
          <ac:chgData name="liuhan" userId="f8731b20-21fa-4096-91f7-a26467cc747b" providerId="ADAL" clId="{D0210088-D8EF-4186-B9EB-C0C6FF90D116}" dt="2021-05-20T07:22:50.240" v="425" actId="478"/>
          <ac:spMkLst>
            <pc:docMk/>
            <pc:sldMk cId="2163351433" sldId="261"/>
            <ac:spMk id="30" creationId="{C32A38CE-7D64-9B4F-9EDD-8FB0363515E8}"/>
          </ac:spMkLst>
        </pc:spChg>
        <pc:spChg chg="add mod">
          <ac:chgData name="liuhan" userId="f8731b20-21fa-4096-91f7-a26467cc747b" providerId="ADAL" clId="{D0210088-D8EF-4186-B9EB-C0C6FF90D116}" dt="2021-05-20T07:32:40.639" v="797" actId="1076"/>
          <ac:spMkLst>
            <pc:docMk/>
            <pc:sldMk cId="2163351433" sldId="261"/>
            <ac:spMk id="32" creationId="{1378C88C-DB72-4825-A814-A9FD506EBEFE}"/>
          </ac:spMkLst>
        </pc:spChg>
        <pc:spChg chg="del">
          <ac:chgData name="liuhan" userId="f8731b20-21fa-4096-91f7-a26467cc747b" providerId="ADAL" clId="{D0210088-D8EF-4186-B9EB-C0C6FF90D116}" dt="2021-05-20T07:20:49.087" v="299" actId="478"/>
          <ac:spMkLst>
            <pc:docMk/>
            <pc:sldMk cId="2163351433" sldId="261"/>
            <ac:spMk id="33" creationId="{2896DB9E-3571-F94B-9E60-9DC76C0472F1}"/>
          </ac:spMkLst>
        </pc:spChg>
        <pc:spChg chg="del mod">
          <ac:chgData name="liuhan" userId="f8731b20-21fa-4096-91f7-a26467cc747b" providerId="ADAL" clId="{D0210088-D8EF-4186-B9EB-C0C6FF90D116}" dt="2021-05-20T07:32:54.308" v="799" actId="478"/>
          <ac:spMkLst>
            <pc:docMk/>
            <pc:sldMk cId="2163351433" sldId="261"/>
            <ac:spMk id="35" creationId="{ABD95FA1-6831-8F4C-A826-C02E2FC6F2F4}"/>
          </ac:spMkLst>
        </pc:spChg>
        <pc:spChg chg="del">
          <ac:chgData name="liuhan" userId="f8731b20-21fa-4096-91f7-a26467cc747b" providerId="ADAL" clId="{D0210088-D8EF-4186-B9EB-C0C6FF90D116}" dt="2021-05-20T07:20:49.087" v="299" actId="478"/>
          <ac:spMkLst>
            <pc:docMk/>
            <pc:sldMk cId="2163351433" sldId="261"/>
            <ac:spMk id="36" creationId="{71120441-720C-D346-8FD4-9076FF060686}"/>
          </ac:spMkLst>
        </pc:spChg>
        <pc:spChg chg="del">
          <ac:chgData name="liuhan" userId="f8731b20-21fa-4096-91f7-a26467cc747b" providerId="ADAL" clId="{D0210088-D8EF-4186-B9EB-C0C6FF90D116}" dt="2021-05-20T07:22:46.799" v="424" actId="478"/>
          <ac:spMkLst>
            <pc:docMk/>
            <pc:sldMk cId="2163351433" sldId="261"/>
            <ac:spMk id="37" creationId="{6F2DF846-D8B1-A549-98C3-C7BED4540176}"/>
          </ac:spMkLst>
        </pc:spChg>
        <pc:picChg chg="del">
          <ac:chgData name="liuhan" userId="f8731b20-21fa-4096-91f7-a26467cc747b" providerId="ADAL" clId="{D0210088-D8EF-4186-B9EB-C0C6FF90D116}" dt="2021-05-20T07:19:47.534" v="267" actId="478"/>
          <ac:picMkLst>
            <pc:docMk/>
            <pc:sldMk cId="2163351433" sldId="261"/>
            <ac:picMk id="3" creationId="{CD89B661-9432-6A44-B6C7-02B484007E63}"/>
          </ac:picMkLst>
        </pc:picChg>
        <pc:picChg chg="mod">
          <ac:chgData name="liuhan" userId="f8731b20-21fa-4096-91f7-a26467cc747b" providerId="ADAL" clId="{D0210088-D8EF-4186-B9EB-C0C6FF90D116}" dt="2021-05-20T07:20:38.437" v="297" actId="1076"/>
          <ac:picMkLst>
            <pc:docMk/>
            <pc:sldMk cId="2163351433" sldId="261"/>
            <ac:picMk id="7" creationId="{16097FB7-51E1-CF4E-AC23-A829A6F503C2}"/>
          </ac:picMkLst>
        </pc:picChg>
        <pc:picChg chg="del mod">
          <ac:chgData name="liuhan" userId="f8731b20-21fa-4096-91f7-a26467cc747b" providerId="ADAL" clId="{D0210088-D8EF-4186-B9EB-C0C6FF90D116}" dt="2021-05-20T07:20:40.152" v="298" actId="478"/>
          <ac:picMkLst>
            <pc:docMk/>
            <pc:sldMk cId="2163351433" sldId="261"/>
            <ac:picMk id="8" creationId="{C2C618C2-B35F-FE4F-94B8-A898B9687CC0}"/>
          </ac:picMkLst>
        </pc:picChg>
        <pc:picChg chg="mod">
          <ac:chgData name="liuhan" userId="f8731b20-21fa-4096-91f7-a26467cc747b" providerId="ADAL" clId="{D0210088-D8EF-4186-B9EB-C0C6FF90D116}" dt="2021-05-20T07:20:38.437" v="297" actId="1076"/>
          <ac:picMkLst>
            <pc:docMk/>
            <pc:sldMk cId="2163351433" sldId="261"/>
            <ac:picMk id="10" creationId="{36B290A2-CBE8-5749-A796-E7703B92D8FA}"/>
          </ac:picMkLst>
        </pc:picChg>
        <pc:picChg chg="mod">
          <ac:chgData name="liuhan" userId="f8731b20-21fa-4096-91f7-a26467cc747b" providerId="ADAL" clId="{D0210088-D8EF-4186-B9EB-C0C6FF90D116}" dt="2021-05-20T07:20:38.437" v="297" actId="1076"/>
          <ac:picMkLst>
            <pc:docMk/>
            <pc:sldMk cId="2163351433" sldId="261"/>
            <ac:picMk id="31" creationId="{0E7F7B49-7D14-1E40-832D-844096C763B9}"/>
          </ac:picMkLst>
        </pc:picChg>
        <pc:cxnChg chg="del mod">
          <ac:chgData name="liuhan" userId="f8731b20-21fa-4096-91f7-a26467cc747b" providerId="ADAL" clId="{D0210088-D8EF-4186-B9EB-C0C6FF90D116}" dt="2021-05-20T07:20:49.087" v="299" actId="478"/>
          <ac:cxnSpMkLst>
            <pc:docMk/>
            <pc:sldMk cId="2163351433" sldId="261"/>
            <ac:cxnSpMk id="6" creationId="{1A34D93F-0AEC-8045-8EF7-A87ECDF7EF03}"/>
          </ac:cxnSpMkLst>
        </pc:cxnChg>
      </pc:sldChg>
      <pc:sldChg chg="modSp mod">
        <pc:chgData name="liuhan" userId="f8731b20-21fa-4096-91f7-a26467cc747b" providerId="ADAL" clId="{D0210088-D8EF-4186-B9EB-C0C6FF90D116}" dt="2021-05-20T07:52:51.155" v="1531" actId="6549"/>
        <pc:sldMkLst>
          <pc:docMk/>
          <pc:sldMk cId="1581680447" sldId="262"/>
        </pc:sldMkLst>
        <pc:spChg chg="mod">
          <ac:chgData name="liuhan" userId="f8731b20-21fa-4096-91f7-a26467cc747b" providerId="ADAL" clId="{D0210088-D8EF-4186-B9EB-C0C6FF90D116}" dt="2021-05-20T07:52:31.115" v="1530" actId="20577"/>
          <ac:spMkLst>
            <pc:docMk/>
            <pc:sldMk cId="1581680447" sldId="262"/>
            <ac:spMk id="2" creationId="{4F883BA9-B868-4BE8-BEA7-0D3FE873D44D}"/>
          </ac:spMkLst>
        </pc:spChg>
        <pc:spChg chg="mod">
          <ac:chgData name="liuhan" userId="f8731b20-21fa-4096-91f7-a26467cc747b" providerId="ADAL" clId="{D0210088-D8EF-4186-B9EB-C0C6FF90D116}" dt="2021-05-20T07:48:42.272" v="1275" actId="20577"/>
          <ac:spMkLst>
            <pc:docMk/>
            <pc:sldMk cId="1581680447" sldId="262"/>
            <ac:spMk id="3" creationId="{5007E197-7E62-644C-B1A9-854E55995A3C}"/>
          </ac:spMkLst>
        </pc:spChg>
        <pc:spChg chg="mod">
          <ac:chgData name="liuhan" userId="f8731b20-21fa-4096-91f7-a26467cc747b" providerId="ADAL" clId="{D0210088-D8EF-4186-B9EB-C0C6FF90D116}" dt="2021-05-20T07:49:38.653" v="1332" actId="20577"/>
          <ac:spMkLst>
            <pc:docMk/>
            <pc:sldMk cId="1581680447" sldId="262"/>
            <ac:spMk id="6" creationId="{59002F35-ED47-674E-96B3-9A265D3ADD10}"/>
          </ac:spMkLst>
        </pc:spChg>
        <pc:spChg chg="mod">
          <ac:chgData name="liuhan" userId="f8731b20-21fa-4096-91f7-a26467cc747b" providerId="ADAL" clId="{D0210088-D8EF-4186-B9EB-C0C6FF90D116}" dt="2021-05-20T07:52:51.155" v="1531" actId="6549"/>
          <ac:spMkLst>
            <pc:docMk/>
            <pc:sldMk cId="1581680447" sldId="262"/>
            <ac:spMk id="7" creationId="{31174706-A545-AC4B-AC6A-AC393FBAACBD}"/>
          </ac:spMkLst>
        </pc:spChg>
        <pc:graphicFrameChg chg="mod">
          <ac:chgData name="liuhan" userId="f8731b20-21fa-4096-91f7-a26467cc747b" providerId="ADAL" clId="{D0210088-D8EF-4186-B9EB-C0C6FF90D116}" dt="2021-05-20T07:50:59.255" v="1418" actId="2711"/>
          <ac:graphicFrameMkLst>
            <pc:docMk/>
            <pc:sldMk cId="1581680447" sldId="262"/>
            <ac:graphicFrameMk id="5" creationId="{CF577FE4-3F76-514E-969D-B9A1DF5C1C11}"/>
          </ac:graphicFrameMkLst>
        </pc:graphicFrameChg>
      </pc:sldChg>
      <pc:sldChg chg="add del">
        <pc:chgData name="liuhan" userId="f8731b20-21fa-4096-91f7-a26467cc747b" providerId="ADAL" clId="{D0210088-D8EF-4186-B9EB-C0C6FF90D116}" dt="2021-05-28T10:11:13.370" v="1583" actId="47"/>
        <pc:sldMkLst>
          <pc:docMk/>
          <pc:sldMk cId="977795385" sldId="263"/>
        </pc:sldMkLst>
      </pc:sldChg>
      <pc:sldChg chg="modSp new mod">
        <pc:chgData name="liuhan" userId="f8731b20-21fa-4096-91f7-a26467cc747b" providerId="ADAL" clId="{D0210088-D8EF-4186-B9EB-C0C6FF90D116}" dt="2021-05-28T11:58:44.944" v="1847" actId="20577"/>
        <pc:sldMkLst>
          <pc:docMk/>
          <pc:sldMk cId="111124203" sldId="264"/>
        </pc:sldMkLst>
        <pc:spChg chg="mod">
          <ac:chgData name="liuhan" userId="f8731b20-21fa-4096-91f7-a26467cc747b" providerId="ADAL" clId="{D0210088-D8EF-4186-B9EB-C0C6FF90D116}" dt="2021-05-28T10:11:51" v="1595" actId="20577"/>
          <ac:spMkLst>
            <pc:docMk/>
            <pc:sldMk cId="111124203" sldId="264"/>
            <ac:spMk id="2" creationId="{EA13737B-FC9F-4392-99F5-DF45C9641684}"/>
          </ac:spMkLst>
        </pc:spChg>
        <pc:spChg chg="mod">
          <ac:chgData name="liuhan" userId="f8731b20-21fa-4096-91f7-a26467cc747b" providerId="ADAL" clId="{D0210088-D8EF-4186-B9EB-C0C6FF90D116}" dt="2021-05-28T11:58:44.944" v="1847" actId="20577"/>
          <ac:spMkLst>
            <pc:docMk/>
            <pc:sldMk cId="111124203" sldId="264"/>
            <ac:spMk id="3" creationId="{20CBE229-8CC8-4F24-8587-5C922185DE78}"/>
          </ac:spMkLst>
        </pc:spChg>
      </pc:sldChg>
      <pc:sldChg chg="modSp new del mod">
        <pc:chgData name="liuhan" userId="f8731b20-21fa-4096-91f7-a26467cc747b" providerId="ADAL" clId="{D0210088-D8EF-4186-B9EB-C0C6FF90D116}" dt="2021-05-28T11:59:57.711" v="1860" actId="47"/>
        <pc:sldMkLst>
          <pc:docMk/>
          <pc:sldMk cId="2237947891" sldId="265"/>
        </pc:sldMkLst>
        <pc:spChg chg="mod">
          <ac:chgData name="liuhan" userId="f8731b20-21fa-4096-91f7-a26467cc747b" providerId="ADAL" clId="{D0210088-D8EF-4186-B9EB-C0C6FF90D116}" dt="2021-05-28T11:59:44.162" v="1858" actId="20577"/>
          <ac:spMkLst>
            <pc:docMk/>
            <pc:sldMk cId="2237947891" sldId="265"/>
            <ac:spMk id="2" creationId="{807A686F-5D0C-4831-936E-BA8A29FA99FA}"/>
          </ac:spMkLst>
        </pc:spChg>
      </pc:sldChg>
      <pc:sldChg chg="addSp modSp add mod">
        <pc:chgData name="liuhan" userId="f8731b20-21fa-4096-91f7-a26467cc747b" providerId="ADAL" clId="{D0210088-D8EF-4186-B9EB-C0C6FF90D116}" dt="2021-05-28T12:02:34.158" v="1929" actId="207"/>
        <pc:sldMkLst>
          <pc:docMk/>
          <pc:sldMk cId="571894389" sldId="266"/>
        </pc:sldMkLst>
        <pc:spChg chg="mod">
          <ac:chgData name="liuhan" userId="f8731b20-21fa-4096-91f7-a26467cc747b" providerId="ADAL" clId="{D0210088-D8EF-4186-B9EB-C0C6FF90D116}" dt="2021-05-28T12:00:06.615" v="1875" actId="5793"/>
          <ac:spMkLst>
            <pc:docMk/>
            <pc:sldMk cId="571894389" sldId="266"/>
            <ac:spMk id="2" creationId="{459DC72B-B6FC-4C49-905A-14A35F28C97F}"/>
          </ac:spMkLst>
        </pc:spChg>
        <pc:spChg chg="mod">
          <ac:chgData name="liuhan" userId="f8731b20-21fa-4096-91f7-a26467cc747b" providerId="ADAL" clId="{D0210088-D8EF-4186-B9EB-C0C6FF90D116}" dt="2021-05-28T12:00:25.767" v="1893" actId="20577"/>
          <ac:spMkLst>
            <pc:docMk/>
            <pc:sldMk cId="571894389" sldId="266"/>
            <ac:spMk id="3" creationId="{285691B4-C522-43A9-B6F5-619C5EBE2113}"/>
          </ac:spMkLst>
        </pc:spChg>
        <pc:spChg chg="add mod">
          <ac:chgData name="liuhan" userId="f8731b20-21fa-4096-91f7-a26467cc747b" providerId="ADAL" clId="{D0210088-D8EF-4186-B9EB-C0C6FF90D116}" dt="2021-05-28T12:02:34.158" v="1929" actId="207"/>
          <ac:spMkLst>
            <pc:docMk/>
            <pc:sldMk cId="571894389" sldId="266"/>
            <ac:spMk id="6" creationId="{60DD06D5-0A94-4136-B2B9-72A070E5EC37}"/>
          </ac:spMkLst>
        </pc:spChg>
        <pc:picChg chg="add mod">
          <ac:chgData name="liuhan" userId="f8731b20-21fa-4096-91f7-a26467cc747b" providerId="ADAL" clId="{D0210088-D8EF-4186-B9EB-C0C6FF90D116}" dt="2021-05-28T12:01:35.935" v="1900" actId="1076"/>
          <ac:picMkLst>
            <pc:docMk/>
            <pc:sldMk cId="571894389" sldId="266"/>
            <ac:picMk id="5" creationId="{A2FFFDBB-4D3F-44B4-82A0-13082D6C342F}"/>
          </ac:picMkLst>
        </pc:picChg>
      </pc:sldChg>
    </pc:docChg>
  </pc:docChgLst>
  <pc:docChgLst>
    <pc:chgData name="liuhan" userId="f8731b20-21fa-4096-91f7-a26467cc747b" providerId="ADAL" clId="{8FDA68AA-FD49-4BE9-8849-A78DEDC548B3}"/>
    <pc:docChg chg="undo custSel addSld delSld modSld modMainMaster">
      <pc:chgData name="liuhan" userId="f8731b20-21fa-4096-91f7-a26467cc747b" providerId="ADAL" clId="{8FDA68AA-FD49-4BE9-8849-A78DEDC548B3}" dt="2021-05-14T14:11:47.842" v="2009" actId="47"/>
      <pc:docMkLst>
        <pc:docMk/>
      </pc:docMkLst>
      <pc:sldChg chg="modSp new mod">
        <pc:chgData name="liuhan" userId="f8731b20-21fa-4096-91f7-a26467cc747b" providerId="ADAL" clId="{8FDA68AA-FD49-4BE9-8849-A78DEDC548B3}" dt="2021-05-14T07:28:50.515" v="252" actId="20577"/>
        <pc:sldMkLst>
          <pc:docMk/>
          <pc:sldMk cId="1041787262" sldId="256"/>
        </pc:sldMkLst>
        <pc:spChg chg="mod">
          <ac:chgData name="liuhan" userId="f8731b20-21fa-4096-91f7-a26467cc747b" providerId="ADAL" clId="{8FDA68AA-FD49-4BE9-8849-A78DEDC548B3}" dt="2021-05-14T07:28:50.515" v="252" actId="20577"/>
          <ac:spMkLst>
            <pc:docMk/>
            <pc:sldMk cId="1041787262" sldId="256"/>
            <ac:spMk id="2" creationId="{459DC72B-B6FC-4C49-905A-14A35F28C97F}"/>
          </ac:spMkLst>
        </pc:spChg>
        <pc:spChg chg="mod">
          <ac:chgData name="liuhan" userId="f8731b20-21fa-4096-91f7-a26467cc747b" providerId="ADAL" clId="{8FDA68AA-FD49-4BE9-8849-A78DEDC548B3}" dt="2021-05-14T07:12:11.208" v="132" actId="20577"/>
          <ac:spMkLst>
            <pc:docMk/>
            <pc:sldMk cId="1041787262" sldId="256"/>
            <ac:spMk id="3" creationId="{285691B4-C522-43A9-B6F5-619C5EBE2113}"/>
          </ac:spMkLst>
        </pc:spChg>
      </pc:sldChg>
      <pc:sldChg chg="addSp delSp modSp new del mod modAnim">
        <pc:chgData name="liuhan" userId="f8731b20-21fa-4096-91f7-a26467cc747b" providerId="ADAL" clId="{8FDA68AA-FD49-4BE9-8849-A78DEDC548B3}" dt="2021-05-14T14:11:47.842" v="2009" actId="47"/>
        <pc:sldMkLst>
          <pc:docMk/>
          <pc:sldMk cId="3381200579" sldId="257"/>
        </pc:sldMkLst>
        <pc:spChg chg="mod">
          <ac:chgData name="liuhan" userId="f8731b20-21fa-4096-91f7-a26467cc747b" providerId="ADAL" clId="{8FDA68AA-FD49-4BE9-8849-A78DEDC548B3}" dt="2021-05-14T07:32:46.454" v="284"/>
          <ac:spMkLst>
            <pc:docMk/>
            <pc:sldMk cId="3381200579" sldId="257"/>
            <ac:spMk id="2" creationId="{4F883BA9-B868-4BE8-BEA7-0D3FE873D44D}"/>
          </ac:spMkLst>
        </pc:spChg>
        <pc:spChg chg="del">
          <ac:chgData name="liuhan" userId="f8731b20-21fa-4096-91f7-a26467cc747b" providerId="ADAL" clId="{8FDA68AA-FD49-4BE9-8849-A78DEDC548B3}" dt="2021-05-14T07:33:56.586" v="285" actId="478"/>
          <ac:spMkLst>
            <pc:docMk/>
            <pc:sldMk cId="3381200579" sldId="257"/>
            <ac:spMk id="3" creationId="{EF16D78A-5DF4-447E-94C3-C4612982E33E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4" creationId="{AE18D911-36EA-4CB2-B928-F2C63A19D612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10" creationId="{07AF0CD8-A04D-47C5-BC23-C815DA8126D9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19" creationId="{8434BF79-6631-4051-9ADF-08AA1059FE17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20" creationId="{731B25B9-1ADF-49C7-9AF9-5F4BE1EA5600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21" creationId="{B1FE4682-66B5-4AEF-9A5C-E493042BAEA7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22" creationId="{DC451D3A-E387-438E-B475-7DF9F1B3B105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28" creationId="{BA12F3D3-403A-40E3-A749-FDE2BD22B7B1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29" creationId="{EBD66913-B912-4830-B7EB-1ACE1D3E9295}"/>
          </ac:spMkLst>
        </pc:spChg>
        <pc:spChg chg="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34" creationId="{9FF6FED6-4E84-48A2-81ED-A527476CFAAF}"/>
          </ac:spMkLst>
        </pc:spChg>
        <pc:spChg chg="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35" creationId="{907CA0E5-5DA5-49B6-B7B8-BFC8973D7940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39" creationId="{C35C47CD-9E49-494D-A140-0E76F1540CC5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40" creationId="{413656C6-8C70-4B74-92C2-81DEAEBD1DA3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46" creationId="{CBA35228-E533-402E-A651-C5FE67CC28A8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47" creationId="{DF22A66E-0BFE-4CD6-8FB1-741E9627E358}"/>
          </ac:spMkLst>
        </pc:spChg>
        <pc:spChg chg="add mod">
          <ac:chgData name="liuhan" userId="f8731b20-21fa-4096-91f7-a26467cc747b" providerId="ADAL" clId="{8FDA68AA-FD49-4BE9-8849-A78DEDC548B3}" dt="2021-05-14T07:34:03.661" v="287" actId="1076"/>
          <ac:spMkLst>
            <pc:docMk/>
            <pc:sldMk cId="3381200579" sldId="257"/>
            <ac:spMk id="48" creationId="{78D286BA-3325-4A37-88A1-5FEF22ECFE5E}"/>
          </ac:spMkLst>
        </pc:spChg>
        <pc:grpChg chg="add mod">
          <ac:chgData name="liuhan" userId="f8731b20-21fa-4096-91f7-a26467cc747b" providerId="ADAL" clId="{8FDA68AA-FD49-4BE9-8849-A78DEDC548B3}" dt="2021-05-14T07:34:03.661" v="287" actId="1076"/>
          <ac:grpSpMkLst>
            <pc:docMk/>
            <pc:sldMk cId="3381200579" sldId="257"/>
            <ac:grpSpMk id="30" creationId="{48F58F2E-6125-4C0F-ACE8-CC383062D1D9}"/>
          </ac:grpSpMkLst>
        </pc:grp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5" creationId="{D95BBEAB-378F-4348-A881-670BABC176A7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6" creationId="{D27633FC-240C-4BD0-BF57-DCF705716CCE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7" creationId="{E5832293-7CCA-463B-B134-8C582F25633A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8" creationId="{835B3AEE-285C-4C58-B104-8C3D2977C47F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9" creationId="{E60D6293-B2D3-4AAF-AD58-C4E3DA4FF14B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1" creationId="{92A5B7FB-615E-49C8-B65A-8C9F4211332D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2" creationId="{3BD8F1C7-865E-42CD-825D-1F9724C65491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3" creationId="{29C9E6EF-929F-484E-BC32-B2940A7B42F4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4" creationId="{EA0BFCF3-35E8-404A-A808-383055D2A46A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5" creationId="{1D868980-25E9-405A-A19F-B2922F466562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6" creationId="{3A2AE65C-CB36-443D-A8E8-4DDBFEC7246B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7" creationId="{EDA803D1-9567-49E7-8DD8-1B8848751955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18" creationId="{4433E9E2-AEFE-4335-BFDD-E220795B0ABB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23" creationId="{8957E398-AAF9-4585-AA9D-F09C57108B6A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24" creationId="{ED518720-3CCF-4EEC-B7B6-6B6C8C7199AD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25" creationId="{89206105-FAE0-4683-99D9-EEEF7C455651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26" creationId="{6C0A9670-D6F3-4597-83F2-A4188FEB869A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27" creationId="{606A6B43-B639-4207-945B-331A136FCCD7}"/>
          </ac:picMkLst>
        </pc:picChg>
        <pc:picChg chg="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31" creationId="{FA344DEB-663C-4B6A-9F73-5C05FB278F66}"/>
          </ac:picMkLst>
        </pc:picChg>
        <pc:picChg chg="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32" creationId="{45742F47-56E4-41A8-8EEC-B2C6C1343EB0}"/>
          </ac:picMkLst>
        </pc:picChg>
        <pc:picChg chg="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33" creationId="{EE86A79A-7033-4082-844C-4C6C3036B07F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37" creationId="{42AF8386-212D-44D0-B141-3D576B376479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38" creationId="{A1FB090D-891C-422E-BCEC-2EE531AC0AFC}"/>
          </ac:picMkLst>
        </pc:picChg>
        <pc:picChg chg="add mod">
          <ac:chgData name="liuhan" userId="f8731b20-21fa-4096-91f7-a26467cc747b" providerId="ADAL" clId="{8FDA68AA-FD49-4BE9-8849-A78DEDC548B3}" dt="2021-05-14T07:34:03.661" v="287" actId="1076"/>
          <ac:picMkLst>
            <pc:docMk/>
            <pc:sldMk cId="3381200579" sldId="257"/>
            <ac:picMk id="44" creationId="{6C854700-1169-41AC-AE07-5320716C65C4}"/>
          </ac:picMkLst>
        </pc:picChg>
        <pc:cxnChg chg="add mod">
          <ac:chgData name="liuhan" userId="f8731b20-21fa-4096-91f7-a26467cc747b" providerId="ADAL" clId="{8FDA68AA-FD49-4BE9-8849-A78DEDC548B3}" dt="2021-05-14T07:34:03.661" v="287" actId="1076"/>
          <ac:cxnSpMkLst>
            <pc:docMk/>
            <pc:sldMk cId="3381200579" sldId="257"/>
            <ac:cxnSpMk id="36" creationId="{736A2DF1-3315-49AB-9873-88A74A78A3C5}"/>
          </ac:cxnSpMkLst>
        </pc:cxnChg>
        <pc:cxnChg chg="add mod">
          <ac:chgData name="liuhan" userId="f8731b20-21fa-4096-91f7-a26467cc747b" providerId="ADAL" clId="{8FDA68AA-FD49-4BE9-8849-A78DEDC548B3}" dt="2021-05-14T07:34:03.661" v="287" actId="1076"/>
          <ac:cxnSpMkLst>
            <pc:docMk/>
            <pc:sldMk cId="3381200579" sldId="257"/>
            <ac:cxnSpMk id="41" creationId="{87B74F7F-CACC-4427-81A8-F26040843A4B}"/>
          </ac:cxnSpMkLst>
        </pc:cxnChg>
        <pc:cxnChg chg="add mod">
          <ac:chgData name="liuhan" userId="f8731b20-21fa-4096-91f7-a26467cc747b" providerId="ADAL" clId="{8FDA68AA-FD49-4BE9-8849-A78DEDC548B3}" dt="2021-05-14T07:34:03.661" v="287" actId="1076"/>
          <ac:cxnSpMkLst>
            <pc:docMk/>
            <pc:sldMk cId="3381200579" sldId="257"/>
            <ac:cxnSpMk id="42" creationId="{CEAA3DD8-AA2C-44D0-AE78-D86728C6E2E3}"/>
          </ac:cxnSpMkLst>
        </pc:cxnChg>
        <pc:cxnChg chg="add mod">
          <ac:chgData name="liuhan" userId="f8731b20-21fa-4096-91f7-a26467cc747b" providerId="ADAL" clId="{8FDA68AA-FD49-4BE9-8849-A78DEDC548B3}" dt="2021-05-14T07:34:03.661" v="287" actId="1076"/>
          <ac:cxnSpMkLst>
            <pc:docMk/>
            <pc:sldMk cId="3381200579" sldId="257"/>
            <ac:cxnSpMk id="43" creationId="{5DB71815-B13C-41C2-B19A-09061C43D952}"/>
          </ac:cxnSpMkLst>
        </pc:cxnChg>
        <pc:cxnChg chg="add mod">
          <ac:chgData name="liuhan" userId="f8731b20-21fa-4096-91f7-a26467cc747b" providerId="ADAL" clId="{8FDA68AA-FD49-4BE9-8849-A78DEDC548B3}" dt="2021-05-14T07:34:03.661" v="287" actId="1076"/>
          <ac:cxnSpMkLst>
            <pc:docMk/>
            <pc:sldMk cId="3381200579" sldId="257"/>
            <ac:cxnSpMk id="45" creationId="{854222E1-77D8-492B-8E5C-F74978334240}"/>
          </ac:cxnSpMkLst>
        </pc:cxnChg>
      </pc:sldChg>
      <pc:sldChg chg="addSp delSp modSp add mod delAnim modAnim">
        <pc:chgData name="liuhan" userId="f8731b20-21fa-4096-91f7-a26467cc747b" providerId="ADAL" clId="{8FDA68AA-FD49-4BE9-8849-A78DEDC548B3}" dt="2021-05-14T11:56:02.397" v="1695" actId="14100"/>
        <pc:sldMkLst>
          <pc:docMk/>
          <pc:sldMk cId="3406452250" sldId="258"/>
        </pc:sldMkLst>
        <pc:spChg chg="mod">
          <ac:chgData name="liuhan" userId="f8731b20-21fa-4096-91f7-a26467cc747b" providerId="ADAL" clId="{8FDA68AA-FD49-4BE9-8849-A78DEDC548B3}" dt="2021-05-14T07:35:08.403" v="317" actId="20577"/>
          <ac:spMkLst>
            <pc:docMk/>
            <pc:sldMk cId="3406452250" sldId="258"/>
            <ac:spMk id="2" creationId="{4F883BA9-B868-4BE8-BEA7-0D3FE873D44D}"/>
          </ac:spMkLst>
        </pc:spChg>
        <pc:spChg chg="del">
          <ac:chgData name="liuhan" userId="f8731b20-21fa-4096-91f7-a26467cc747b" providerId="ADAL" clId="{8FDA68AA-FD49-4BE9-8849-A78DEDC548B3}" dt="2021-05-14T07:34:31.899" v="291" actId="478"/>
          <ac:spMkLst>
            <pc:docMk/>
            <pc:sldMk cId="3406452250" sldId="258"/>
            <ac:spMk id="4" creationId="{AE18D911-36EA-4CB2-B928-F2C63A19D612}"/>
          </ac:spMkLst>
        </pc:spChg>
        <pc:spChg chg="del">
          <ac:chgData name="liuhan" userId="f8731b20-21fa-4096-91f7-a26467cc747b" providerId="ADAL" clId="{8FDA68AA-FD49-4BE9-8849-A78DEDC548B3}" dt="2021-05-14T07:34:31.899" v="291" actId="478"/>
          <ac:spMkLst>
            <pc:docMk/>
            <pc:sldMk cId="3406452250" sldId="258"/>
            <ac:spMk id="10" creationId="{07AF0CD8-A04D-47C5-BC23-C815DA8126D9}"/>
          </ac:spMkLst>
        </pc:spChg>
        <pc:spChg chg="del mod">
          <ac:chgData name="liuhan" userId="f8731b20-21fa-4096-91f7-a26467cc747b" providerId="ADAL" clId="{8FDA68AA-FD49-4BE9-8849-A78DEDC548B3}" dt="2021-05-14T07:37:00.355" v="333" actId="478"/>
          <ac:spMkLst>
            <pc:docMk/>
            <pc:sldMk cId="3406452250" sldId="258"/>
            <ac:spMk id="19" creationId="{8434BF79-6631-4051-9ADF-08AA1059FE17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20" creationId="{731B25B9-1ADF-49C7-9AF9-5F4BE1EA5600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21" creationId="{B1FE4682-66B5-4AEF-9A5C-E493042BAEA7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22" creationId="{DC451D3A-E387-438E-B475-7DF9F1B3B105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28" creationId="{BA12F3D3-403A-40E3-A749-FDE2BD22B7B1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29" creationId="{EBD66913-B912-4830-B7EB-1ACE1D3E9295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34" creationId="{9FF6FED6-4E84-48A2-81ED-A527476CFAAF}"/>
          </ac:spMkLst>
        </pc:spChg>
        <pc:spChg chg="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35" creationId="{907CA0E5-5DA5-49B6-B7B8-BFC8973D7940}"/>
          </ac:spMkLst>
        </pc:spChg>
        <pc:spChg chg="del mod">
          <ac:chgData name="liuhan" userId="f8731b20-21fa-4096-91f7-a26467cc747b" providerId="ADAL" clId="{8FDA68AA-FD49-4BE9-8849-A78DEDC548B3}" dt="2021-05-14T08:05:41.070" v="910" actId="478"/>
          <ac:spMkLst>
            <pc:docMk/>
            <pc:sldMk cId="3406452250" sldId="258"/>
            <ac:spMk id="39" creationId="{C35C47CD-9E49-494D-A140-0E76F1540CC5}"/>
          </ac:spMkLst>
        </pc:spChg>
        <pc:spChg chg="del mod">
          <ac:chgData name="liuhan" userId="f8731b20-21fa-4096-91f7-a26467cc747b" providerId="ADAL" clId="{8FDA68AA-FD49-4BE9-8849-A78DEDC548B3}" dt="2021-05-14T08:05:41.070" v="910" actId="478"/>
          <ac:spMkLst>
            <pc:docMk/>
            <pc:sldMk cId="3406452250" sldId="258"/>
            <ac:spMk id="40" creationId="{413656C6-8C70-4B74-92C2-81DEAEBD1DA3}"/>
          </ac:spMkLst>
        </pc:spChg>
        <pc:spChg chg="mod">
          <ac:chgData name="liuhan" userId="f8731b20-21fa-4096-91f7-a26467cc747b" providerId="ADAL" clId="{8FDA68AA-FD49-4BE9-8849-A78DEDC548B3}" dt="2021-05-14T11:30:02.256" v="1546" actId="1076"/>
          <ac:spMkLst>
            <pc:docMk/>
            <pc:sldMk cId="3406452250" sldId="258"/>
            <ac:spMk id="46" creationId="{CBA35228-E533-402E-A651-C5FE67CC28A8}"/>
          </ac:spMkLst>
        </pc:spChg>
        <pc:spChg chg="del">
          <ac:chgData name="liuhan" userId="f8731b20-21fa-4096-91f7-a26467cc747b" providerId="ADAL" clId="{8FDA68AA-FD49-4BE9-8849-A78DEDC548B3}" dt="2021-05-14T07:34:17.087" v="290" actId="478"/>
          <ac:spMkLst>
            <pc:docMk/>
            <pc:sldMk cId="3406452250" sldId="258"/>
            <ac:spMk id="47" creationId="{DF22A66E-0BFE-4CD6-8FB1-741E9627E358}"/>
          </ac:spMkLst>
        </pc:spChg>
        <pc:spChg chg="del">
          <ac:chgData name="liuhan" userId="f8731b20-21fa-4096-91f7-a26467cc747b" providerId="ADAL" clId="{8FDA68AA-FD49-4BE9-8849-A78DEDC548B3}" dt="2021-05-14T07:34:15.141" v="289" actId="478"/>
          <ac:spMkLst>
            <pc:docMk/>
            <pc:sldMk cId="3406452250" sldId="258"/>
            <ac:spMk id="48" creationId="{78D286BA-3325-4A37-88A1-5FEF22ECFE5E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51" creationId="{8B07D54E-4AF8-4327-A1C4-4DF772734124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52" creationId="{19B4F669-EAFC-45BF-9C2F-205F23489C06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53" creationId="{10DE95B7-9791-4644-9502-7FD2FC349ED3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56" creationId="{66574113-15EE-4A8B-A60B-C95F97CB39FF}"/>
          </ac:spMkLst>
        </pc:spChg>
        <pc:spChg chg="add mod">
          <ac:chgData name="liuhan" userId="f8731b20-21fa-4096-91f7-a26467cc747b" providerId="ADAL" clId="{8FDA68AA-FD49-4BE9-8849-A78DEDC548B3}" dt="2021-05-14T09:42:01.009" v="1517" actId="207"/>
          <ac:spMkLst>
            <pc:docMk/>
            <pc:sldMk cId="3406452250" sldId="258"/>
            <ac:spMk id="57" creationId="{6C6F45A1-7BCA-4059-8935-723672EEA8AA}"/>
          </ac:spMkLst>
        </pc:spChg>
        <pc:spChg chg="add del mod">
          <ac:chgData name="liuhan" userId="f8731b20-21fa-4096-91f7-a26467cc747b" providerId="ADAL" clId="{8FDA68AA-FD49-4BE9-8849-A78DEDC548B3}" dt="2021-05-14T08:02:50.011" v="853" actId="478"/>
          <ac:spMkLst>
            <pc:docMk/>
            <pc:sldMk cId="3406452250" sldId="258"/>
            <ac:spMk id="58" creationId="{1BDA3E2E-B2D4-44A7-A8B9-8041638A15D7}"/>
          </ac:spMkLst>
        </pc:spChg>
        <pc:spChg chg="add del mod">
          <ac:chgData name="liuhan" userId="f8731b20-21fa-4096-91f7-a26467cc747b" providerId="ADAL" clId="{8FDA68AA-FD49-4BE9-8849-A78DEDC548B3}" dt="2021-05-14T07:58:18.038" v="793" actId="478"/>
          <ac:spMkLst>
            <pc:docMk/>
            <pc:sldMk cId="3406452250" sldId="258"/>
            <ac:spMk id="59" creationId="{870A3712-57F2-4D1C-833F-CF497930916B}"/>
          </ac:spMkLst>
        </pc:spChg>
        <pc:spChg chg="add del mod">
          <ac:chgData name="liuhan" userId="f8731b20-21fa-4096-91f7-a26467cc747b" providerId="ADAL" clId="{8FDA68AA-FD49-4BE9-8849-A78DEDC548B3}" dt="2021-05-14T07:58:20.402" v="794" actId="478"/>
          <ac:spMkLst>
            <pc:docMk/>
            <pc:sldMk cId="3406452250" sldId="258"/>
            <ac:spMk id="60" creationId="{9A062698-61CD-44CC-AB5F-E04483B3E2A5}"/>
          </ac:spMkLst>
        </pc:spChg>
        <pc:spChg chg="add del mod">
          <ac:chgData name="liuhan" userId="f8731b20-21fa-4096-91f7-a26467cc747b" providerId="ADAL" clId="{8FDA68AA-FD49-4BE9-8849-A78DEDC548B3}" dt="2021-05-14T08:02:50.011" v="853" actId="478"/>
          <ac:spMkLst>
            <pc:docMk/>
            <pc:sldMk cId="3406452250" sldId="258"/>
            <ac:spMk id="61" creationId="{A8C17FF9-B51C-43ED-B6E7-43300E31BC62}"/>
          </ac:spMkLst>
        </pc:spChg>
        <pc:spChg chg="add del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2" creationId="{755CB338-4622-4975-9A7E-867E758BAAF8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5" creationId="{F5A8A53D-5BC4-47BB-9A91-A71748058F08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6" creationId="{6374F739-CA52-4DAE-B9F7-B0D302EE2A90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7" creationId="{5FBCCBD7-E211-4547-AFBE-39A3E2108D2D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8" creationId="{A6D2E0AC-45CC-4808-BC2F-D6702472FFA1}"/>
          </ac:spMkLst>
        </pc:spChg>
        <pc:spChg chg="add mod">
          <ac:chgData name="liuhan" userId="f8731b20-21fa-4096-91f7-a26467cc747b" providerId="ADAL" clId="{8FDA68AA-FD49-4BE9-8849-A78DEDC548B3}" dt="2021-05-14T08:40:19.173" v="1439" actId="1038"/>
          <ac:spMkLst>
            <pc:docMk/>
            <pc:sldMk cId="3406452250" sldId="258"/>
            <ac:spMk id="69" creationId="{524F6502-9251-4BBE-85FA-15F4003A9E21}"/>
          </ac:spMkLst>
        </pc:spChg>
        <pc:spChg chg="add mod">
          <ac:chgData name="liuhan" userId="f8731b20-21fa-4096-91f7-a26467cc747b" providerId="ADAL" clId="{8FDA68AA-FD49-4BE9-8849-A78DEDC548B3}" dt="2021-05-14T11:56:02.397" v="1695" actId="14100"/>
          <ac:spMkLst>
            <pc:docMk/>
            <pc:sldMk cId="3406452250" sldId="258"/>
            <ac:spMk id="70" creationId="{4080A633-8FA6-4D8A-968D-90CF4EA63CD4}"/>
          </ac:spMkLst>
        </pc:spChg>
        <pc:spChg chg="add del mod">
          <ac:chgData name="liuhan" userId="f8731b20-21fa-4096-91f7-a26467cc747b" providerId="ADAL" clId="{8FDA68AA-FD49-4BE9-8849-A78DEDC548B3}" dt="2021-05-14T08:38:06.030" v="1399" actId="478"/>
          <ac:spMkLst>
            <pc:docMk/>
            <pc:sldMk cId="3406452250" sldId="258"/>
            <ac:spMk id="74" creationId="{D190B917-A20B-4CAA-AC60-F7BBA294BA24}"/>
          </ac:spMkLst>
        </pc:spChg>
        <pc:spChg chg="add mod">
          <ac:chgData name="liuhan" userId="f8731b20-21fa-4096-91f7-a26467cc747b" providerId="ADAL" clId="{8FDA68AA-FD49-4BE9-8849-A78DEDC548B3}" dt="2021-05-14T09:42:01.009" v="1517" actId="207"/>
          <ac:spMkLst>
            <pc:docMk/>
            <pc:sldMk cId="3406452250" sldId="258"/>
            <ac:spMk id="75" creationId="{42E51F09-DC8A-44F2-8BA0-4A15AB566B70}"/>
          </ac:spMkLst>
        </pc:spChg>
        <pc:spChg chg="add del mod">
          <ac:chgData name="liuhan" userId="f8731b20-21fa-4096-91f7-a26467cc747b" providerId="ADAL" clId="{8FDA68AA-FD49-4BE9-8849-A78DEDC548B3}" dt="2021-05-14T08:39:47.753" v="1411" actId="478"/>
          <ac:spMkLst>
            <pc:docMk/>
            <pc:sldMk cId="3406452250" sldId="258"/>
            <ac:spMk id="79" creationId="{04D2F29B-9969-4C1F-AD13-A6EFC79F3921}"/>
          </ac:spMkLst>
        </pc:spChg>
        <pc:grpChg chg="mod">
          <ac:chgData name="liuhan" userId="f8731b20-21fa-4096-91f7-a26467cc747b" providerId="ADAL" clId="{8FDA68AA-FD49-4BE9-8849-A78DEDC548B3}" dt="2021-05-14T08:40:19.173" v="1439" actId="1038"/>
          <ac:grpSpMkLst>
            <pc:docMk/>
            <pc:sldMk cId="3406452250" sldId="258"/>
            <ac:grpSpMk id="30" creationId="{48F58F2E-6125-4C0F-ACE8-CC383062D1D9}"/>
          </ac:grpSpMkLst>
        </pc:grpChg>
        <pc:picChg chg="del">
          <ac:chgData name="liuhan" userId="f8731b20-21fa-4096-91f7-a26467cc747b" providerId="ADAL" clId="{8FDA68AA-FD49-4BE9-8849-A78DEDC548B3}" dt="2021-05-14T07:34:31.899" v="291" actId="478"/>
          <ac:picMkLst>
            <pc:docMk/>
            <pc:sldMk cId="3406452250" sldId="258"/>
            <ac:picMk id="5" creationId="{D95BBEAB-378F-4348-A881-670BABC176A7}"/>
          </ac:picMkLst>
        </pc:picChg>
        <pc:picChg chg="del">
          <ac:chgData name="liuhan" userId="f8731b20-21fa-4096-91f7-a26467cc747b" providerId="ADAL" clId="{8FDA68AA-FD49-4BE9-8849-A78DEDC548B3}" dt="2021-05-14T07:34:31.899" v="291" actId="478"/>
          <ac:picMkLst>
            <pc:docMk/>
            <pc:sldMk cId="3406452250" sldId="258"/>
            <ac:picMk id="6" creationId="{D27633FC-240C-4BD0-BF57-DCF705716CCE}"/>
          </ac:picMkLst>
        </pc:picChg>
        <pc:picChg chg="del">
          <ac:chgData name="liuhan" userId="f8731b20-21fa-4096-91f7-a26467cc747b" providerId="ADAL" clId="{8FDA68AA-FD49-4BE9-8849-A78DEDC548B3}" dt="2021-05-14T07:34:31.899" v="291" actId="478"/>
          <ac:picMkLst>
            <pc:docMk/>
            <pc:sldMk cId="3406452250" sldId="258"/>
            <ac:picMk id="7" creationId="{E5832293-7CCA-463B-B134-8C582F25633A}"/>
          </ac:picMkLst>
        </pc:picChg>
        <pc:picChg chg="del">
          <ac:chgData name="liuhan" userId="f8731b20-21fa-4096-91f7-a26467cc747b" providerId="ADAL" clId="{8FDA68AA-FD49-4BE9-8849-A78DEDC548B3}" dt="2021-05-14T07:34:31.899" v="291" actId="478"/>
          <ac:picMkLst>
            <pc:docMk/>
            <pc:sldMk cId="3406452250" sldId="258"/>
            <ac:picMk id="8" creationId="{835B3AEE-285C-4C58-B104-8C3D2977C47F}"/>
          </ac:picMkLst>
        </pc:picChg>
        <pc:picChg chg="del">
          <ac:chgData name="liuhan" userId="f8731b20-21fa-4096-91f7-a26467cc747b" providerId="ADAL" clId="{8FDA68AA-FD49-4BE9-8849-A78DEDC548B3}" dt="2021-05-14T07:34:31.899" v="291" actId="478"/>
          <ac:picMkLst>
            <pc:docMk/>
            <pc:sldMk cId="3406452250" sldId="258"/>
            <ac:picMk id="9" creationId="{E60D6293-B2D3-4AAF-AD58-C4E3DA4FF14B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1" creationId="{92A5B7FB-615E-49C8-B65A-8C9F4211332D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2" creationId="{3BD8F1C7-865E-42CD-825D-1F9724C65491}"/>
          </ac:picMkLst>
        </pc:picChg>
        <pc:picChg chg="del mod">
          <ac:chgData name="liuhan" userId="f8731b20-21fa-4096-91f7-a26467cc747b" providerId="ADAL" clId="{8FDA68AA-FD49-4BE9-8849-A78DEDC548B3}" dt="2021-05-14T07:36:14.530" v="324" actId="478"/>
          <ac:picMkLst>
            <pc:docMk/>
            <pc:sldMk cId="3406452250" sldId="258"/>
            <ac:picMk id="13" creationId="{29C9E6EF-929F-484E-BC32-B2940A7B42F4}"/>
          </ac:picMkLst>
        </pc:picChg>
        <pc:picChg chg="del mod">
          <ac:chgData name="liuhan" userId="f8731b20-21fa-4096-91f7-a26467cc747b" providerId="ADAL" clId="{8FDA68AA-FD49-4BE9-8849-A78DEDC548B3}" dt="2021-05-14T07:36:14.530" v="324" actId="478"/>
          <ac:picMkLst>
            <pc:docMk/>
            <pc:sldMk cId="3406452250" sldId="258"/>
            <ac:picMk id="14" creationId="{EA0BFCF3-35E8-404A-A808-383055D2A46A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5" creationId="{1D868980-25E9-405A-A19F-B2922F466562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6" creationId="{3A2AE65C-CB36-443D-A8E8-4DDBFEC7246B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7" creationId="{EDA803D1-9567-49E7-8DD8-1B8848751955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8" creationId="{4433E9E2-AEFE-4335-BFDD-E220795B0ABB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23" creationId="{8957E398-AAF9-4585-AA9D-F09C57108B6A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24" creationId="{ED518720-3CCF-4EEC-B7B6-6B6C8C7199AD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25" creationId="{89206105-FAE0-4683-99D9-EEEF7C455651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26" creationId="{6C0A9670-D6F3-4597-83F2-A4188FEB869A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27" creationId="{606A6B43-B639-4207-945B-331A136FCCD7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31" creationId="{FA344DEB-663C-4B6A-9F73-5C05FB278F66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32" creationId="{45742F47-56E4-41A8-8EEC-B2C6C1343EB0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33" creationId="{EE86A79A-7033-4082-844C-4C6C3036B07F}"/>
          </ac:picMkLst>
        </pc:picChg>
        <pc:picChg chg="del mod">
          <ac:chgData name="liuhan" userId="f8731b20-21fa-4096-91f7-a26467cc747b" providerId="ADAL" clId="{8FDA68AA-FD49-4BE9-8849-A78DEDC548B3}" dt="2021-05-14T07:55:34.947" v="764" actId="478"/>
          <ac:picMkLst>
            <pc:docMk/>
            <pc:sldMk cId="3406452250" sldId="258"/>
            <ac:picMk id="37" creationId="{42AF8386-212D-44D0-B141-3D576B376479}"/>
          </ac:picMkLst>
        </pc:picChg>
        <pc:picChg chg="del mod">
          <ac:chgData name="liuhan" userId="f8731b20-21fa-4096-91f7-a26467cc747b" providerId="ADAL" clId="{8FDA68AA-FD49-4BE9-8849-A78DEDC548B3}" dt="2021-05-14T08:05:41.070" v="910" actId="478"/>
          <ac:picMkLst>
            <pc:docMk/>
            <pc:sldMk cId="3406452250" sldId="258"/>
            <ac:picMk id="38" creationId="{A1FB090D-891C-422E-BCEC-2EE531AC0AFC}"/>
          </ac:picMkLst>
        </pc:picChg>
        <pc:picChg chg="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44" creationId="{6C854700-1169-41AC-AE07-5320716C65C4}"/>
          </ac:picMkLst>
        </pc:picChg>
        <pc:picChg chg="add 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49" creationId="{D7078937-718A-46AC-B895-88052D7B422E}"/>
          </ac:picMkLst>
        </pc:picChg>
        <pc:picChg chg="add 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50" creationId="{4F2544A3-ACE0-45E3-83A0-0A4DA5157113}"/>
          </ac:picMkLst>
        </pc:picChg>
        <pc:picChg chg="add del mod">
          <ac:chgData name="liuhan" userId="f8731b20-21fa-4096-91f7-a26467cc747b" providerId="ADAL" clId="{8FDA68AA-FD49-4BE9-8849-A78DEDC548B3}" dt="2021-05-14T08:38:06.030" v="1399" actId="478"/>
          <ac:picMkLst>
            <pc:docMk/>
            <pc:sldMk cId="3406452250" sldId="258"/>
            <ac:picMk id="71" creationId="{CA3C3CFB-D668-411D-8EBE-A522DE9BE975}"/>
          </ac:picMkLst>
        </pc:picChg>
        <pc:picChg chg="add del mod">
          <ac:chgData name="liuhan" userId="f8731b20-21fa-4096-91f7-a26467cc747b" providerId="ADAL" clId="{8FDA68AA-FD49-4BE9-8849-A78DEDC548B3}" dt="2021-05-14T08:38:06.030" v="1399" actId="478"/>
          <ac:picMkLst>
            <pc:docMk/>
            <pc:sldMk cId="3406452250" sldId="258"/>
            <ac:picMk id="72" creationId="{BC362019-9B85-4D74-9C60-48EE90E5BCE8}"/>
          </ac:picMkLst>
        </pc:picChg>
        <pc:picChg chg="add del mod">
          <ac:chgData name="liuhan" userId="f8731b20-21fa-4096-91f7-a26467cc747b" providerId="ADAL" clId="{8FDA68AA-FD49-4BE9-8849-A78DEDC548B3}" dt="2021-05-14T08:38:06.030" v="1399" actId="478"/>
          <ac:picMkLst>
            <pc:docMk/>
            <pc:sldMk cId="3406452250" sldId="258"/>
            <ac:picMk id="73" creationId="{7027C088-E360-48F1-9365-A0B9A2505976}"/>
          </ac:picMkLst>
        </pc:picChg>
        <pc:picChg chg="add 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80" creationId="{AB333E71-1211-47F7-9D2F-2CB834CCB486}"/>
          </ac:picMkLst>
        </pc:picChg>
        <pc:picChg chg="add 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81" creationId="{74506ACE-8182-4E03-B360-881CF20E6D55}"/>
          </ac:picMkLst>
        </pc:picChg>
        <pc:picChg chg="add mod">
          <ac:chgData name="liuhan" userId="f8731b20-21fa-4096-91f7-a26467cc747b" providerId="ADAL" clId="{8FDA68AA-FD49-4BE9-8849-A78DEDC548B3}" dt="2021-05-14T08:51:12.404" v="1496" actId="1076"/>
          <ac:picMkLst>
            <pc:docMk/>
            <pc:sldMk cId="3406452250" sldId="258"/>
            <ac:picMk id="89" creationId="{868603AB-EC70-45CE-9120-16C8C1E9BD64}"/>
          </ac:picMkLst>
        </pc:picChg>
        <pc:picChg chg="add mod">
          <ac:chgData name="liuhan" userId="f8731b20-21fa-4096-91f7-a26467cc747b" providerId="ADAL" clId="{8FDA68AA-FD49-4BE9-8849-A78DEDC548B3}" dt="2021-05-14T08:51:17.963" v="1497" actId="1076"/>
          <ac:picMkLst>
            <pc:docMk/>
            <pc:sldMk cId="3406452250" sldId="258"/>
            <ac:picMk id="1026" creationId="{73C94600-4603-4DDE-BE92-929F184EBC88}"/>
          </ac:picMkLst>
        </pc:picChg>
        <pc:picChg chg="add mod">
          <ac:chgData name="liuhan" userId="f8731b20-21fa-4096-91f7-a26467cc747b" providerId="ADAL" clId="{8FDA68AA-FD49-4BE9-8849-A78DEDC548B3}" dt="2021-05-14T08:51:17.963" v="1497" actId="1076"/>
          <ac:picMkLst>
            <pc:docMk/>
            <pc:sldMk cId="3406452250" sldId="258"/>
            <ac:picMk id="1028" creationId="{BE6386CB-AE7F-49D1-9B1F-3F80D2FD073C}"/>
          </ac:picMkLst>
        </pc:picChg>
        <pc:picChg chg="add mod">
          <ac:chgData name="liuhan" userId="f8731b20-21fa-4096-91f7-a26467cc747b" providerId="ADAL" clId="{8FDA68AA-FD49-4BE9-8849-A78DEDC548B3}" dt="2021-05-14T08:51:17.963" v="1497" actId="1076"/>
          <ac:picMkLst>
            <pc:docMk/>
            <pc:sldMk cId="3406452250" sldId="258"/>
            <ac:picMk id="1030" creationId="{44593871-6AF5-41BF-8217-7D8F164B4331}"/>
          </ac:picMkLst>
        </pc:picChg>
        <pc:picChg chg="add mod">
          <ac:chgData name="liuhan" userId="f8731b20-21fa-4096-91f7-a26467cc747b" providerId="ADAL" clId="{8FDA68AA-FD49-4BE9-8849-A78DEDC548B3}" dt="2021-05-14T08:40:19.173" v="1439" actId="1038"/>
          <ac:picMkLst>
            <pc:docMk/>
            <pc:sldMk cId="3406452250" sldId="258"/>
            <ac:picMk id="1032" creationId="{7BFD207C-6728-4909-9B56-578219A96EAE}"/>
          </ac:picMkLst>
        </pc:picChg>
        <pc:picChg chg="add del mod">
          <ac:chgData name="liuhan" userId="f8731b20-21fa-4096-91f7-a26467cc747b" providerId="ADAL" clId="{8FDA68AA-FD49-4BE9-8849-A78DEDC548B3}" dt="2021-05-14T08:48:09.398" v="1483" actId="478"/>
          <ac:picMkLst>
            <pc:docMk/>
            <pc:sldMk cId="3406452250" sldId="258"/>
            <ac:picMk id="1034" creationId="{2F99FB41-70C9-4F6F-91E4-4BF933B6DC01}"/>
          </ac:picMkLst>
        </pc:picChg>
        <pc:picChg chg="add mod">
          <ac:chgData name="liuhan" userId="f8731b20-21fa-4096-91f7-a26467cc747b" providerId="ADAL" clId="{8FDA68AA-FD49-4BE9-8849-A78DEDC548B3}" dt="2021-05-14T08:48:31.444" v="1487" actId="1076"/>
          <ac:picMkLst>
            <pc:docMk/>
            <pc:sldMk cId="3406452250" sldId="258"/>
            <ac:picMk id="1036" creationId="{5B478B35-B12B-4278-8899-0479FB6D8F95}"/>
          </ac:picMkLst>
        </pc:picChg>
        <pc:picChg chg="add mod">
          <ac:chgData name="liuhan" userId="f8731b20-21fa-4096-91f7-a26467cc747b" providerId="ADAL" clId="{8FDA68AA-FD49-4BE9-8849-A78DEDC548B3}" dt="2021-05-14T08:48:31.444" v="1487" actId="1076"/>
          <ac:picMkLst>
            <pc:docMk/>
            <pc:sldMk cId="3406452250" sldId="258"/>
            <ac:picMk id="1038" creationId="{D57A4F80-5900-4DE6-82D6-4975ADD965AB}"/>
          </ac:picMkLst>
        </pc:picChg>
        <pc:picChg chg="add mod">
          <ac:chgData name="liuhan" userId="f8731b20-21fa-4096-91f7-a26467cc747b" providerId="ADAL" clId="{8FDA68AA-FD49-4BE9-8849-A78DEDC548B3}" dt="2021-05-14T08:48:31.444" v="1487" actId="1076"/>
          <ac:picMkLst>
            <pc:docMk/>
            <pc:sldMk cId="3406452250" sldId="258"/>
            <ac:picMk id="1040" creationId="{B33EF824-9F77-4B09-AD6E-680AE195763E}"/>
          </ac:picMkLst>
        </pc:picChg>
        <pc:picChg chg="add mod">
          <ac:chgData name="liuhan" userId="f8731b20-21fa-4096-91f7-a26467cc747b" providerId="ADAL" clId="{8FDA68AA-FD49-4BE9-8849-A78DEDC548B3}" dt="2021-05-14T08:48:31.444" v="1487" actId="1076"/>
          <ac:picMkLst>
            <pc:docMk/>
            <pc:sldMk cId="3406452250" sldId="258"/>
            <ac:picMk id="1042" creationId="{E1B75B17-54AD-4622-B307-FD408D663A00}"/>
          </ac:picMkLst>
        </pc:picChg>
        <pc:picChg chg="add mod">
          <ac:chgData name="liuhan" userId="f8731b20-21fa-4096-91f7-a26467cc747b" providerId="ADAL" clId="{8FDA68AA-FD49-4BE9-8849-A78DEDC548B3}" dt="2021-05-14T08:51:12.404" v="1496" actId="1076"/>
          <ac:picMkLst>
            <pc:docMk/>
            <pc:sldMk cId="3406452250" sldId="258"/>
            <ac:picMk id="1044" creationId="{D0DD92F2-E836-4E78-B293-B40B4F3C371F}"/>
          </ac:picMkLst>
        </pc:picChg>
        <pc:picChg chg="add mod">
          <ac:chgData name="liuhan" userId="f8731b20-21fa-4096-91f7-a26467cc747b" providerId="ADAL" clId="{8FDA68AA-FD49-4BE9-8849-A78DEDC548B3}" dt="2021-05-14T08:51:12.404" v="1496" actId="1076"/>
          <ac:picMkLst>
            <pc:docMk/>
            <pc:sldMk cId="3406452250" sldId="258"/>
            <ac:picMk id="1046" creationId="{248667FF-062D-401E-89D8-3A4B508424D5}"/>
          </ac:picMkLst>
        </pc:picChg>
        <pc:cxnChg chg="mod">
          <ac:chgData name="liuhan" userId="f8731b20-21fa-4096-91f7-a26467cc747b" providerId="ADAL" clId="{8FDA68AA-FD49-4BE9-8849-A78DEDC548B3}" dt="2021-05-14T08:40:19.173" v="1439" actId="1038"/>
          <ac:cxnSpMkLst>
            <pc:docMk/>
            <pc:sldMk cId="3406452250" sldId="258"/>
            <ac:cxnSpMk id="36" creationId="{736A2DF1-3315-49AB-9873-88A74A78A3C5}"/>
          </ac:cxnSpMkLst>
        </pc:cxnChg>
        <pc:cxnChg chg="del mod">
          <ac:chgData name="liuhan" userId="f8731b20-21fa-4096-91f7-a26467cc747b" providerId="ADAL" clId="{8FDA68AA-FD49-4BE9-8849-A78DEDC548B3}" dt="2021-05-14T08:05:41.070" v="910" actId="478"/>
          <ac:cxnSpMkLst>
            <pc:docMk/>
            <pc:sldMk cId="3406452250" sldId="258"/>
            <ac:cxnSpMk id="41" creationId="{87B74F7F-CACC-4427-81A8-F26040843A4B}"/>
          </ac:cxnSpMkLst>
        </pc:cxnChg>
        <pc:cxnChg chg="del mod">
          <ac:chgData name="liuhan" userId="f8731b20-21fa-4096-91f7-a26467cc747b" providerId="ADAL" clId="{8FDA68AA-FD49-4BE9-8849-A78DEDC548B3}" dt="2021-05-14T08:05:41.070" v="910" actId="478"/>
          <ac:cxnSpMkLst>
            <pc:docMk/>
            <pc:sldMk cId="3406452250" sldId="258"/>
            <ac:cxnSpMk id="42" creationId="{CEAA3DD8-AA2C-44D0-AE78-D86728C6E2E3}"/>
          </ac:cxnSpMkLst>
        </pc:cxnChg>
        <pc:cxnChg chg="del mod">
          <ac:chgData name="liuhan" userId="f8731b20-21fa-4096-91f7-a26467cc747b" providerId="ADAL" clId="{8FDA68AA-FD49-4BE9-8849-A78DEDC548B3}" dt="2021-05-14T07:53:41.817" v="713" actId="478"/>
          <ac:cxnSpMkLst>
            <pc:docMk/>
            <pc:sldMk cId="3406452250" sldId="258"/>
            <ac:cxnSpMk id="43" creationId="{5DB71815-B13C-41C2-B19A-09061C43D952}"/>
          </ac:cxnSpMkLst>
        </pc:cxnChg>
        <pc:cxnChg chg="del mod">
          <ac:chgData name="liuhan" userId="f8731b20-21fa-4096-91f7-a26467cc747b" providerId="ADAL" clId="{8FDA68AA-FD49-4BE9-8849-A78DEDC548B3}" dt="2021-05-14T08:00:30.194" v="817" actId="478"/>
          <ac:cxnSpMkLst>
            <pc:docMk/>
            <pc:sldMk cId="3406452250" sldId="258"/>
            <ac:cxnSpMk id="45" creationId="{854222E1-77D8-492B-8E5C-F74978334240}"/>
          </ac:cxnSpMkLst>
        </pc:cxnChg>
        <pc:cxnChg chg="add mod">
          <ac:chgData name="liuhan" userId="f8731b20-21fa-4096-91f7-a26467cc747b" providerId="ADAL" clId="{8FDA68AA-FD49-4BE9-8849-A78DEDC548B3}" dt="2021-05-14T08:40:19.173" v="1439" actId="1038"/>
          <ac:cxnSpMkLst>
            <pc:docMk/>
            <pc:sldMk cId="3406452250" sldId="258"/>
            <ac:cxnSpMk id="55" creationId="{FAD03470-ECD0-4DE8-AC96-68EF48EA6EB8}"/>
          </ac:cxnSpMkLst>
        </pc:cxnChg>
      </pc:sldChg>
      <pc:sldChg chg="addSp delSp modSp add mod modAnim">
        <pc:chgData name="liuhan" userId="f8731b20-21fa-4096-91f7-a26467cc747b" providerId="ADAL" clId="{8FDA68AA-FD49-4BE9-8849-A78DEDC548B3}" dt="2021-05-14T12:16:16.055" v="2008"/>
        <pc:sldMkLst>
          <pc:docMk/>
          <pc:sldMk cId="1111061798" sldId="259"/>
        </pc:sldMkLst>
        <pc:spChg chg="mod">
          <ac:chgData name="liuhan" userId="f8731b20-21fa-4096-91f7-a26467cc747b" providerId="ADAL" clId="{8FDA68AA-FD49-4BE9-8849-A78DEDC548B3}" dt="2021-05-14T12:16:16.055" v="2008"/>
          <ac:spMkLst>
            <pc:docMk/>
            <pc:sldMk cId="1111061798" sldId="259"/>
            <ac:spMk id="2" creationId="{4F883BA9-B868-4BE8-BEA7-0D3FE873D44D}"/>
          </ac:spMkLst>
        </pc:spChg>
        <pc:spChg chg="add mod">
          <ac:chgData name="liuhan" userId="f8731b20-21fa-4096-91f7-a26467cc747b" providerId="ADAL" clId="{8FDA68AA-FD49-4BE9-8849-A78DEDC548B3}" dt="2021-05-14T11:59:56.047" v="1701" actId="1076"/>
          <ac:spMkLst>
            <pc:docMk/>
            <pc:sldMk cId="1111061798" sldId="259"/>
            <ac:spMk id="6" creationId="{1DDF9734-1307-4B15-8891-95CBB042C97E}"/>
          </ac:spMkLst>
        </pc:spChg>
        <pc:spChg chg="add del ord">
          <ac:chgData name="liuhan" userId="f8731b20-21fa-4096-91f7-a26467cc747b" providerId="ADAL" clId="{8FDA68AA-FD49-4BE9-8849-A78DEDC548B3}" dt="2021-05-14T12:14:00.833" v="1949" actId="478"/>
          <ac:spMkLst>
            <pc:docMk/>
            <pc:sldMk cId="1111061798" sldId="259"/>
            <ac:spMk id="7" creationId="{7A98A8BC-6EE3-4ABF-8AE5-D17DC1C4477F}"/>
          </ac:spMkLst>
        </pc:spChg>
        <pc:spChg chg="add mod">
          <ac:chgData name="liuhan" userId="f8731b20-21fa-4096-91f7-a26467cc747b" providerId="ADAL" clId="{8FDA68AA-FD49-4BE9-8849-A78DEDC548B3}" dt="2021-05-14T12:15:32.731" v="1995" actId="1035"/>
          <ac:spMkLst>
            <pc:docMk/>
            <pc:sldMk cId="1111061798" sldId="259"/>
            <ac:spMk id="8" creationId="{130430FA-BC09-41C8-B43B-C45F44868A8B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20" creationId="{731B25B9-1ADF-49C7-9AF9-5F4BE1EA5600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21" creationId="{B1FE4682-66B5-4AEF-9A5C-E493042BAEA7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22" creationId="{DC451D3A-E387-438E-B475-7DF9F1B3B105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28" creationId="{BA12F3D3-403A-40E3-A749-FDE2BD22B7B1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29" creationId="{EBD66913-B912-4830-B7EB-1ACE1D3E9295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46" creationId="{CBA35228-E533-402E-A651-C5FE67CC28A8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51" creationId="{8B07D54E-4AF8-4327-A1C4-4DF772734124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52" creationId="{19B4F669-EAFC-45BF-9C2F-205F23489C06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53" creationId="{10DE95B7-9791-4644-9502-7FD2FC349ED3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56" creationId="{66574113-15EE-4A8B-A60B-C95F97CB39FF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57" creationId="{6C6F45A1-7BCA-4059-8935-723672EEA8AA}"/>
          </ac:spMkLst>
        </pc:spChg>
        <pc:spChg chg="add mod">
          <ac:chgData name="liuhan" userId="f8731b20-21fa-4096-91f7-a26467cc747b" providerId="ADAL" clId="{8FDA68AA-FD49-4BE9-8849-A78DEDC548B3}" dt="2021-05-14T12:15:41.973" v="1996" actId="1076"/>
          <ac:spMkLst>
            <pc:docMk/>
            <pc:sldMk cId="1111061798" sldId="259"/>
            <ac:spMk id="58" creationId="{1AF69671-5F4D-44A1-AE82-7F67A798FBA9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62" creationId="{755CB338-4622-4975-9A7E-867E758BAAF8}"/>
          </ac:spMkLst>
        </pc:spChg>
        <pc:spChg chg="add mod">
          <ac:chgData name="liuhan" userId="f8731b20-21fa-4096-91f7-a26467cc747b" providerId="ADAL" clId="{8FDA68AA-FD49-4BE9-8849-A78DEDC548B3}" dt="2021-05-14T12:11:35.219" v="1887" actId="1076"/>
          <ac:spMkLst>
            <pc:docMk/>
            <pc:sldMk cId="1111061798" sldId="259"/>
            <ac:spMk id="63" creationId="{DBE188F2-1A46-4394-90BE-C9A968E79D0D}"/>
          </ac:spMkLst>
        </pc:spChg>
        <pc:spChg chg="add mod">
          <ac:chgData name="liuhan" userId="f8731b20-21fa-4096-91f7-a26467cc747b" providerId="ADAL" clId="{8FDA68AA-FD49-4BE9-8849-A78DEDC548B3}" dt="2021-05-14T12:07:58.951" v="1848" actId="1076"/>
          <ac:spMkLst>
            <pc:docMk/>
            <pc:sldMk cId="1111061798" sldId="259"/>
            <ac:spMk id="64" creationId="{5522169C-2854-42C4-B737-D30A3CA0AD94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65" creationId="{F5A8A53D-5BC4-47BB-9A91-A71748058F08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66" creationId="{6374F739-CA52-4DAE-B9F7-B0D302EE2A90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67" creationId="{5FBCCBD7-E211-4547-AFBE-39A3E2108D2D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68" creationId="{A6D2E0AC-45CC-4808-BC2F-D6702472FFA1}"/>
          </ac:spMkLst>
        </pc:spChg>
        <pc:spChg chg="mod">
          <ac:chgData name="liuhan" userId="f8731b20-21fa-4096-91f7-a26467cc747b" providerId="ADAL" clId="{8FDA68AA-FD49-4BE9-8849-A78DEDC548B3}" dt="2021-05-14T12:06:43.872" v="1819" actId="14100"/>
          <ac:spMkLst>
            <pc:docMk/>
            <pc:sldMk cId="1111061798" sldId="259"/>
            <ac:spMk id="69" creationId="{524F6502-9251-4BBE-85FA-15F4003A9E21}"/>
          </ac:spMkLst>
        </pc:spChg>
        <pc:spChg chg="del mod">
          <ac:chgData name="liuhan" userId="f8731b20-21fa-4096-91f7-a26467cc747b" providerId="ADAL" clId="{8FDA68AA-FD49-4BE9-8849-A78DEDC548B3}" dt="2021-05-14T12:00:21.479" v="1703" actId="478"/>
          <ac:spMkLst>
            <pc:docMk/>
            <pc:sldMk cId="1111061798" sldId="259"/>
            <ac:spMk id="70" creationId="{4080A633-8FA6-4D8A-968D-90CF4EA63CD4}"/>
          </ac:spMkLst>
        </pc:spChg>
        <pc:spChg chg="add mod">
          <ac:chgData name="liuhan" userId="f8731b20-21fa-4096-91f7-a26467cc747b" providerId="ADAL" clId="{8FDA68AA-FD49-4BE9-8849-A78DEDC548B3}" dt="2021-05-14T12:11:56.680" v="1925" actId="207"/>
          <ac:spMkLst>
            <pc:docMk/>
            <pc:sldMk cId="1111061798" sldId="259"/>
            <ac:spMk id="71" creationId="{84EAD6CF-CEC4-4CC8-B45E-3D9145C566A9}"/>
          </ac:spMkLst>
        </pc:spChg>
        <pc:spChg chg="add mod">
          <ac:chgData name="liuhan" userId="f8731b20-21fa-4096-91f7-a26467cc747b" providerId="ADAL" clId="{8FDA68AA-FD49-4BE9-8849-A78DEDC548B3}" dt="2021-05-14T12:11:56.680" v="1925" actId="207"/>
          <ac:spMkLst>
            <pc:docMk/>
            <pc:sldMk cId="1111061798" sldId="259"/>
            <ac:spMk id="72" creationId="{6081FDD7-DBA0-43C5-BDBA-E8AE2DFD3D37}"/>
          </ac:spMkLst>
        </pc:spChg>
        <pc:spChg chg="add mod">
          <ac:chgData name="liuhan" userId="f8731b20-21fa-4096-91f7-a26467cc747b" providerId="ADAL" clId="{8FDA68AA-FD49-4BE9-8849-A78DEDC548B3}" dt="2021-05-14T12:07:49.897" v="1847" actId="1076"/>
          <ac:spMkLst>
            <pc:docMk/>
            <pc:sldMk cId="1111061798" sldId="259"/>
            <ac:spMk id="73" creationId="{F0F4C9CC-D8CF-4AEF-8655-A0961AE821E8}"/>
          </ac:spMkLst>
        </pc:spChg>
        <pc:spChg chg="add mod">
          <ac:chgData name="liuhan" userId="f8731b20-21fa-4096-91f7-a26467cc747b" providerId="ADAL" clId="{8FDA68AA-FD49-4BE9-8849-A78DEDC548B3}" dt="2021-05-14T12:15:32.731" v="1995" actId="1035"/>
          <ac:spMkLst>
            <pc:docMk/>
            <pc:sldMk cId="1111061798" sldId="259"/>
            <ac:spMk id="74" creationId="{F209B563-65DF-4DA2-B918-03EEDDD2EEBA}"/>
          </ac:spMkLst>
        </pc:spChg>
        <pc:spChg chg="del">
          <ac:chgData name="liuhan" userId="f8731b20-21fa-4096-91f7-a26467cc747b" providerId="ADAL" clId="{8FDA68AA-FD49-4BE9-8849-A78DEDC548B3}" dt="2021-05-14T09:47:13.478" v="1530" actId="478"/>
          <ac:spMkLst>
            <pc:docMk/>
            <pc:sldMk cId="1111061798" sldId="259"/>
            <ac:spMk id="75" creationId="{42E51F09-DC8A-44F2-8BA0-4A15AB566B70}"/>
          </ac:spMkLst>
        </pc:spChg>
        <pc:spChg chg="add mod">
          <ac:chgData name="liuhan" userId="f8731b20-21fa-4096-91f7-a26467cc747b" providerId="ADAL" clId="{8FDA68AA-FD49-4BE9-8849-A78DEDC548B3}" dt="2021-05-14T12:15:32.731" v="1995" actId="1035"/>
          <ac:spMkLst>
            <pc:docMk/>
            <pc:sldMk cId="1111061798" sldId="259"/>
            <ac:spMk id="76" creationId="{620D8F0C-8189-4900-B447-B48443252D91}"/>
          </ac:spMkLst>
        </pc:spChg>
        <pc:spChg chg="add mod">
          <ac:chgData name="liuhan" userId="f8731b20-21fa-4096-91f7-a26467cc747b" providerId="ADAL" clId="{8FDA68AA-FD49-4BE9-8849-A78DEDC548B3}" dt="2021-05-14T12:15:32.731" v="1995" actId="1035"/>
          <ac:spMkLst>
            <pc:docMk/>
            <pc:sldMk cId="1111061798" sldId="259"/>
            <ac:spMk id="77" creationId="{273A78A8-84A3-4F0A-81BA-4D55A3E33910}"/>
          </ac:spMkLst>
        </pc:spChg>
        <pc:grpChg chg="add mod">
          <ac:chgData name="liuhan" userId="f8731b20-21fa-4096-91f7-a26467cc747b" providerId="ADAL" clId="{8FDA68AA-FD49-4BE9-8849-A78DEDC548B3}" dt="2021-05-14T11:59:56.047" v="1701" actId="1076"/>
          <ac:grpSpMkLst>
            <pc:docMk/>
            <pc:sldMk cId="1111061798" sldId="259"/>
            <ac:grpSpMk id="5" creationId="{1848CE93-34BD-4392-B1CA-067EE970E40C}"/>
          </ac:grpSpMkLst>
        </pc:grpChg>
        <pc:grpChg chg="del">
          <ac:chgData name="liuhan" userId="f8731b20-21fa-4096-91f7-a26467cc747b" providerId="ADAL" clId="{8FDA68AA-FD49-4BE9-8849-A78DEDC548B3}" dt="2021-05-14T09:47:13.478" v="1530" actId="478"/>
          <ac:grpSpMkLst>
            <pc:docMk/>
            <pc:sldMk cId="1111061798" sldId="259"/>
            <ac:grpSpMk id="30" creationId="{48F58F2E-6125-4C0F-ACE8-CC383062D1D9}"/>
          </ac:grpSpMkLst>
        </pc:grpChg>
        <pc:picChg chg="add mod modCrop">
          <ac:chgData name="liuhan" userId="f8731b20-21fa-4096-91f7-a26467cc747b" providerId="ADAL" clId="{8FDA68AA-FD49-4BE9-8849-A78DEDC548B3}" dt="2021-05-14T11:44:54.092" v="1649" actId="1076"/>
          <ac:picMkLst>
            <pc:docMk/>
            <pc:sldMk cId="1111061798" sldId="259"/>
            <ac:picMk id="4" creationId="{8DF5E7B3-1945-4020-B996-EB10E5E65C1D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1" creationId="{92A5B7FB-615E-49C8-B65A-8C9F4211332D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2" creationId="{3BD8F1C7-865E-42CD-825D-1F9724C65491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5" creationId="{1D868980-25E9-405A-A19F-B2922F466562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6" creationId="{3A2AE65C-CB36-443D-A8E8-4DDBFEC7246B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7" creationId="{EDA803D1-9567-49E7-8DD8-1B8848751955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8" creationId="{4433E9E2-AEFE-4335-BFDD-E220795B0ABB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23" creationId="{8957E398-AAF9-4585-AA9D-F09C57108B6A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24" creationId="{ED518720-3CCF-4EEC-B7B6-6B6C8C7199AD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25" creationId="{89206105-FAE0-4683-99D9-EEEF7C455651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26" creationId="{6C0A9670-D6F3-4597-83F2-A4188FEB869A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27" creationId="{606A6B43-B639-4207-945B-331A136FCCD7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44" creationId="{6C854700-1169-41AC-AE07-5320716C65C4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49" creationId="{D7078937-718A-46AC-B895-88052D7B422E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50" creationId="{4F2544A3-ACE0-45E3-83A0-0A4DA5157113}"/>
          </ac:picMkLst>
        </pc:picChg>
        <pc:picChg chg="add mod modCrop">
          <ac:chgData name="liuhan" userId="f8731b20-21fa-4096-91f7-a26467cc747b" providerId="ADAL" clId="{8FDA68AA-FD49-4BE9-8849-A78DEDC548B3}" dt="2021-05-14T11:41:23.335" v="1635" actId="164"/>
          <ac:picMkLst>
            <pc:docMk/>
            <pc:sldMk cId="1111061798" sldId="259"/>
            <ac:picMk id="60" creationId="{BAAEDC5D-841D-43CD-B3AE-73F9684347BA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80" creationId="{AB333E71-1211-47F7-9D2F-2CB834CCB486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81" creationId="{74506ACE-8182-4E03-B360-881CF20E6D55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89" creationId="{868603AB-EC70-45CE-9120-16C8C1E9BD64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26" creationId="{73C94600-4603-4DDE-BE92-929F184EBC88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28" creationId="{BE6386CB-AE7F-49D1-9B1F-3F80D2FD073C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30" creationId="{44593871-6AF5-41BF-8217-7D8F164B4331}"/>
          </ac:picMkLst>
        </pc:picChg>
        <pc:picChg chg="del">
          <ac:chgData name="liuhan" userId="f8731b20-21fa-4096-91f7-a26467cc747b" providerId="ADAL" clId="{8FDA68AA-FD49-4BE9-8849-A78DEDC548B3}" dt="2021-05-14T09:47:13.478" v="1530" actId="478"/>
          <ac:picMkLst>
            <pc:docMk/>
            <pc:sldMk cId="1111061798" sldId="259"/>
            <ac:picMk id="1032" creationId="{7BFD207C-6728-4909-9B56-578219A96EAE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36" creationId="{5B478B35-B12B-4278-8899-0479FB6D8F95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38" creationId="{D57A4F80-5900-4DE6-82D6-4975ADD965AB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40" creationId="{B33EF824-9F77-4B09-AD6E-680AE195763E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42" creationId="{E1B75B17-54AD-4622-B307-FD408D663A00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44" creationId="{D0DD92F2-E836-4E78-B293-B40B4F3C371F}"/>
          </ac:picMkLst>
        </pc:picChg>
        <pc:picChg chg="del">
          <ac:chgData name="liuhan" userId="f8731b20-21fa-4096-91f7-a26467cc747b" providerId="ADAL" clId="{8FDA68AA-FD49-4BE9-8849-A78DEDC548B3}" dt="2021-05-14T09:47:16.285" v="1531" actId="478"/>
          <ac:picMkLst>
            <pc:docMk/>
            <pc:sldMk cId="1111061798" sldId="259"/>
            <ac:picMk id="1046" creationId="{248667FF-062D-401E-89D8-3A4B508424D5}"/>
          </ac:picMkLst>
        </pc:picChg>
        <pc:picChg chg="add del mod">
          <ac:chgData name="liuhan" userId="f8731b20-21fa-4096-91f7-a26467cc747b" providerId="ADAL" clId="{8FDA68AA-FD49-4BE9-8849-A78DEDC548B3}" dt="2021-05-14T12:14:10.952" v="1950" actId="478"/>
          <ac:picMkLst>
            <pc:docMk/>
            <pc:sldMk cId="1111061798" sldId="259"/>
            <ac:picMk id="2050" creationId="{DF7FA9B8-1E8C-4DBC-9C7C-9B06B582BCC5}"/>
          </ac:picMkLst>
        </pc:picChg>
        <pc:cxnChg chg="del">
          <ac:chgData name="liuhan" userId="f8731b20-21fa-4096-91f7-a26467cc747b" providerId="ADAL" clId="{8FDA68AA-FD49-4BE9-8849-A78DEDC548B3}" dt="2021-05-14T09:47:13.478" v="1530" actId="478"/>
          <ac:cxnSpMkLst>
            <pc:docMk/>
            <pc:sldMk cId="1111061798" sldId="259"/>
            <ac:cxnSpMk id="36" creationId="{736A2DF1-3315-49AB-9873-88A74A78A3C5}"/>
          </ac:cxnSpMkLst>
        </pc:cxnChg>
        <pc:cxnChg chg="del">
          <ac:chgData name="liuhan" userId="f8731b20-21fa-4096-91f7-a26467cc747b" providerId="ADAL" clId="{8FDA68AA-FD49-4BE9-8849-A78DEDC548B3}" dt="2021-05-14T09:47:13.478" v="1530" actId="478"/>
          <ac:cxnSpMkLst>
            <pc:docMk/>
            <pc:sldMk cId="1111061798" sldId="259"/>
            <ac:cxnSpMk id="55" creationId="{FAD03470-ECD0-4DE8-AC96-68EF48EA6EB8}"/>
          </ac:cxnSpMkLst>
        </pc:cxnChg>
      </pc:sldChg>
      <pc:sldMasterChg chg="modSldLayout">
        <pc:chgData name="liuhan" userId="f8731b20-21fa-4096-91f7-a26467cc747b" providerId="ADAL" clId="{8FDA68AA-FD49-4BE9-8849-A78DEDC548B3}" dt="2021-05-14T05:20:34.110" v="1" actId="2711"/>
        <pc:sldMasterMkLst>
          <pc:docMk/>
          <pc:sldMasterMk cId="1327834512" sldId="2147483648"/>
        </pc:sldMasterMkLst>
        <pc:sldLayoutChg chg="modSp">
          <pc:chgData name="liuhan" userId="f8731b20-21fa-4096-91f7-a26467cc747b" providerId="ADAL" clId="{8FDA68AA-FD49-4BE9-8849-A78DEDC548B3}" dt="2021-05-14T05:20:34.110" v="1" actId="2711"/>
          <pc:sldLayoutMkLst>
            <pc:docMk/>
            <pc:sldMasterMk cId="1327834512" sldId="2147483648"/>
            <pc:sldLayoutMk cId="2735496417" sldId="2147483649"/>
          </pc:sldLayoutMkLst>
          <pc:spChg chg="mod">
            <ac:chgData name="liuhan" userId="f8731b20-21fa-4096-91f7-a26467cc747b" providerId="ADAL" clId="{8FDA68AA-FD49-4BE9-8849-A78DEDC548B3}" dt="2021-05-14T05:20:34.110" v="1" actId="2711"/>
            <ac:spMkLst>
              <pc:docMk/>
              <pc:sldMasterMk cId="1327834512" sldId="2147483648"/>
              <pc:sldLayoutMk cId="2735496417" sldId="2147483649"/>
              <ac:spMk id="2" creationId="{E133E672-4D5F-46F3-8A29-89C88A5C4B2A}"/>
            </ac:spMkLst>
          </pc:spChg>
          <pc:spChg chg="mod">
            <ac:chgData name="liuhan" userId="f8731b20-21fa-4096-91f7-a26467cc747b" providerId="ADAL" clId="{8FDA68AA-FD49-4BE9-8849-A78DEDC548B3}" dt="2021-05-14T05:20:34.110" v="1" actId="2711"/>
            <ac:spMkLst>
              <pc:docMk/>
              <pc:sldMasterMk cId="1327834512" sldId="2147483648"/>
              <pc:sldLayoutMk cId="2735496417" sldId="2147483649"/>
              <ac:spMk id="3" creationId="{8F9B657D-19AB-4623-854F-57AFFE670B00}"/>
            </ac:spMkLst>
          </pc:spChg>
          <pc:spChg chg="mod">
            <ac:chgData name="liuhan" userId="f8731b20-21fa-4096-91f7-a26467cc747b" providerId="ADAL" clId="{8FDA68AA-FD49-4BE9-8849-A78DEDC548B3}" dt="2021-05-14T05:20:34.110" v="1" actId="2711"/>
            <ac:spMkLst>
              <pc:docMk/>
              <pc:sldMasterMk cId="1327834512" sldId="2147483648"/>
              <pc:sldLayoutMk cId="2735496417" sldId="2147483649"/>
              <ac:spMk id="4" creationId="{2A21BA7B-65B1-49DD-9184-C317F6B4341C}"/>
            </ac:spMkLst>
          </pc:spChg>
          <pc:spChg chg="mod">
            <ac:chgData name="liuhan" userId="f8731b20-21fa-4096-91f7-a26467cc747b" providerId="ADAL" clId="{8FDA68AA-FD49-4BE9-8849-A78DEDC548B3}" dt="2021-05-14T05:20:34.110" v="1" actId="2711"/>
            <ac:spMkLst>
              <pc:docMk/>
              <pc:sldMasterMk cId="1327834512" sldId="2147483648"/>
              <pc:sldLayoutMk cId="2735496417" sldId="2147483649"/>
              <ac:spMk id="5" creationId="{239B587B-2A46-4454-B383-E2698CAAF25D}"/>
            </ac:spMkLst>
          </pc:spChg>
          <pc:spChg chg="mod">
            <ac:chgData name="liuhan" userId="f8731b20-21fa-4096-91f7-a26467cc747b" providerId="ADAL" clId="{8FDA68AA-FD49-4BE9-8849-A78DEDC548B3}" dt="2021-05-14T05:20:34.110" v="1" actId="2711"/>
            <ac:spMkLst>
              <pc:docMk/>
              <pc:sldMasterMk cId="1327834512" sldId="2147483648"/>
              <pc:sldLayoutMk cId="2735496417" sldId="2147483649"/>
              <ac:spMk id="6" creationId="{217389FB-FE3A-477A-B018-3437C20DC257}"/>
            </ac:spMkLst>
          </pc:spChg>
        </pc:sldLayoutChg>
      </pc:sldMasterChg>
    </pc:docChg>
  </pc:docChgLst>
  <pc:docChgLst>
    <pc:chgData name="liuhan" userId="f8731b20-21fa-4096-91f7-a26467cc747b" providerId="ADAL" clId="{1C7A4F4D-B2DE-4702-91C0-5BE564F8F11B}"/>
    <pc:docChg chg="undo custSel addSld delSld modSld sldOrd">
      <pc:chgData name="liuhan" userId="f8731b20-21fa-4096-91f7-a26467cc747b" providerId="ADAL" clId="{1C7A4F4D-B2DE-4702-91C0-5BE564F8F11B}" dt="2021-09-23T13:39:16.928" v="1473" actId="20577"/>
      <pc:docMkLst>
        <pc:docMk/>
      </pc:docMkLst>
      <pc:sldChg chg="modSp mod">
        <pc:chgData name="liuhan" userId="f8731b20-21fa-4096-91f7-a26467cc747b" providerId="ADAL" clId="{1C7A4F4D-B2DE-4702-91C0-5BE564F8F11B}" dt="2021-09-22T15:06:38.439" v="12" actId="20577"/>
        <pc:sldMkLst>
          <pc:docMk/>
          <pc:sldMk cId="1041787262" sldId="256"/>
        </pc:sldMkLst>
        <pc:spChg chg="mod">
          <ac:chgData name="liuhan" userId="f8731b20-21fa-4096-91f7-a26467cc747b" providerId="ADAL" clId="{1C7A4F4D-B2DE-4702-91C0-5BE564F8F11B}" dt="2021-09-22T15:06:38.439" v="12" actId="20577"/>
          <ac:spMkLst>
            <pc:docMk/>
            <pc:sldMk cId="1041787262" sldId="256"/>
            <ac:spMk id="2" creationId="{459DC72B-B6FC-4C49-905A-14A35F28C97F}"/>
          </ac:spMkLst>
        </pc:spChg>
        <pc:spChg chg="mod">
          <ac:chgData name="liuhan" userId="f8731b20-21fa-4096-91f7-a26467cc747b" providerId="ADAL" clId="{1C7A4F4D-B2DE-4702-91C0-5BE564F8F11B}" dt="2021-09-22T15:05:59.498" v="0" actId="20577"/>
          <ac:spMkLst>
            <pc:docMk/>
            <pc:sldMk cId="1041787262" sldId="256"/>
            <ac:spMk id="3" creationId="{285691B4-C522-43A9-B6F5-619C5EBE2113}"/>
          </ac:spMkLst>
        </pc:spChg>
      </pc:sldChg>
      <pc:sldChg chg="addSp delSp modSp mod">
        <pc:chgData name="liuhan" userId="f8731b20-21fa-4096-91f7-a26467cc747b" providerId="ADAL" clId="{1C7A4F4D-B2DE-4702-91C0-5BE564F8F11B}" dt="2021-09-23T13:39:16.928" v="1473" actId="20577"/>
        <pc:sldMkLst>
          <pc:docMk/>
          <pc:sldMk cId="3190480457" sldId="272"/>
        </pc:sldMkLst>
        <pc:spChg chg="mod">
          <ac:chgData name="liuhan" userId="f8731b20-21fa-4096-91f7-a26467cc747b" providerId="ADAL" clId="{1C7A4F4D-B2DE-4702-91C0-5BE564F8F11B}" dt="2021-09-23T02:53:59.589" v="627" actId="20577"/>
          <ac:spMkLst>
            <pc:docMk/>
            <pc:sldMk cId="3190480457" sldId="272"/>
            <ac:spMk id="2" creationId="{4F883BA9-B868-4BE8-BEA7-0D3FE873D44D}"/>
          </ac:spMkLst>
        </pc:spChg>
        <pc:spChg chg="add 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24" creationId="{C9897C7E-6D29-42DE-8734-F100092DCCDD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34" creationId="{9FF6FED6-4E84-48A2-81ED-A527476CFAAF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35" creationId="{907CA0E5-5DA5-49B6-B7B8-BFC8973D7940}"/>
          </ac:spMkLst>
        </pc:spChg>
        <pc:spChg chg="mod">
          <ac:chgData name="liuhan" userId="f8731b20-21fa-4096-91f7-a26467cc747b" providerId="ADAL" clId="{1C7A4F4D-B2DE-4702-91C0-5BE564F8F11B}" dt="2021-09-23T13:39:16.928" v="1473" actId="20577"/>
          <ac:spMkLst>
            <pc:docMk/>
            <pc:sldMk cId="3190480457" sldId="272"/>
            <ac:spMk id="77" creationId="{F5295CA1-C8D9-4263-8EEC-AB95C15FFB41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83" creationId="{753C6E2A-F5D7-4FD9-8C0D-1FAB72A970B4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85" creationId="{E6993285-510D-4D27-BB26-06F332299155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86" creationId="{AF6E23E1-EF66-420D-88AF-AAB445551EF3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87" creationId="{5E492AEB-EEDD-4E10-ACE2-8F7F9CF96AF6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88" creationId="{E6F98B9B-6743-428F-A7CC-1AEC9805728B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91" creationId="{B5294DCB-B552-4DB4-82CD-C4EC4B5E529E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94" creationId="{D32EEE62-2AA0-4D4F-BB84-3F97FBF98202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96" creationId="{422C0AE7-64D1-4CBC-9F88-3D02C6BC404C}"/>
          </ac:spMkLst>
        </pc:spChg>
        <pc:spChg chg="mod">
          <ac:chgData name="liuhan" userId="f8731b20-21fa-4096-91f7-a26467cc747b" providerId="ADAL" clId="{1C7A4F4D-B2DE-4702-91C0-5BE564F8F11B}" dt="2021-09-23T02:21:40.581" v="276" actId="1076"/>
          <ac:spMkLst>
            <pc:docMk/>
            <pc:sldMk cId="3190480457" sldId="272"/>
            <ac:spMk id="97" creationId="{953C336C-BCD3-4597-81A0-449390344D73}"/>
          </ac:spMkLst>
        </pc:spChg>
        <pc:spChg chg="add del">
          <ac:chgData name="liuhan" userId="f8731b20-21fa-4096-91f7-a26467cc747b" providerId="ADAL" clId="{1C7A4F4D-B2DE-4702-91C0-5BE564F8F11B}" dt="2021-09-23T02:20:07.961" v="265" actId="478"/>
          <ac:spMkLst>
            <pc:docMk/>
            <pc:sldMk cId="3190480457" sldId="272"/>
            <ac:spMk id="103" creationId="{E3F3BA07-1DC5-41E9-93A6-E1B82304B644}"/>
          </ac:spMkLst>
        </pc:spChg>
        <pc:spChg chg="add del">
          <ac:chgData name="liuhan" userId="f8731b20-21fa-4096-91f7-a26467cc747b" providerId="ADAL" clId="{1C7A4F4D-B2DE-4702-91C0-5BE564F8F11B}" dt="2021-09-23T02:20:07.961" v="265" actId="478"/>
          <ac:spMkLst>
            <pc:docMk/>
            <pc:sldMk cId="3190480457" sldId="272"/>
            <ac:spMk id="104" creationId="{7998CBC5-8776-426D-AE41-BD3508583AB6}"/>
          </ac:spMkLst>
        </pc:spChg>
        <pc:spChg chg="mod">
          <ac:chgData name="liuhan" userId="f8731b20-21fa-4096-91f7-a26467cc747b" providerId="ADAL" clId="{1C7A4F4D-B2DE-4702-91C0-5BE564F8F11B}" dt="2021-09-23T02:56:49.583" v="721" actId="1076"/>
          <ac:spMkLst>
            <pc:docMk/>
            <pc:sldMk cId="3190480457" sldId="272"/>
            <ac:spMk id="105" creationId="{DFB51449-3D62-44CB-A36C-AE158E9050DD}"/>
          </ac:spMkLst>
        </pc:spChg>
        <pc:grpChg chg="mod">
          <ac:chgData name="liuhan" userId="f8731b20-21fa-4096-91f7-a26467cc747b" providerId="ADAL" clId="{1C7A4F4D-B2DE-4702-91C0-5BE564F8F11B}" dt="2021-09-23T02:21:40.581" v="276" actId="1076"/>
          <ac:grpSpMkLst>
            <pc:docMk/>
            <pc:sldMk cId="3190480457" sldId="272"/>
            <ac:grpSpMk id="9" creationId="{A4C2F9B7-086A-488D-91F9-3F66AE79DC58}"/>
          </ac:grpSpMkLst>
        </pc:grpChg>
        <pc:grpChg chg="mod">
          <ac:chgData name="liuhan" userId="f8731b20-21fa-4096-91f7-a26467cc747b" providerId="ADAL" clId="{1C7A4F4D-B2DE-4702-91C0-5BE564F8F11B}" dt="2021-09-23T02:21:40.581" v="276" actId="1076"/>
          <ac:grpSpMkLst>
            <pc:docMk/>
            <pc:sldMk cId="3190480457" sldId="272"/>
            <ac:grpSpMk id="10" creationId="{4DE98EC2-7098-4F95-9D28-69C51549830F}"/>
          </ac:grpSpMkLst>
        </pc:grpChg>
        <pc:grpChg chg="mod">
          <ac:chgData name="liuhan" userId="f8731b20-21fa-4096-91f7-a26467cc747b" providerId="ADAL" clId="{1C7A4F4D-B2DE-4702-91C0-5BE564F8F11B}" dt="2021-09-23T02:21:40.581" v="276" actId="1076"/>
          <ac:grpSpMkLst>
            <pc:docMk/>
            <pc:sldMk cId="3190480457" sldId="272"/>
            <ac:grpSpMk id="13" creationId="{8D5AE93B-B374-4E62-8BD5-ED21EA088731}"/>
          </ac:grpSpMkLst>
        </pc:grpChg>
        <pc:picChg chg="mod">
          <ac:chgData name="liuhan" userId="f8731b20-21fa-4096-91f7-a26467cc747b" providerId="ADAL" clId="{1C7A4F4D-B2DE-4702-91C0-5BE564F8F11B}" dt="2021-09-23T02:21:40.581" v="276" actId="1076"/>
          <ac:picMkLst>
            <pc:docMk/>
            <pc:sldMk cId="3190480457" sldId="272"/>
            <ac:picMk id="14" creationId="{0545CC85-BA92-4367-A12F-07EA654453F4}"/>
          </ac:picMkLst>
        </pc:picChg>
        <pc:picChg chg="mod">
          <ac:chgData name="liuhan" userId="f8731b20-21fa-4096-91f7-a26467cc747b" providerId="ADAL" clId="{1C7A4F4D-B2DE-4702-91C0-5BE564F8F11B}" dt="2021-09-23T02:21:40.581" v="276" actId="1076"/>
          <ac:picMkLst>
            <pc:docMk/>
            <pc:sldMk cId="3190480457" sldId="272"/>
            <ac:picMk id="32" creationId="{45742F47-56E4-41A8-8EEC-B2C6C1343EB0}"/>
          </ac:picMkLst>
        </pc:picChg>
        <pc:picChg chg="add del">
          <ac:chgData name="liuhan" userId="f8731b20-21fa-4096-91f7-a26467cc747b" providerId="ADAL" clId="{1C7A4F4D-B2DE-4702-91C0-5BE564F8F11B}" dt="2021-09-23T02:20:07.961" v="265" actId="478"/>
          <ac:picMkLst>
            <pc:docMk/>
            <pc:sldMk cId="3190480457" sldId="272"/>
            <ac:picMk id="106" creationId="{C5668441-089C-4AC5-8330-F3295D990DB4}"/>
          </ac:picMkLst>
        </pc:picChg>
        <pc:cxnChg chg="add mod">
          <ac:chgData name="liuhan" userId="f8731b20-21fa-4096-91f7-a26467cc747b" providerId="ADAL" clId="{1C7A4F4D-B2DE-4702-91C0-5BE564F8F11B}" dt="2021-09-23T02:21:40.581" v="276" actId="1076"/>
          <ac:cxnSpMkLst>
            <pc:docMk/>
            <pc:sldMk cId="3190480457" sldId="272"/>
            <ac:cxnSpMk id="25" creationId="{C521CB63-85DC-4023-B067-2D89EA2F4D27}"/>
          </ac:cxnSpMkLst>
        </pc:cxnChg>
      </pc:sldChg>
      <pc:sldChg chg="del">
        <pc:chgData name="liuhan" userId="f8731b20-21fa-4096-91f7-a26467cc747b" providerId="ADAL" clId="{1C7A4F4D-B2DE-4702-91C0-5BE564F8F11B}" dt="2021-09-23T02:22:11.867" v="277" actId="47"/>
        <pc:sldMkLst>
          <pc:docMk/>
          <pc:sldMk cId="1974581139" sldId="344"/>
        </pc:sldMkLst>
      </pc:sldChg>
      <pc:sldChg chg="addSp modSp del">
        <pc:chgData name="liuhan" userId="f8731b20-21fa-4096-91f7-a26467cc747b" providerId="ADAL" clId="{1C7A4F4D-B2DE-4702-91C0-5BE564F8F11B}" dt="2021-09-23T03:33:14.935" v="1439" actId="47"/>
        <pc:sldMkLst>
          <pc:docMk/>
          <pc:sldMk cId="2419393093" sldId="345"/>
        </pc:sldMkLst>
        <pc:picChg chg="add mod">
          <ac:chgData name="liuhan" userId="f8731b20-21fa-4096-91f7-a26467cc747b" providerId="ADAL" clId="{1C7A4F4D-B2DE-4702-91C0-5BE564F8F11B}" dt="2021-09-22T15:08:34.727" v="20" actId="1076"/>
          <ac:picMkLst>
            <pc:docMk/>
            <pc:sldMk cId="2419393093" sldId="345"/>
            <ac:picMk id="5" creationId="{2AAA83E6-55D1-4E80-911D-EC9E029ECF0C}"/>
          </ac:picMkLst>
        </pc:picChg>
        <pc:picChg chg="mod">
          <ac:chgData name="liuhan" userId="f8731b20-21fa-4096-91f7-a26467cc747b" providerId="ADAL" clId="{1C7A4F4D-B2DE-4702-91C0-5BE564F8F11B}" dt="2021-09-22T15:08:34.727" v="20" actId="1076"/>
          <ac:picMkLst>
            <pc:docMk/>
            <pc:sldMk cId="2419393093" sldId="345"/>
            <ac:picMk id="63" creationId="{A31A284B-EC8F-45EE-8FC9-E0E4B80B9FFC}"/>
          </ac:picMkLst>
        </pc:picChg>
      </pc:sldChg>
      <pc:sldChg chg="addSp delSp modSp mod">
        <pc:chgData name="liuhan" userId="f8731b20-21fa-4096-91f7-a26467cc747b" providerId="ADAL" clId="{1C7A4F4D-B2DE-4702-91C0-5BE564F8F11B}" dt="2021-09-23T03:10:15.950" v="941" actId="20577"/>
        <pc:sldMkLst>
          <pc:docMk/>
          <pc:sldMk cId="4040566765" sldId="347"/>
        </pc:sldMkLst>
        <pc:spChg chg="add del mod">
          <ac:chgData name="liuhan" userId="f8731b20-21fa-4096-91f7-a26467cc747b" providerId="ADAL" clId="{1C7A4F4D-B2DE-4702-91C0-5BE564F8F11B}" dt="2021-09-23T03:00:00.096" v="728" actId="478"/>
          <ac:spMkLst>
            <pc:docMk/>
            <pc:sldMk cId="4040566765" sldId="347"/>
            <ac:spMk id="4" creationId="{6ACCF086-E583-4A30-B91A-35CAF312E212}"/>
          </ac:spMkLst>
        </pc:spChg>
        <pc:spChg chg="add del mod">
          <ac:chgData name="liuhan" userId="f8731b20-21fa-4096-91f7-a26467cc747b" providerId="ADAL" clId="{1C7A4F4D-B2DE-4702-91C0-5BE564F8F11B}" dt="2021-09-23T03:01:44.586" v="761" actId="478"/>
          <ac:spMkLst>
            <pc:docMk/>
            <pc:sldMk cId="4040566765" sldId="347"/>
            <ac:spMk id="6" creationId="{FA31AFFC-6E4C-48EB-B9E6-C87F54F0150B}"/>
          </ac:spMkLst>
        </pc:spChg>
        <pc:spChg chg="add mod">
          <ac:chgData name="liuhan" userId="f8731b20-21fa-4096-91f7-a26467cc747b" providerId="ADAL" clId="{1C7A4F4D-B2DE-4702-91C0-5BE564F8F11B}" dt="2021-09-23T03:00:00.525" v="729"/>
          <ac:spMkLst>
            <pc:docMk/>
            <pc:sldMk cId="4040566765" sldId="347"/>
            <ac:spMk id="75" creationId="{DCC5D637-91ED-4446-B1F8-30119CD91BE1}"/>
          </ac:spMkLst>
        </pc:spChg>
        <pc:spChg chg="add del mod">
          <ac:chgData name="liuhan" userId="f8731b20-21fa-4096-91f7-a26467cc747b" providerId="ADAL" clId="{1C7A4F4D-B2DE-4702-91C0-5BE564F8F11B}" dt="2021-09-23T03:01:40.933" v="760" actId="478"/>
          <ac:spMkLst>
            <pc:docMk/>
            <pc:sldMk cId="4040566765" sldId="347"/>
            <ac:spMk id="76" creationId="{4442176C-A4F8-4A8B-9B5C-2AE6DACE91ED}"/>
          </ac:spMkLst>
        </pc:spChg>
        <pc:spChg chg="add mod">
          <ac:chgData name="liuhan" userId="f8731b20-21fa-4096-91f7-a26467cc747b" providerId="ADAL" clId="{1C7A4F4D-B2DE-4702-91C0-5BE564F8F11B}" dt="2021-09-23T03:08:10.154" v="928" actId="207"/>
          <ac:spMkLst>
            <pc:docMk/>
            <pc:sldMk cId="4040566765" sldId="347"/>
            <ac:spMk id="79" creationId="{3548A80A-AAA3-4558-81F0-B93C4A9ABACB}"/>
          </ac:spMkLst>
        </pc:spChg>
        <pc:spChg chg="add mod">
          <ac:chgData name="liuhan" userId="f8731b20-21fa-4096-91f7-a26467cc747b" providerId="ADAL" clId="{1C7A4F4D-B2DE-4702-91C0-5BE564F8F11B}" dt="2021-09-23T03:10:15.950" v="941" actId="20577"/>
          <ac:spMkLst>
            <pc:docMk/>
            <pc:sldMk cId="4040566765" sldId="347"/>
            <ac:spMk id="80" creationId="{D8F97E43-066E-4A94-9206-06AD0E7D6F6B}"/>
          </ac:spMkLst>
        </pc:spChg>
        <pc:spChg chg="add mod">
          <ac:chgData name="liuhan" userId="f8731b20-21fa-4096-91f7-a26467cc747b" providerId="ADAL" clId="{1C7A4F4D-B2DE-4702-91C0-5BE564F8F11B}" dt="2021-09-23T03:07:55.388" v="927" actId="1037"/>
          <ac:spMkLst>
            <pc:docMk/>
            <pc:sldMk cId="4040566765" sldId="347"/>
            <ac:spMk id="81" creationId="{C9CC6F0E-53F5-4546-ACE2-F3B16FF42878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86" creationId="{CAE08823-AFEA-4385-B71B-1318DA992000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92" creationId="{886502B4-BF76-4BE0-9921-3E1225EDCE54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93" creationId="{BEAA7DD6-7B65-4BB0-B3E1-CB378C5A8883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96" creationId="{EB9A00FC-D023-4E84-BD11-3515DE61F584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01" creationId="{3D114581-687C-487A-95C4-C940F5C8216F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02" creationId="{C980D23B-4A46-4B53-AD45-74DA161B3B56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05" creationId="{F052D8E9-9F30-4E79-83B1-9C6B48A565D2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08" creationId="{44DAE596-8165-4F9A-B215-0194E9791687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09" creationId="{B6558AAB-21A1-4200-A615-E8CD54C0A5DC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18" creationId="{28788ADE-6BE5-48BA-B95A-19C8758C4C87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21" creationId="{7BA3CE45-7AD5-47B8-A11F-15D23397346A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26" creationId="{A5C23A50-BD5B-4B13-B4E7-DD614BD72190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27" creationId="{A00E7D9F-0077-4A71-9575-8136F8A40ED3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30" creationId="{B8AF998D-84E6-49FC-AA1D-807411F50DC1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31" creationId="{54813D3D-2009-4946-89F1-4B2543D04C32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33" creationId="{612F6AA6-2682-46B8-A03A-9DBFA719225F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34" creationId="{1EE73694-F9F9-4F41-A365-1D1C1DAC5B83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36" creationId="{89A7CC90-53E9-4D00-9F96-056439C742A0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41" creationId="{FC568868-59F2-4ED3-91F3-6F237113B0B8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42" creationId="{CABDB64F-560F-4ACB-B324-A0AEA55B45AB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43" creationId="{4F018200-19E9-427E-9A43-13E07FC302AF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44" creationId="{10F2AA2B-E918-46B3-B470-C284AC2C57BB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48" creationId="{5BDE26E4-CF73-43B2-873B-C4E03AAF0603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53" creationId="{A9EBCF13-24B1-4921-814B-23A457ED6907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54" creationId="{67D7EF90-3674-4AF1-8E89-79641E19291A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55" creationId="{0B4BE0D5-54D0-4ECF-AB31-FA5B11DDFAAC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57" creationId="{E59B6D78-2F9E-4683-AA6B-4FD03AFEE947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1" creationId="{B155E111-CBA0-47B6-901F-12912D738F98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2" creationId="{663A6821-10F3-4824-8B9E-A5D45394ECA1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3" creationId="{4968C7C4-23E0-4ACC-9243-55A085D75F18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4" creationId="{3D048C28-6347-479E-8ACB-94B2DAED8202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6" creationId="{DDA0B432-5E4F-4C73-8EA2-B244D7FCAADB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7" creationId="{72F12CF6-CBBC-4999-96F5-5F5D6E249C78}"/>
          </ac:spMkLst>
        </pc:spChg>
        <pc:spChg chg="mod">
          <ac:chgData name="liuhan" userId="f8731b20-21fa-4096-91f7-a26467cc747b" providerId="ADAL" clId="{1C7A4F4D-B2DE-4702-91C0-5BE564F8F11B}" dt="2021-09-23T03:06:51.394" v="901" actId="1076"/>
          <ac:spMkLst>
            <pc:docMk/>
            <pc:sldMk cId="4040566765" sldId="347"/>
            <ac:spMk id="168" creationId="{30EE994E-F56D-44BA-A31F-D4BBA2E20AA5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70" creationId="{B1CB88B1-58CD-4A75-BE61-437B3791040A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72" creationId="{0CDC61C9-3280-44AE-A553-18FD31B013D3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74" creationId="{CB61A479-D670-4BA2-A247-898965CBC7B5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75" creationId="{7CDBD914-9B57-4F49-AE09-2332A592097A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78" creationId="{0FC164CE-3192-413E-8B4C-B1D419C6659E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81" creationId="{42D06678-DCA4-4668-951B-5D7BEC1DDB02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84" creationId="{0D87AFBE-DC4F-44D8-B135-34963D9466E6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86" creationId="{33547E8E-3AEA-4821-A3C9-62317C223652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88" creationId="{8F2DB946-D2E2-4F27-8409-7158DD9FD672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89" creationId="{B6DB3FA9-44D8-4CAA-88CD-257AEE5691C5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90" creationId="{2191D95B-A3DF-4732-BB53-B8329A456C46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91" creationId="{38919A19-880B-428B-B83A-4680520D378D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193" creationId="{ACAA2F1A-192B-4001-A880-517C4D97AFC7}"/>
          </ac:spMkLst>
        </pc:spChg>
        <pc:spChg chg="mod">
          <ac:chgData name="liuhan" userId="f8731b20-21fa-4096-91f7-a26467cc747b" providerId="ADAL" clId="{1C7A4F4D-B2DE-4702-91C0-5BE564F8F11B}" dt="2021-09-23T03:05:34.203" v="886" actId="1076"/>
          <ac:spMkLst>
            <pc:docMk/>
            <pc:sldMk cId="4040566765" sldId="347"/>
            <ac:spMk id="205" creationId="{23653E72-7682-4B19-AB3E-CA7751A672FB}"/>
          </ac:spMkLst>
        </pc:spChg>
        <pc:spChg chg="del mod">
          <ac:chgData name="liuhan" userId="f8731b20-21fa-4096-91f7-a26467cc747b" providerId="ADAL" clId="{1C7A4F4D-B2DE-4702-91C0-5BE564F8F11B}" dt="2021-09-23T02:59:59.166" v="727" actId="478"/>
          <ac:spMkLst>
            <pc:docMk/>
            <pc:sldMk cId="4040566765" sldId="347"/>
            <ac:spMk id="209" creationId="{BF9BA561-A167-49F4-874D-8A560BA893AA}"/>
          </ac:spMkLst>
        </pc:spChg>
        <pc:grpChg chg="mod">
          <ac:chgData name="liuhan" userId="f8731b20-21fa-4096-91f7-a26467cc747b" providerId="ADAL" clId="{1C7A4F4D-B2DE-4702-91C0-5BE564F8F11B}" dt="2021-09-23T03:06:51.394" v="901" actId="1076"/>
          <ac:grpSpMkLst>
            <pc:docMk/>
            <pc:sldMk cId="4040566765" sldId="347"/>
            <ac:grpSpMk id="2" creationId="{34ADE7B4-0253-432F-AD3C-DB93A88AF677}"/>
          </ac:grpSpMkLst>
        </pc:grpChg>
        <pc:grpChg chg="add mod">
          <ac:chgData name="liuhan" userId="f8731b20-21fa-4096-91f7-a26467cc747b" providerId="ADAL" clId="{1C7A4F4D-B2DE-4702-91C0-5BE564F8F11B}" dt="2021-09-23T03:07:05.065" v="903" actId="1076"/>
          <ac:grpSpMkLst>
            <pc:docMk/>
            <pc:sldMk cId="4040566765" sldId="347"/>
            <ac:grpSpMk id="7" creationId="{A6B5C915-44C1-4DE3-9C0B-896CEB71740C}"/>
          </ac:grpSpMkLst>
        </pc:grpChg>
        <pc:grpChg chg="mod">
          <ac:chgData name="liuhan" userId="f8731b20-21fa-4096-91f7-a26467cc747b" providerId="ADAL" clId="{1C7A4F4D-B2DE-4702-91C0-5BE564F8F11B}" dt="2021-09-23T03:05:34.203" v="886" actId="1076"/>
          <ac:grpSpMkLst>
            <pc:docMk/>
            <pc:sldMk cId="4040566765" sldId="347"/>
            <ac:grpSpMk id="22" creationId="{1965D009-759E-4360-B669-075706045F02}"/>
          </ac:grpSpMkLst>
        </pc:grpChg>
        <pc:grpChg chg="mod">
          <ac:chgData name="liuhan" userId="f8731b20-21fa-4096-91f7-a26467cc747b" providerId="ADAL" clId="{1C7A4F4D-B2DE-4702-91C0-5BE564F8F11B}" dt="2021-09-23T03:05:34.203" v="886" actId="1076"/>
          <ac:grpSpMkLst>
            <pc:docMk/>
            <pc:sldMk cId="4040566765" sldId="347"/>
            <ac:grpSpMk id="30" creationId="{C6BCC766-4180-4682-BFAA-CB20830B63AF}"/>
          </ac:grpSpMkLst>
        </pc:grpChg>
        <pc:grpChg chg="mod">
          <ac:chgData name="liuhan" userId="f8731b20-21fa-4096-91f7-a26467cc747b" providerId="ADAL" clId="{1C7A4F4D-B2DE-4702-91C0-5BE564F8F11B}" dt="2021-09-23T03:06:51.394" v="901" actId="1076"/>
          <ac:grpSpMkLst>
            <pc:docMk/>
            <pc:sldMk cId="4040566765" sldId="347"/>
            <ac:grpSpMk id="31" creationId="{8C003C5B-26B6-430F-93EC-FB346E880238}"/>
          </ac:grpSpMkLst>
        </pc:grpChg>
        <pc:grpChg chg="mod">
          <ac:chgData name="liuhan" userId="f8731b20-21fa-4096-91f7-a26467cc747b" providerId="ADAL" clId="{1C7A4F4D-B2DE-4702-91C0-5BE564F8F11B}" dt="2021-09-23T03:05:34.203" v="886" actId="1076"/>
          <ac:grpSpMkLst>
            <pc:docMk/>
            <pc:sldMk cId="4040566765" sldId="347"/>
            <ac:grpSpMk id="171" creationId="{264D412D-E356-4F71-82C3-360C566FD689}"/>
          </ac:grpSpMkLst>
        </pc:grpChg>
        <pc:grpChg chg="mod">
          <ac:chgData name="liuhan" userId="f8731b20-21fa-4096-91f7-a26467cc747b" providerId="ADAL" clId="{1C7A4F4D-B2DE-4702-91C0-5BE564F8F11B}" dt="2021-09-23T03:05:34.203" v="886" actId="1076"/>
          <ac:grpSpMkLst>
            <pc:docMk/>
            <pc:sldMk cId="4040566765" sldId="347"/>
            <ac:grpSpMk id="2055" creationId="{C17BACE0-209C-4B07-9011-178A08F629AE}"/>
          </ac:grpSpMkLst>
        </pc:grp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91" creationId="{48247543-434F-460A-9A27-479DAADB78ED}"/>
          </ac:picMkLst>
        </pc:pic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100" creationId="{239670A7-927C-4B3B-B587-61085DE728FC}"/>
          </ac:picMkLst>
        </pc:pic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103" creationId="{F11E5E8D-BC5D-40D0-93CB-766791A6E96C}"/>
          </ac:picMkLst>
        </pc:pic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120" creationId="{3B963AC9-CB65-4A43-AA3B-871172298B28}"/>
          </ac:picMkLst>
        </pc:picChg>
        <pc:picChg chg="mod">
          <ac:chgData name="liuhan" userId="f8731b20-21fa-4096-91f7-a26467cc747b" providerId="ADAL" clId="{1C7A4F4D-B2DE-4702-91C0-5BE564F8F11B}" dt="2021-09-23T03:05:34.203" v="886" actId="1076"/>
          <ac:picMkLst>
            <pc:docMk/>
            <pc:sldMk cId="4040566765" sldId="347"/>
            <ac:picMk id="137" creationId="{4A6A34B0-B329-421A-A502-900DC2E20463}"/>
          </ac:picMkLst>
        </pc:picChg>
        <pc:picChg chg="mod">
          <ac:chgData name="liuhan" userId="f8731b20-21fa-4096-91f7-a26467cc747b" providerId="ADAL" clId="{1C7A4F4D-B2DE-4702-91C0-5BE564F8F11B}" dt="2021-09-23T03:05:34.203" v="886" actId="1076"/>
          <ac:picMkLst>
            <pc:docMk/>
            <pc:sldMk cId="4040566765" sldId="347"/>
            <ac:picMk id="151" creationId="{91C09563-8BC2-45F3-B389-B9DA2C6719D0}"/>
          </ac:picMkLst>
        </pc:pic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173" creationId="{553D4897-DF96-45B0-B2E3-9CF49E09FE89}"/>
          </ac:picMkLst>
        </pc:picChg>
        <pc:picChg chg="mod">
          <ac:chgData name="liuhan" userId="f8731b20-21fa-4096-91f7-a26467cc747b" providerId="ADAL" clId="{1C7A4F4D-B2DE-4702-91C0-5BE564F8F11B}" dt="2021-09-23T03:05:34.203" v="886" actId="1076"/>
          <ac:picMkLst>
            <pc:docMk/>
            <pc:sldMk cId="4040566765" sldId="347"/>
            <ac:picMk id="182" creationId="{80674520-95E1-4F36-B703-ED863D91A075}"/>
          </ac:picMkLst>
        </pc:picChg>
        <pc:picChg chg="mod">
          <ac:chgData name="liuhan" userId="f8731b20-21fa-4096-91f7-a26467cc747b" providerId="ADAL" clId="{1C7A4F4D-B2DE-4702-91C0-5BE564F8F11B}" dt="2021-09-23T03:05:34.203" v="886" actId="1076"/>
          <ac:picMkLst>
            <pc:docMk/>
            <pc:sldMk cId="4040566765" sldId="347"/>
            <ac:picMk id="183" creationId="{1233664D-F262-44BA-93E8-BD480447E9E9}"/>
          </ac:picMkLst>
        </pc:picChg>
        <pc:picChg chg="mod">
          <ac:chgData name="liuhan" userId="f8731b20-21fa-4096-91f7-a26467cc747b" providerId="ADAL" clId="{1C7A4F4D-B2DE-4702-91C0-5BE564F8F11B}" dt="2021-09-23T03:05:34.203" v="886" actId="1076"/>
          <ac:picMkLst>
            <pc:docMk/>
            <pc:sldMk cId="4040566765" sldId="347"/>
            <ac:picMk id="187" creationId="{E22358DC-82B3-4DFB-A95D-BFC808559DAE}"/>
          </ac:picMkLst>
        </pc:picChg>
        <pc:picChg chg="mod">
          <ac:chgData name="liuhan" userId="f8731b20-21fa-4096-91f7-a26467cc747b" providerId="ADAL" clId="{1C7A4F4D-B2DE-4702-91C0-5BE564F8F11B}" dt="2021-09-23T03:06:51.394" v="901" actId="1076"/>
          <ac:picMkLst>
            <pc:docMk/>
            <pc:sldMk cId="4040566765" sldId="347"/>
            <ac:picMk id="2050" creationId="{71C438C7-A691-4483-8BEF-EC2E8977CF4F}"/>
          </ac:picMkLst>
        </pc:picChg>
        <pc:cxnChg chg="mod">
          <ac:chgData name="liuhan" userId="f8731b20-21fa-4096-91f7-a26467cc747b" providerId="ADAL" clId="{1C7A4F4D-B2DE-4702-91C0-5BE564F8F11B}" dt="2021-09-23T03:05:34.203" v="886" actId="1076"/>
          <ac:cxnSpMkLst>
            <pc:docMk/>
            <pc:sldMk cId="4040566765" sldId="347"/>
            <ac:cxnSpMk id="192" creationId="{210F148E-0A8D-4239-A9EF-588992F80EC3}"/>
          </ac:cxnSpMkLst>
        </pc:cxnChg>
        <pc:cxnChg chg="mod">
          <ac:chgData name="liuhan" userId="f8731b20-21fa-4096-91f7-a26467cc747b" providerId="ADAL" clId="{1C7A4F4D-B2DE-4702-91C0-5BE564F8F11B}" dt="2021-09-23T03:05:34.203" v="886" actId="1076"/>
          <ac:cxnSpMkLst>
            <pc:docMk/>
            <pc:sldMk cId="4040566765" sldId="347"/>
            <ac:cxnSpMk id="194" creationId="{D71E9824-9B7D-4B0C-8133-1CCCD94A14DE}"/>
          </ac:cxnSpMkLst>
        </pc:cxnChg>
        <pc:cxnChg chg="mod">
          <ac:chgData name="liuhan" userId="f8731b20-21fa-4096-91f7-a26467cc747b" providerId="ADAL" clId="{1C7A4F4D-B2DE-4702-91C0-5BE564F8F11B}" dt="2021-09-23T03:05:34.203" v="886" actId="1076"/>
          <ac:cxnSpMkLst>
            <pc:docMk/>
            <pc:sldMk cId="4040566765" sldId="347"/>
            <ac:cxnSpMk id="195" creationId="{FC2C2FAF-F07D-4208-9062-3FBE706B49A6}"/>
          </ac:cxnSpMkLst>
        </pc:cxnChg>
        <pc:cxnChg chg="mod">
          <ac:chgData name="liuhan" userId="f8731b20-21fa-4096-91f7-a26467cc747b" providerId="ADAL" clId="{1C7A4F4D-B2DE-4702-91C0-5BE564F8F11B}" dt="2021-09-23T03:05:34.203" v="886" actId="1076"/>
          <ac:cxnSpMkLst>
            <pc:docMk/>
            <pc:sldMk cId="4040566765" sldId="347"/>
            <ac:cxnSpMk id="201" creationId="{58802875-22B0-4E3B-AF82-B052AABC046C}"/>
          </ac:cxnSpMkLst>
        </pc:cxnChg>
        <pc:cxnChg chg="mod">
          <ac:chgData name="liuhan" userId="f8731b20-21fa-4096-91f7-a26467cc747b" providerId="ADAL" clId="{1C7A4F4D-B2DE-4702-91C0-5BE564F8F11B}" dt="2021-09-23T03:05:34.203" v="886" actId="1076"/>
          <ac:cxnSpMkLst>
            <pc:docMk/>
            <pc:sldMk cId="4040566765" sldId="347"/>
            <ac:cxnSpMk id="202" creationId="{FE840381-7EF6-4150-9F10-6603FEE76921}"/>
          </ac:cxnSpMkLst>
        </pc:cxnChg>
      </pc:sldChg>
      <pc:sldChg chg="del">
        <pc:chgData name="liuhan" userId="f8731b20-21fa-4096-91f7-a26467cc747b" providerId="ADAL" clId="{1C7A4F4D-B2DE-4702-91C0-5BE564F8F11B}" dt="2021-09-23T02:24:27.471" v="278" actId="47"/>
        <pc:sldMkLst>
          <pc:docMk/>
          <pc:sldMk cId="1296879956" sldId="349"/>
        </pc:sldMkLst>
      </pc:sldChg>
      <pc:sldChg chg="modSp del mod">
        <pc:chgData name="liuhan" userId="f8731b20-21fa-4096-91f7-a26467cc747b" providerId="ADAL" clId="{1C7A4F4D-B2DE-4702-91C0-5BE564F8F11B}" dt="2021-09-23T03:07:43.817" v="904" actId="47"/>
        <pc:sldMkLst>
          <pc:docMk/>
          <pc:sldMk cId="1316941054" sldId="350"/>
        </pc:sldMkLst>
        <pc:spChg chg="mod">
          <ac:chgData name="liuhan" userId="f8731b20-21fa-4096-91f7-a26467cc747b" providerId="ADAL" clId="{1C7A4F4D-B2DE-4702-91C0-5BE564F8F11B}" dt="2021-09-23T03:00:46.300" v="740" actId="20577"/>
          <ac:spMkLst>
            <pc:docMk/>
            <pc:sldMk cId="1316941054" sldId="350"/>
            <ac:spMk id="3" creationId="{644E9896-EDA7-44BF-A413-9BFF8D152DB1}"/>
          </ac:spMkLst>
        </pc:spChg>
      </pc:sldChg>
      <pc:sldChg chg="addSp delSp modSp add mod">
        <pc:chgData name="liuhan" userId="f8731b20-21fa-4096-91f7-a26467cc747b" providerId="ADAL" clId="{1C7A4F4D-B2DE-4702-91C0-5BE564F8F11B}" dt="2021-09-23T02:53:44.323" v="611" actId="1076"/>
        <pc:sldMkLst>
          <pc:docMk/>
          <pc:sldMk cId="2011813883" sldId="352"/>
        </pc:sldMkLst>
        <pc:spChg chg="mod">
          <ac:chgData name="liuhan" userId="f8731b20-21fa-4096-91f7-a26467cc747b" providerId="ADAL" clId="{1C7A4F4D-B2DE-4702-91C0-5BE564F8F11B}" dt="2021-09-23T02:53:26.130" v="609" actId="20577"/>
          <ac:spMkLst>
            <pc:docMk/>
            <pc:sldMk cId="2011813883" sldId="352"/>
            <ac:spMk id="2" creationId="{4F883BA9-B868-4BE8-BEA7-0D3FE873D44D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34" creationId="{9FF6FED6-4E84-48A2-81ED-A527476CFAAF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35" creationId="{907CA0E5-5DA5-49B6-B7B8-BFC8973D7940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40" creationId="{97222170-6285-4AE5-8263-9C219131FC45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42" creationId="{AFDE7744-0D39-44AE-BE34-1EB9B42F38C0}"/>
          </ac:spMkLst>
        </pc:spChg>
        <pc:spChg chg="del mod">
          <ac:chgData name="liuhan" userId="f8731b20-21fa-4096-91f7-a26467cc747b" providerId="ADAL" clId="{1C7A4F4D-B2DE-4702-91C0-5BE564F8F11B}" dt="2021-09-23T02:07:52.823" v="60" actId="478"/>
          <ac:spMkLst>
            <pc:docMk/>
            <pc:sldMk cId="2011813883" sldId="352"/>
            <ac:spMk id="44" creationId="{5201B7E6-C172-4042-BA54-48ADAF4C83AC}"/>
          </ac:spMkLst>
        </pc:spChg>
        <pc:spChg chg="del mod">
          <ac:chgData name="liuhan" userId="f8731b20-21fa-4096-91f7-a26467cc747b" providerId="ADAL" clId="{1C7A4F4D-B2DE-4702-91C0-5BE564F8F11B}" dt="2021-09-23T02:10:17.817" v="81" actId="478"/>
          <ac:spMkLst>
            <pc:docMk/>
            <pc:sldMk cId="2011813883" sldId="352"/>
            <ac:spMk id="48" creationId="{B6EC5CA5-EA92-40CE-9CA8-EBDF048B8866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49" creationId="{8B6B39AB-1BD2-4395-AF33-DDD56507387F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53" creationId="{7FAFD161-ACAC-4D6A-AF59-EAC82F2997B6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54" creationId="{501B309E-9AEA-40F5-9761-FDCB614A868A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55" creationId="{9A336145-7178-461F-9113-F030854F1D31}"/>
          </ac:spMkLst>
        </pc:spChg>
        <pc:spChg chg="add del mod">
          <ac:chgData name="liuhan" userId="f8731b20-21fa-4096-91f7-a26467cc747b" providerId="ADAL" clId="{1C7A4F4D-B2DE-4702-91C0-5BE564F8F11B}" dt="2021-09-23T02:07:47.044" v="55" actId="478"/>
          <ac:spMkLst>
            <pc:docMk/>
            <pc:sldMk cId="2011813883" sldId="352"/>
            <ac:spMk id="56" creationId="{205AAF7B-6F74-4D10-B09D-BDDF0B8FC758}"/>
          </ac:spMkLst>
        </pc:spChg>
        <pc:spChg chg="add del mod">
          <ac:chgData name="liuhan" userId="f8731b20-21fa-4096-91f7-a26467cc747b" providerId="ADAL" clId="{1C7A4F4D-B2DE-4702-91C0-5BE564F8F11B}" dt="2021-09-23T02:07:47.044" v="55" actId="478"/>
          <ac:spMkLst>
            <pc:docMk/>
            <pc:sldMk cId="2011813883" sldId="352"/>
            <ac:spMk id="57" creationId="{FFE930BF-4F5B-4604-8291-08FC94CD40E1}"/>
          </ac:spMkLst>
        </pc:spChg>
        <pc:spChg chg="add del mod">
          <ac:chgData name="liuhan" userId="f8731b20-21fa-4096-91f7-a26467cc747b" providerId="ADAL" clId="{1C7A4F4D-B2DE-4702-91C0-5BE564F8F11B}" dt="2021-09-23T02:07:50.451" v="58" actId="478"/>
          <ac:spMkLst>
            <pc:docMk/>
            <pc:sldMk cId="2011813883" sldId="352"/>
            <ac:spMk id="58" creationId="{953F6FFF-1672-47AD-AF5F-9AF9281620D0}"/>
          </ac:spMkLst>
        </pc:spChg>
        <pc:spChg chg="add del mod">
          <ac:chgData name="liuhan" userId="f8731b20-21fa-4096-91f7-a26467cc747b" providerId="ADAL" clId="{1C7A4F4D-B2DE-4702-91C0-5BE564F8F11B}" dt="2021-09-23T02:07:50.451" v="58" actId="478"/>
          <ac:spMkLst>
            <pc:docMk/>
            <pc:sldMk cId="2011813883" sldId="352"/>
            <ac:spMk id="59" creationId="{7551A8C0-5045-4798-B402-85C285848AAD}"/>
          </ac:spMkLst>
        </pc:spChg>
        <pc:spChg chg="add 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62" creationId="{6CA37F64-FB72-442B-B8D2-804E624EED82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65" creationId="{1837A8C7-43A1-48EE-9FF8-6E403E66D953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66" creationId="{DB5B6F57-3E01-4A43-81E0-7A4FCFC396F2}"/>
          </ac:spMkLst>
        </pc:spChg>
        <pc:spChg chg="add 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67" creationId="{9EFC5391-A16B-4CE5-8C08-BA1F42D64A84}"/>
          </ac:spMkLst>
        </pc:spChg>
        <pc:spChg chg="del">
          <ac:chgData name="liuhan" userId="f8731b20-21fa-4096-91f7-a26467cc747b" providerId="ADAL" clId="{1C7A4F4D-B2DE-4702-91C0-5BE564F8F11B}" dt="2021-09-23T02:07:43.543" v="52" actId="478"/>
          <ac:spMkLst>
            <pc:docMk/>
            <pc:sldMk cId="2011813883" sldId="352"/>
            <ac:spMk id="68" creationId="{BA198639-9494-4DEC-9E0F-12DC10A29EC1}"/>
          </ac:spMkLst>
        </pc:spChg>
        <pc:spChg chg="add 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69" creationId="{DF294072-E070-4D04-8C1C-025D0E87F409}"/>
          </ac:spMkLst>
        </pc:spChg>
        <pc:spChg chg="add 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70" creationId="{7CDBEE45-3C62-4316-8B7A-DAC66AF3AC5E}"/>
          </ac:spMkLst>
        </pc:spChg>
        <pc:spChg chg="mod topLvl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72" creationId="{D3F6653B-BC87-4724-93EA-862452187E09}"/>
          </ac:spMkLst>
        </pc:spChg>
        <pc:spChg chg="mod topLvl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73" creationId="{8842B104-D369-4469-92AD-75159E5391A5}"/>
          </ac:spMkLst>
        </pc:spChg>
        <pc:spChg chg="mod topLvl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76" creationId="{1D323B70-3625-4EC0-AF68-EF5223047B83}"/>
          </ac:spMkLst>
        </pc:spChg>
        <pc:spChg chg="mod topLvl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79" creationId="{CB06B9C7-17F9-4486-99BB-8A4CB91ACA3A}"/>
          </ac:spMkLst>
        </pc:spChg>
        <pc:spChg chg="del mod">
          <ac:chgData name="liuhan" userId="f8731b20-21fa-4096-91f7-a26467cc747b" providerId="ADAL" clId="{1C7A4F4D-B2DE-4702-91C0-5BE564F8F11B}" dt="2021-09-23T02:07:54.963" v="61" actId="478"/>
          <ac:spMkLst>
            <pc:docMk/>
            <pc:sldMk cId="2011813883" sldId="352"/>
            <ac:spMk id="82" creationId="{34EC8F9F-C120-4191-B2F8-55AB860A9A4A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89" creationId="{EBDD029D-1514-4587-BF41-B0921B24FAFF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92" creationId="{D06E4F58-A153-40CC-9B2F-5FFFF3070340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93" creationId="{A0E3118D-A5C2-4CC1-9450-C24327188390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97" creationId="{953C336C-BCD3-4597-81A0-449390344D73}"/>
          </ac:spMkLst>
        </pc:spChg>
        <pc:spChg chg="del mod">
          <ac:chgData name="liuhan" userId="f8731b20-21fa-4096-91f7-a26467cc747b" providerId="ADAL" clId="{1C7A4F4D-B2DE-4702-91C0-5BE564F8F11B}" dt="2021-09-23T02:07:36.999" v="51" actId="478"/>
          <ac:spMkLst>
            <pc:docMk/>
            <pc:sldMk cId="2011813883" sldId="352"/>
            <ac:spMk id="98" creationId="{A59EAFE9-3F80-48EB-AB5E-589531251886}"/>
          </ac:spMkLst>
        </pc:spChg>
        <pc:spChg chg="mod">
          <ac:chgData name="liuhan" userId="f8731b20-21fa-4096-91f7-a26467cc747b" providerId="ADAL" clId="{1C7A4F4D-B2DE-4702-91C0-5BE564F8F11B}" dt="2021-09-23T02:24:56.525" v="279" actId="1076"/>
          <ac:spMkLst>
            <pc:docMk/>
            <pc:sldMk cId="2011813883" sldId="352"/>
            <ac:spMk id="104" creationId="{7998CBC5-8776-426D-AE41-BD3508583AB6}"/>
          </ac:spMkLst>
        </pc:spChg>
        <pc:spChg chg="mod">
          <ac:chgData name="liuhan" userId="f8731b20-21fa-4096-91f7-a26467cc747b" providerId="ADAL" clId="{1C7A4F4D-B2DE-4702-91C0-5BE564F8F11B}" dt="2021-09-23T02:53:44.323" v="611" actId="1076"/>
          <ac:spMkLst>
            <pc:docMk/>
            <pc:sldMk cId="2011813883" sldId="352"/>
            <ac:spMk id="107" creationId="{324763DB-F683-40DE-B902-1AEAF5A36BC5}"/>
          </ac:spMkLst>
        </pc:spChg>
        <pc:grpChg chg="del mod">
          <ac:chgData name="liuhan" userId="f8731b20-21fa-4096-91f7-a26467cc747b" providerId="ADAL" clId="{1C7A4F4D-B2DE-4702-91C0-5BE564F8F11B}" dt="2021-09-23T02:05:08.327" v="27" actId="165"/>
          <ac:grpSpMkLst>
            <pc:docMk/>
            <pc:sldMk cId="2011813883" sldId="352"/>
            <ac:grpSpMk id="3" creationId="{1D0F49DE-29DC-412C-8CA5-C1DC3F9FB809}"/>
          </ac:grpSpMkLst>
        </pc:grpChg>
        <pc:grpChg chg="mod">
          <ac:chgData name="liuhan" userId="f8731b20-21fa-4096-91f7-a26467cc747b" providerId="ADAL" clId="{1C7A4F4D-B2DE-4702-91C0-5BE564F8F11B}" dt="2021-09-23T02:24:56.525" v="279" actId="1076"/>
          <ac:grpSpMkLst>
            <pc:docMk/>
            <pc:sldMk cId="2011813883" sldId="352"/>
            <ac:grpSpMk id="4" creationId="{5BFECEA1-A5C9-4343-97C5-B127EA78D2BB}"/>
          </ac:grpSpMkLst>
        </pc:grpChg>
        <pc:grpChg chg="add mod">
          <ac:chgData name="liuhan" userId="f8731b20-21fa-4096-91f7-a26467cc747b" providerId="ADAL" clId="{1C7A4F4D-B2DE-4702-91C0-5BE564F8F11B}" dt="2021-09-23T02:24:56.525" v="279" actId="1076"/>
          <ac:grpSpMkLst>
            <pc:docMk/>
            <pc:sldMk cId="2011813883" sldId="352"/>
            <ac:grpSpMk id="10" creationId="{27B9B622-FF40-4383-8DFE-98C094D6A54A}"/>
          </ac:grpSpMkLst>
        </pc:grpChg>
        <pc:grpChg chg="add mod">
          <ac:chgData name="liuhan" userId="f8731b20-21fa-4096-91f7-a26467cc747b" providerId="ADAL" clId="{1C7A4F4D-B2DE-4702-91C0-5BE564F8F11B}" dt="2021-09-23T02:24:56.525" v="279" actId="1076"/>
          <ac:grpSpMkLst>
            <pc:docMk/>
            <pc:sldMk cId="2011813883" sldId="352"/>
            <ac:grpSpMk id="16" creationId="{EFB72E88-A391-4DA7-AE81-F464A42BB932}"/>
          </ac:grpSpMkLst>
        </pc:grpChg>
        <pc:grpChg chg="mod">
          <ac:chgData name="liuhan" userId="f8731b20-21fa-4096-91f7-a26467cc747b" providerId="ADAL" clId="{1C7A4F4D-B2DE-4702-91C0-5BE564F8F11B}" dt="2021-09-23T02:24:56.525" v="279" actId="1076"/>
          <ac:grpSpMkLst>
            <pc:docMk/>
            <pc:sldMk cId="2011813883" sldId="352"/>
            <ac:grpSpMk id="26" creationId="{E63EDC52-0682-475C-B4B3-76793E8CA018}"/>
          </ac:grpSpMkLst>
        </pc:grpChg>
        <pc:grpChg chg="del mod">
          <ac:chgData name="liuhan" userId="f8731b20-21fa-4096-91f7-a26467cc747b" providerId="ADAL" clId="{1C7A4F4D-B2DE-4702-91C0-5BE564F8F11B}" dt="2021-09-23T02:06:27.940" v="39" actId="165"/>
          <ac:grpSpMkLst>
            <pc:docMk/>
            <pc:sldMk cId="2011813883" sldId="352"/>
            <ac:grpSpMk id="28" creationId="{E2B77CCC-2089-44A5-A3E5-5048A876B4CB}"/>
          </ac:grpSpMkLst>
        </pc:grpChg>
        <pc:grpChg chg="mod">
          <ac:chgData name="liuhan" userId="f8731b20-21fa-4096-91f7-a26467cc747b" providerId="ADAL" clId="{1C7A4F4D-B2DE-4702-91C0-5BE564F8F11B}" dt="2021-09-23T02:24:56.525" v="279" actId="1076"/>
          <ac:grpSpMkLst>
            <pc:docMk/>
            <pc:sldMk cId="2011813883" sldId="352"/>
            <ac:grpSpMk id="29" creationId="{755CB62A-7CD6-4FE2-9886-2B3A674D066B}"/>
          </ac:grpSpMkLst>
        </pc:grp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5" creationId="{2AAA83E6-55D1-4E80-911D-EC9E029ECF0C}"/>
          </ac:picMkLst>
        </pc:pic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32" creationId="{45742F47-56E4-41A8-8EEC-B2C6C1343EB0}"/>
          </ac:picMkLst>
        </pc:pic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63" creationId="{A31A284B-EC8F-45EE-8FC9-E0E4B80B9FFC}"/>
          </ac:picMkLst>
        </pc:picChg>
        <pc:picChg chg="mod topLvl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64" creationId="{AED010BC-1AE0-40A3-A013-6DE8BBC8D6DF}"/>
          </ac:picMkLst>
        </pc:picChg>
        <pc:picChg chg="mod topLvl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71" creationId="{54D13974-DB45-49AA-9CD5-B880BCBBC222}"/>
          </ac:picMkLst>
        </pc:pic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106" creationId="{C5668441-089C-4AC5-8330-F3295D990DB4}"/>
          </ac:picMkLst>
        </pc:pic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1026" creationId="{A5FB2FE0-0E98-4FEB-8396-0B5D1441A750}"/>
          </ac:picMkLst>
        </pc:picChg>
        <pc:picChg chg="mod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1032" creationId="{0BAF158F-84EB-458D-85BB-8C10CDA4FA39}"/>
          </ac:picMkLst>
        </pc:picChg>
        <pc:picChg chg="mod topLvl">
          <ac:chgData name="liuhan" userId="f8731b20-21fa-4096-91f7-a26467cc747b" providerId="ADAL" clId="{1C7A4F4D-B2DE-4702-91C0-5BE564F8F11B}" dt="2021-09-23T02:24:56.525" v="279" actId="1076"/>
          <ac:picMkLst>
            <pc:docMk/>
            <pc:sldMk cId="2011813883" sldId="352"/>
            <ac:picMk id="1034" creationId="{33ABBC50-3A94-456A-8254-38073A5A7C09}"/>
          </ac:picMkLst>
        </pc:picChg>
        <pc:cxnChg chg="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6" creationId="{1F9FD72C-9179-4A2D-8205-C72CCA3726BA}"/>
          </ac:cxnSpMkLst>
        </pc:cxnChg>
        <pc:cxnChg chg="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8" creationId="{FAFBA420-2836-4FEE-B31F-7B0491367C28}"/>
          </ac:cxnSpMkLst>
        </pc:cxnChg>
        <pc:cxnChg chg="add 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9" creationId="{37516617-CA1A-45A6-AF43-F71EBC38885E}"/>
          </ac:cxnSpMkLst>
        </pc:cxnChg>
        <pc:cxnChg chg="add 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12" creationId="{6D543BF7-7AF5-427E-8278-D6CF1016CB42}"/>
          </ac:cxnSpMkLst>
        </pc:cxnChg>
        <pc:cxnChg chg="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15" creationId="{40E8F556-BA6C-471D-AEBC-F8FB985BB8A6}"/>
          </ac:cxnSpMkLst>
        </pc:cxnChg>
        <pc:cxnChg chg="mod">
          <ac:chgData name="liuhan" userId="f8731b20-21fa-4096-91f7-a26467cc747b" providerId="ADAL" clId="{1C7A4F4D-B2DE-4702-91C0-5BE564F8F11B}" dt="2021-09-23T02:24:56.525" v="279" actId="1076"/>
          <ac:cxnSpMkLst>
            <pc:docMk/>
            <pc:sldMk cId="2011813883" sldId="352"/>
            <ac:cxnSpMk id="61" creationId="{8C97786A-73FC-4BDB-B569-81DF67C1D0CB}"/>
          </ac:cxnSpMkLst>
        </pc:cxnChg>
      </pc:sldChg>
      <pc:sldChg chg="modSp add mod">
        <pc:chgData name="liuhan" userId="f8731b20-21fa-4096-91f7-a26467cc747b" providerId="ADAL" clId="{1C7A4F4D-B2DE-4702-91C0-5BE564F8F11B}" dt="2021-09-23T13:23:34.169" v="1467" actId="20577"/>
        <pc:sldMkLst>
          <pc:docMk/>
          <pc:sldMk cId="2216538471" sldId="353"/>
        </pc:sldMkLst>
        <pc:spChg chg="mod">
          <ac:chgData name="liuhan" userId="f8731b20-21fa-4096-91f7-a26467cc747b" providerId="ADAL" clId="{1C7A4F4D-B2DE-4702-91C0-5BE564F8F11B}" dt="2021-09-23T02:26:39.655" v="334" actId="20577"/>
          <ac:spMkLst>
            <pc:docMk/>
            <pc:sldMk cId="2216538471" sldId="353"/>
            <ac:spMk id="2" creationId="{42E61238-7C48-4B5E-A617-C3023D9BE18A}"/>
          </ac:spMkLst>
        </pc:spChg>
        <pc:spChg chg="mod">
          <ac:chgData name="liuhan" userId="f8731b20-21fa-4096-91f7-a26467cc747b" providerId="ADAL" clId="{1C7A4F4D-B2DE-4702-91C0-5BE564F8F11B}" dt="2021-09-23T13:23:34.169" v="1467" actId="20577"/>
          <ac:spMkLst>
            <pc:docMk/>
            <pc:sldMk cId="2216538471" sldId="353"/>
            <ac:spMk id="3" creationId="{644E9896-EDA7-44BF-A413-9BFF8D152DB1}"/>
          </ac:spMkLst>
        </pc:spChg>
      </pc:sldChg>
      <pc:sldChg chg="addSp delSp modSp add mod ord">
        <pc:chgData name="liuhan" userId="f8731b20-21fa-4096-91f7-a26467cc747b" providerId="ADAL" clId="{1C7A4F4D-B2DE-4702-91C0-5BE564F8F11B}" dt="2021-09-23T06:45:32.900" v="1449" actId="20577"/>
        <pc:sldMkLst>
          <pc:docMk/>
          <pc:sldMk cId="333992620" sldId="354"/>
        </pc:sldMkLst>
        <pc:spChg chg="mod">
          <ac:chgData name="liuhan" userId="f8731b20-21fa-4096-91f7-a26467cc747b" providerId="ADAL" clId="{1C7A4F4D-B2DE-4702-91C0-5BE564F8F11B}" dt="2021-09-23T03:33:01.812" v="1423" actId="20577"/>
          <ac:spMkLst>
            <pc:docMk/>
            <pc:sldMk cId="333992620" sldId="354"/>
            <ac:spMk id="2" creationId="{4F883BA9-B868-4BE8-BEA7-0D3FE873D44D}"/>
          </ac:spMkLst>
        </pc:spChg>
        <pc:spChg chg="del">
          <ac:chgData name="liuhan" userId="f8731b20-21fa-4096-91f7-a26467cc747b" providerId="ADAL" clId="{1C7A4F4D-B2DE-4702-91C0-5BE564F8F11B}" dt="2021-09-23T03:12:47.042" v="951" actId="478"/>
          <ac:spMkLst>
            <pc:docMk/>
            <pc:sldMk cId="333992620" sldId="354"/>
            <ac:spMk id="40" creationId="{97222170-6285-4AE5-8263-9C219131FC45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42" creationId="{AFDE7744-0D39-44AE-BE34-1EB9B42F38C0}"/>
          </ac:spMkLst>
        </pc:spChg>
        <pc:spChg chg="add mod topLvl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47" creationId="{E7BABA30-9EDD-4BE0-84EC-65E8509C9D6D}"/>
          </ac:spMkLst>
        </pc:spChg>
        <pc:spChg chg="del">
          <ac:chgData name="liuhan" userId="f8731b20-21fa-4096-91f7-a26467cc747b" providerId="ADAL" clId="{1C7A4F4D-B2DE-4702-91C0-5BE564F8F11B}" dt="2021-09-23T03:12:47.042" v="951" actId="478"/>
          <ac:spMkLst>
            <pc:docMk/>
            <pc:sldMk cId="333992620" sldId="354"/>
            <ac:spMk id="49" creationId="{8B6B39AB-1BD2-4395-AF33-DDD56507387F}"/>
          </ac:spMkLst>
        </pc:spChg>
        <pc:spChg chg="add 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51" creationId="{864E0A69-5F87-4609-A064-893224C67CA8}"/>
          </ac:spMkLst>
        </pc:spChg>
        <pc:spChg chg="add 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52" creationId="{72157E1C-F95C-4D39-ABA6-E1FABFDF5E95}"/>
          </ac:spMkLst>
        </pc:spChg>
        <pc:spChg chg="del">
          <ac:chgData name="liuhan" userId="f8731b20-21fa-4096-91f7-a26467cc747b" providerId="ADAL" clId="{1C7A4F4D-B2DE-4702-91C0-5BE564F8F11B}" dt="2021-09-23T03:12:49.568" v="952" actId="478"/>
          <ac:spMkLst>
            <pc:docMk/>
            <pc:sldMk cId="333992620" sldId="354"/>
            <ac:spMk id="53" creationId="{7FAFD161-ACAC-4D6A-AF59-EAC82F2997B6}"/>
          </ac:spMkLst>
        </pc:spChg>
        <pc:spChg chg="del">
          <ac:chgData name="liuhan" userId="f8731b20-21fa-4096-91f7-a26467cc747b" providerId="ADAL" clId="{1C7A4F4D-B2DE-4702-91C0-5BE564F8F11B}" dt="2021-09-23T03:12:49.568" v="952" actId="478"/>
          <ac:spMkLst>
            <pc:docMk/>
            <pc:sldMk cId="333992620" sldId="354"/>
            <ac:spMk id="54" creationId="{501B309E-9AEA-40F5-9761-FDCB614A868A}"/>
          </ac:spMkLst>
        </pc:spChg>
        <pc:spChg chg="del">
          <ac:chgData name="liuhan" userId="f8731b20-21fa-4096-91f7-a26467cc747b" providerId="ADAL" clId="{1C7A4F4D-B2DE-4702-91C0-5BE564F8F11B}" dt="2021-09-23T03:12:49.568" v="952" actId="478"/>
          <ac:spMkLst>
            <pc:docMk/>
            <pc:sldMk cId="333992620" sldId="354"/>
            <ac:spMk id="55" creationId="{9A336145-7178-461F-9113-F030854F1D31}"/>
          </ac:spMkLst>
        </pc:spChg>
        <pc:spChg chg="add mod">
          <ac:chgData name="liuhan" userId="f8731b20-21fa-4096-91f7-a26467cc747b" providerId="ADAL" clId="{1C7A4F4D-B2DE-4702-91C0-5BE564F8F11B}" dt="2021-09-23T03:29:00.389" v="1179" actId="6549"/>
          <ac:spMkLst>
            <pc:docMk/>
            <pc:sldMk cId="333992620" sldId="354"/>
            <ac:spMk id="56" creationId="{B7161D7C-428F-49DF-867C-F53940B656FD}"/>
          </ac:spMkLst>
        </pc:spChg>
        <pc:spChg chg="add 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57" creationId="{2D3C5EC9-59A1-4BFB-90A1-5A3490E199D1}"/>
          </ac:spMkLst>
        </pc:spChg>
        <pc:spChg chg="add 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58" creationId="{18AFE71A-7923-4DF6-9995-C0EA7C2766D4}"/>
          </ac:spMkLst>
        </pc:spChg>
        <pc:spChg chg="add 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59" creationId="{ACB0A5AB-E4B3-48B1-8EAA-9BCF4BA8988E}"/>
          </ac:spMkLst>
        </pc:spChg>
        <pc:spChg chg="del">
          <ac:chgData name="liuhan" userId="f8731b20-21fa-4096-91f7-a26467cc747b" providerId="ADAL" clId="{1C7A4F4D-B2DE-4702-91C0-5BE564F8F11B}" dt="2021-09-23T03:12:47.042" v="951" actId="478"/>
          <ac:spMkLst>
            <pc:docMk/>
            <pc:sldMk cId="333992620" sldId="354"/>
            <ac:spMk id="62" creationId="{6CA37F64-FB72-442B-B8D2-804E624EED82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65" creationId="{1837A8C7-43A1-48EE-9FF8-6E403E66D953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66" creationId="{DB5B6F57-3E01-4A43-81E0-7A4FCFC396F2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67" creationId="{9EFC5391-A16B-4CE5-8C08-BA1F42D64A84}"/>
          </ac:spMkLst>
        </pc:spChg>
        <pc:spChg chg="del">
          <ac:chgData name="liuhan" userId="f8731b20-21fa-4096-91f7-a26467cc747b" providerId="ADAL" clId="{1C7A4F4D-B2DE-4702-91C0-5BE564F8F11B}" dt="2021-09-23T03:12:24.725" v="946" actId="478"/>
          <ac:spMkLst>
            <pc:docMk/>
            <pc:sldMk cId="333992620" sldId="354"/>
            <ac:spMk id="69" creationId="{DF294072-E070-4D04-8C1C-025D0E87F409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70" creationId="{7CDBEE45-3C62-4316-8B7A-DAC66AF3AC5E}"/>
          </ac:spMkLst>
        </pc:spChg>
        <pc:spChg chg="del topLvl">
          <ac:chgData name="liuhan" userId="f8731b20-21fa-4096-91f7-a26467cc747b" providerId="ADAL" clId="{1C7A4F4D-B2DE-4702-91C0-5BE564F8F11B}" dt="2021-09-23T03:12:40.620" v="949" actId="478"/>
          <ac:spMkLst>
            <pc:docMk/>
            <pc:sldMk cId="333992620" sldId="354"/>
            <ac:spMk id="89" creationId="{EBDD029D-1514-4587-BF41-B0921B24FAFF}"/>
          </ac:spMkLst>
        </pc:spChg>
        <pc:spChg chg="del">
          <ac:chgData name="liuhan" userId="f8731b20-21fa-4096-91f7-a26467cc747b" providerId="ADAL" clId="{1C7A4F4D-B2DE-4702-91C0-5BE564F8F11B}" dt="2021-09-23T03:12:38.105" v="948" actId="478"/>
          <ac:spMkLst>
            <pc:docMk/>
            <pc:sldMk cId="333992620" sldId="354"/>
            <ac:spMk id="92" creationId="{D06E4F58-A153-40CC-9B2F-5FFFF3070340}"/>
          </ac:spMkLst>
        </pc:spChg>
        <pc:spChg chg="del mod topLvl">
          <ac:chgData name="liuhan" userId="f8731b20-21fa-4096-91f7-a26467cc747b" providerId="ADAL" clId="{1C7A4F4D-B2DE-4702-91C0-5BE564F8F11B}" dt="2021-09-23T03:17:40.267" v="1001" actId="478"/>
          <ac:spMkLst>
            <pc:docMk/>
            <pc:sldMk cId="333992620" sldId="354"/>
            <ac:spMk id="93" creationId="{A0E3118D-A5C2-4CC1-9450-C24327188390}"/>
          </ac:spMkLst>
        </pc:spChg>
        <pc:spChg chg="del">
          <ac:chgData name="liuhan" userId="f8731b20-21fa-4096-91f7-a26467cc747b" providerId="ADAL" clId="{1C7A4F4D-B2DE-4702-91C0-5BE564F8F11B}" dt="2021-09-23T03:12:23.039" v="945" actId="478"/>
          <ac:spMkLst>
            <pc:docMk/>
            <pc:sldMk cId="333992620" sldId="354"/>
            <ac:spMk id="97" creationId="{953C336C-BCD3-4597-81A0-449390344D73}"/>
          </ac:spMkLst>
        </pc:spChg>
        <pc:spChg chg="mod">
          <ac:chgData name="liuhan" userId="f8731b20-21fa-4096-91f7-a26467cc747b" providerId="ADAL" clId="{1C7A4F4D-B2DE-4702-91C0-5BE564F8F11B}" dt="2021-09-23T03:28:57.207" v="1178" actId="1076"/>
          <ac:spMkLst>
            <pc:docMk/>
            <pc:sldMk cId="333992620" sldId="354"/>
            <ac:spMk id="104" creationId="{7998CBC5-8776-426D-AE41-BD3508583AB6}"/>
          </ac:spMkLst>
        </pc:spChg>
        <pc:spChg chg="mod">
          <ac:chgData name="liuhan" userId="f8731b20-21fa-4096-91f7-a26467cc747b" providerId="ADAL" clId="{1C7A4F4D-B2DE-4702-91C0-5BE564F8F11B}" dt="2021-09-23T06:45:32.900" v="1449" actId="20577"/>
          <ac:spMkLst>
            <pc:docMk/>
            <pc:sldMk cId="333992620" sldId="354"/>
            <ac:spMk id="107" creationId="{324763DB-F683-40DE-B902-1AEAF5A36BC5}"/>
          </ac:spMkLst>
        </pc:spChg>
        <pc:grpChg chg="add del mod">
          <ac:chgData name="liuhan" userId="f8731b20-21fa-4096-91f7-a26467cc747b" providerId="ADAL" clId="{1C7A4F4D-B2DE-4702-91C0-5BE564F8F11B}" dt="2021-09-23T03:16:56.792" v="994" actId="165"/>
          <ac:grpSpMkLst>
            <pc:docMk/>
            <pc:sldMk cId="333992620" sldId="354"/>
            <ac:grpSpMk id="3" creationId="{EE0AC1DC-0DF8-4D37-B071-123175E2A6B1}"/>
          </ac:grpSpMkLst>
        </pc:grpChg>
        <pc:grpChg chg="del">
          <ac:chgData name="liuhan" userId="f8731b20-21fa-4096-91f7-a26467cc747b" providerId="ADAL" clId="{1C7A4F4D-B2DE-4702-91C0-5BE564F8F11B}" dt="2021-09-23T03:12:23.039" v="945" actId="478"/>
          <ac:grpSpMkLst>
            <pc:docMk/>
            <pc:sldMk cId="333992620" sldId="354"/>
            <ac:grpSpMk id="4" creationId="{5BFECEA1-A5C9-4343-97C5-B127EA78D2BB}"/>
          </ac:grpSpMkLst>
        </pc:grpChg>
        <pc:grpChg chg="add mod">
          <ac:chgData name="liuhan" userId="f8731b20-21fa-4096-91f7-a26467cc747b" providerId="ADAL" clId="{1C7A4F4D-B2DE-4702-91C0-5BE564F8F11B}" dt="2021-09-23T03:28:57.207" v="1178" actId="1076"/>
          <ac:grpSpMkLst>
            <pc:docMk/>
            <pc:sldMk cId="333992620" sldId="354"/>
            <ac:grpSpMk id="7" creationId="{5461D770-9740-4E7A-BD87-CC67EC30B02E}"/>
          </ac:grpSpMkLst>
        </pc:grpChg>
        <pc:grpChg chg="del">
          <ac:chgData name="liuhan" userId="f8731b20-21fa-4096-91f7-a26467cc747b" providerId="ADAL" clId="{1C7A4F4D-B2DE-4702-91C0-5BE564F8F11B}" dt="2021-09-23T03:12:23.039" v="945" actId="478"/>
          <ac:grpSpMkLst>
            <pc:docMk/>
            <pc:sldMk cId="333992620" sldId="354"/>
            <ac:grpSpMk id="16" creationId="{EFB72E88-A391-4DA7-AE81-F464A42BB932}"/>
          </ac:grpSpMkLst>
        </pc:grpChg>
        <pc:grpChg chg="mod topLvl">
          <ac:chgData name="liuhan" userId="f8731b20-21fa-4096-91f7-a26467cc747b" providerId="ADAL" clId="{1C7A4F4D-B2DE-4702-91C0-5BE564F8F11B}" dt="2021-09-23T03:28:57.207" v="1178" actId="1076"/>
          <ac:grpSpMkLst>
            <pc:docMk/>
            <pc:sldMk cId="333992620" sldId="354"/>
            <ac:grpSpMk id="26" creationId="{E63EDC52-0682-475C-B4B3-76793E8CA018}"/>
          </ac:grpSpMkLst>
        </pc:grpChg>
        <pc:grpChg chg="del">
          <ac:chgData name="liuhan" userId="f8731b20-21fa-4096-91f7-a26467cc747b" providerId="ADAL" clId="{1C7A4F4D-B2DE-4702-91C0-5BE564F8F11B}" dt="2021-09-23T03:12:40.620" v="949" actId="478"/>
          <ac:grpSpMkLst>
            <pc:docMk/>
            <pc:sldMk cId="333992620" sldId="354"/>
            <ac:grpSpMk id="29" creationId="{755CB62A-7CD6-4FE2-9886-2B3A674D066B}"/>
          </ac:grpSpMkLst>
        </pc:grpChg>
        <pc:picChg chg="del mod">
          <ac:chgData name="liuhan" userId="f8731b20-21fa-4096-91f7-a26467cc747b" providerId="ADAL" clId="{1C7A4F4D-B2DE-4702-91C0-5BE564F8F11B}" dt="2021-09-23T03:28:48.708" v="1177" actId="478"/>
          <ac:picMkLst>
            <pc:docMk/>
            <pc:sldMk cId="333992620" sldId="354"/>
            <ac:picMk id="5" creationId="{2AAA83E6-55D1-4E80-911D-EC9E029ECF0C}"/>
          </ac:picMkLst>
        </pc:picChg>
        <pc:picChg chg="add mod">
          <ac:chgData name="liuhan" userId="f8731b20-21fa-4096-91f7-a26467cc747b" providerId="ADAL" clId="{1C7A4F4D-B2DE-4702-91C0-5BE564F8F11B}" dt="2021-09-23T03:28:57.207" v="1178" actId="1076"/>
          <ac:picMkLst>
            <pc:docMk/>
            <pc:sldMk cId="333992620" sldId="354"/>
            <ac:picMk id="50" creationId="{7F1752BA-1B2C-4ADB-A2EA-AEDAA0A19CF5}"/>
          </ac:picMkLst>
        </pc:picChg>
        <pc:picChg chg="del mod">
          <ac:chgData name="liuhan" userId="f8731b20-21fa-4096-91f7-a26467cc747b" providerId="ADAL" clId="{1C7A4F4D-B2DE-4702-91C0-5BE564F8F11B}" dt="2021-09-23T03:28:48.708" v="1177" actId="478"/>
          <ac:picMkLst>
            <pc:docMk/>
            <pc:sldMk cId="333992620" sldId="354"/>
            <ac:picMk id="63" creationId="{A31A284B-EC8F-45EE-8FC9-E0E4B80B9FFC}"/>
          </ac:picMkLst>
        </pc:picChg>
        <pc:picChg chg="mod">
          <ac:chgData name="liuhan" userId="f8731b20-21fa-4096-91f7-a26467cc747b" providerId="ADAL" clId="{1C7A4F4D-B2DE-4702-91C0-5BE564F8F11B}" dt="2021-09-23T03:28:57.207" v="1178" actId="1076"/>
          <ac:picMkLst>
            <pc:docMk/>
            <pc:sldMk cId="333992620" sldId="354"/>
            <ac:picMk id="106" creationId="{C5668441-089C-4AC5-8330-F3295D990DB4}"/>
          </ac:picMkLst>
        </pc:picChg>
        <pc:picChg chg="del">
          <ac:chgData name="liuhan" userId="f8731b20-21fa-4096-91f7-a26467cc747b" providerId="ADAL" clId="{1C7A4F4D-B2DE-4702-91C0-5BE564F8F11B}" dt="2021-09-23T03:12:23.039" v="945" actId="478"/>
          <ac:picMkLst>
            <pc:docMk/>
            <pc:sldMk cId="333992620" sldId="354"/>
            <ac:picMk id="1026" creationId="{A5FB2FE0-0E98-4FEB-8396-0B5D1441A750}"/>
          </ac:picMkLst>
        </pc:picChg>
        <pc:picChg chg="del">
          <ac:chgData name="liuhan" userId="f8731b20-21fa-4096-91f7-a26467cc747b" providerId="ADAL" clId="{1C7A4F4D-B2DE-4702-91C0-5BE564F8F11B}" dt="2021-09-23T03:12:47.042" v="951" actId="478"/>
          <ac:picMkLst>
            <pc:docMk/>
            <pc:sldMk cId="333992620" sldId="354"/>
            <ac:picMk id="1032" creationId="{0BAF158F-84EB-458D-85BB-8C10CDA4FA39}"/>
          </ac:picMkLst>
        </pc:picChg>
        <pc:cxnChg chg="del mod">
          <ac:chgData name="liuhan" userId="f8731b20-21fa-4096-91f7-a26467cc747b" providerId="ADAL" clId="{1C7A4F4D-B2DE-4702-91C0-5BE564F8F11B}" dt="2021-09-23T03:12:27.071" v="947" actId="478"/>
          <ac:cxnSpMkLst>
            <pc:docMk/>
            <pc:sldMk cId="333992620" sldId="354"/>
            <ac:cxnSpMk id="6" creationId="{1F9FD72C-9179-4A2D-8205-C72CCA3726BA}"/>
          </ac:cxnSpMkLst>
        </pc:cxnChg>
        <pc:cxnChg chg="del mod">
          <ac:chgData name="liuhan" userId="f8731b20-21fa-4096-91f7-a26467cc747b" providerId="ADAL" clId="{1C7A4F4D-B2DE-4702-91C0-5BE564F8F11B}" dt="2021-09-23T03:12:49.568" v="952" actId="478"/>
          <ac:cxnSpMkLst>
            <pc:docMk/>
            <pc:sldMk cId="333992620" sldId="354"/>
            <ac:cxnSpMk id="8" creationId="{FAFBA420-2836-4FEE-B31F-7B0491367C28}"/>
          </ac:cxnSpMkLst>
        </pc:cxnChg>
        <pc:cxnChg chg="del mod">
          <ac:chgData name="liuhan" userId="f8731b20-21fa-4096-91f7-a26467cc747b" providerId="ADAL" clId="{1C7A4F4D-B2DE-4702-91C0-5BE564F8F11B}" dt="2021-09-23T03:12:49.568" v="952" actId="478"/>
          <ac:cxnSpMkLst>
            <pc:docMk/>
            <pc:sldMk cId="333992620" sldId="354"/>
            <ac:cxnSpMk id="15" creationId="{40E8F556-BA6C-471D-AEBC-F8FB985BB8A6}"/>
          </ac:cxnSpMkLst>
        </pc:cxnChg>
        <pc:cxnChg chg="del mod">
          <ac:chgData name="liuhan" userId="f8731b20-21fa-4096-91f7-a26467cc747b" providerId="ADAL" clId="{1C7A4F4D-B2DE-4702-91C0-5BE564F8F11B}" dt="2021-09-23T03:12:49.568" v="952" actId="478"/>
          <ac:cxnSpMkLst>
            <pc:docMk/>
            <pc:sldMk cId="333992620" sldId="354"/>
            <ac:cxnSpMk id="61" creationId="{8C97786A-73FC-4BDB-B569-81DF67C1D0CB}"/>
          </ac:cxnSpMkLst>
        </pc:cxnChg>
      </pc:sldChg>
    </pc:docChg>
  </pc:docChgLst>
  <pc:docChgLst>
    <pc:chgData name="liuhan" userId="f8731b20-21fa-4096-91f7-a26467cc747b" providerId="ADAL" clId="{9E20E184-5F2F-4F30-97E3-3D91B453DD2A}"/>
    <pc:docChg chg="undo custSel addSld delSld modSld sldOrd delMainMaster">
      <pc:chgData name="liuhan" userId="f8731b20-21fa-4096-91f7-a26467cc747b" providerId="ADAL" clId="{9E20E184-5F2F-4F30-97E3-3D91B453DD2A}" dt="2021-08-23T11:33:41.327" v="6512" actId="47"/>
      <pc:docMkLst>
        <pc:docMk/>
      </pc:docMkLst>
      <pc:sldChg chg="modSp mod">
        <pc:chgData name="liuhan" userId="f8731b20-21fa-4096-91f7-a26467cc747b" providerId="ADAL" clId="{9E20E184-5F2F-4F30-97E3-3D91B453DD2A}" dt="2021-08-22T15:35:29.152" v="5869" actId="20577"/>
        <pc:sldMkLst>
          <pc:docMk/>
          <pc:sldMk cId="1041787262" sldId="256"/>
        </pc:sldMkLst>
        <pc:spChg chg="mod">
          <ac:chgData name="liuhan" userId="f8731b20-21fa-4096-91f7-a26467cc747b" providerId="ADAL" clId="{9E20E184-5F2F-4F30-97E3-3D91B453DD2A}" dt="2021-08-22T15:35:29.152" v="5869" actId="20577"/>
          <ac:spMkLst>
            <pc:docMk/>
            <pc:sldMk cId="1041787262" sldId="256"/>
            <ac:spMk id="2" creationId="{459DC72B-B6FC-4C49-905A-14A35F28C97F}"/>
          </ac:spMkLst>
        </pc:spChg>
        <pc:spChg chg="mod">
          <ac:chgData name="liuhan" userId="f8731b20-21fa-4096-91f7-a26467cc747b" providerId="ADAL" clId="{9E20E184-5F2F-4F30-97E3-3D91B453DD2A}" dt="2021-08-22T15:10:43.192" v="5825" actId="20577"/>
          <ac:spMkLst>
            <pc:docMk/>
            <pc:sldMk cId="1041787262" sldId="256"/>
            <ac:spMk id="3" creationId="{285691B4-C522-43A9-B6F5-619C5EBE2113}"/>
          </ac:spMkLst>
        </pc:spChg>
      </pc:sldChg>
      <pc:sldChg chg="del">
        <pc:chgData name="liuhan" userId="f8731b20-21fa-4096-91f7-a26467cc747b" providerId="ADAL" clId="{9E20E184-5F2F-4F30-97E3-3D91B453DD2A}" dt="2021-07-26T08:32:54.791" v="1102" actId="47"/>
        <pc:sldMkLst>
          <pc:docMk/>
          <pc:sldMk cId="3406452250" sldId="258"/>
        </pc:sldMkLst>
      </pc:sldChg>
      <pc:sldChg chg="del">
        <pc:chgData name="liuhan" userId="f8731b20-21fa-4096-91f7-a26467cc747b" providerId="ADAL" clId="{9E20E184-5F2F-4F30-97E3-3D91B453DD2A}" dt="2021-07-26T08:32:58.141" v="1104" actId="47"/>
        <pc:sldMkLst>
          <pc:docMk/>
          <pc:sldMk cId="2163351433" sldId="261"/>
        </pc:sldMkLst>
      </pc:sldChg>
      <pc:sldChg chg="del">
        <pc:chgData name="liuhan" userId="f8731b20-21fa-4096-91f7-a26467cc747b" providerId="ADAL" clId="{9E20E184-5F2F-4F30-97E3-3D91B453DD2A}" dt="2021-07-26T10:28:20.103" v="1887" actId="47"/>
        <pc:sldMkLst>
          <pc:docMk/>
          <pc:sldMk cId="1581680447" sldId="262"/>
        </pc:sldMkLst>
      </pc:sldChg>
      <pc:sldChg chg="modSp del mod">
        <pc:chgData name="liuhan" userId="f8731b20-21fa-4096-91f7-a26467cc747b" providerId="ADAL" clId="{9E20E184-5F2F-4F30-97E3-3D91B453DD2A}" dt="2021-08-23T11:33:41.327" v="6512" actId="47"/>
        <pc:sldMkLst>
          <pc:docMk/>
          <pc:sldMk cId="571894389" sldId="266"/>
        </pc:sldMkLst>
        <pc:spChg chg="mod">
          <ac:chgData name="liuhan" userId="f8731b20-21fa-4096-91f7-a26467cc747b" providerId="ADAL" clId="{9E20E184-5F2F-4F30-97E3-3D91B453DD2A}" dt="2021-08-23T11:33:16.079" v="6507" actId="108"/>
          <ac:spMkLst>
            <pc:docMk/>
            <pc:sldMk cId="571894389" sldId="266"/>
            <ac:spMk id="2" creationId="{459DC72B-B6FC-4C49-905A-14A35F28C97F}"/>
          </ac:spMkLst>
        </pc:spChg>
      </pc:sldChg>
      <pc:sldChg chg="del">
        <pc:chgData name="liuhan" userId="f8731b20-21fa-4096-91f7-a26467cc747b" providerId="ADAL" clId="{9E20E184-5F2F-4F30-97E3-3D91B453DD2A}" dt="2021-07-26T10:28:20.103" v="1887" actId="47"/>
        <pc:sldMkLst>
          <pc:docMk/>
          <pc:sldMk cId="3002479731" sldId="267"/>
        </pc:sldMkLst>
      </pc:sldChg>
      <pc:sldChg chg="del">
        <pc:chgData name="liuhan" userId="f8731b20-21fa-4096-91f7-a26467cc747b" providerId="ADAL" clId="{9E20E184-5F2F-4F30-97E3-3D91B453DD2A}" dt="2021-07-26T10:28:20.103" v="1887" actId="47"/>
        <pc:sldMkLst>
          <pc:docMk/>
          <pc:sldMk cId="2151547588" sldId="268"/>
        </pc:sldMkLst>
      </pc:sldChg>
      <pc:sldChg chg="del">
        <pc:chgData name="liuhan" userId="f8731b20-21fa-4096-91f7-a26467cc747b" providerId="ADAL" clId="{9E20E184-5F2F-4F30-97E3-3D91B453DD2A}" dt="2021-07-26T10:28:20.103" v="1887" actId="47"/>
        <pc:sldMkLst>
          <pc:docMk/>
          <pc:sldMk cId="2235190985" sldId="269"/>
        </pc:sldMkLst>
      </pc:sldChg>
      <pc:sldChg chg="del">
        <pc:chgData name="liuhan" userId="f8731b20-21fa-4096-91f7-a26467cc747b" providerId="ADAL" clId="{9E20E184-5F2F-4F30-97E3-3D91B453DD2A}" dt="2021-07-26T08:32:56.502" v="1103" actId="47"/>
        <pc:sldMkLst>
          <pc:docMk/>
          <pc:sldMk cId="2726998529" sldId="270"/>
        </pc:sldMkLst>
      </pc:sldChg>
      <pc:sldChg chg="del">
        <pc:chgData name="liuhan" userId="f8731b20-21fa-4096-91f7-a26467cc747b" providerId="ADAL" clId="{9E20E184-5F2F-4F30-97E3-3D91B453DD2A}" dt="2021-07-26T10:28:20.103" v="1887" actId="47"/>
        <pc:sldMkLst>
          <pc:docMk/>
          <pc:sldMk cId="4234561952" sldId="271"/>
        </pc:sldMkLst>
      </pc:sldChg>
      <pc:sldChg chg="addSp delSp modSp add mod">
        <pc:chgData name="liuhan" userId="f8731b20-21fa-4096-91f7-a26467cc747b" providerId="ADAL" clId="{9E20E184-5F2F-4F30-97E3-3D91B453DD2A}" dt="2021-08-23T11:20:07.067" v="6502" actId="1076"/>
        <pc:sldMkLst>
          <pc:docMk/>
          <pc:sldMk cId="3190480457" sldId="272"/>
        </pc:sldMkLst>
        <pc:spChg chg="mod">
          <ac:chgData name="liuhan" userId="f8731b20-21fa-4096-91f7-a26467cc747b" providerId="ADAL" clId="{9E20E184-5F2F-4F30-97E3-3D91B453DD2A}" dt="2021-08-21T10:42:07.037" v="3948" actId="20577"/>
          <ac:spMkLst>
            <pc:docMk/>
            <pc:sldMk cId="3190480457" sldId="272"/>
            <ac:spMk id="2" creationId="{4F883BA9-B868-4BE8-BEA7-0D3FE873D44D}"/>
          </ac:spMkLst>
        </pc:spChg>
        <pc:spChg chg="add del">
          <ac:chgData name="liuhan" userId="f8731b20-21fa-4096-91f7-a26467cc747b" providerId="ADAL" clId="{9E20E184-5F2F-4F30-97E3-3D91B453DD2A}" dt="2021-07-26T08:29:44.536" v="1034" actId="478"/>
          <ac:spMkLst>
            <pc:docMk/>
            <pc:sldMk cId="3190480457" sldId="272"/>
            <ac:spMk id="19" creationId="{36835B92-F5D7-42E0-BFB2-2BFA53512C92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20" creationId="{731B25B9-1ADF-49C7-9AF9-5F4BE1EA5600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21" creationId="{B1FE4682-66B5-4AEF-9A5C-E493042BAEA7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22" creationId="{DC451D3A-E387-438E-B475-7DF9F1B3B105}"/>
          </ac:spMkLst>
        </pc:spChg>
        <pc:spChg chg="add del">
          <ac:chgData name="liuhan" userId="f8731b20-21fa-4096-91f7-a26467cc747b" providerId="ADAL" clId="{9E20E184-5F2F-4F30-97E3-3D91B453DD2A}" dt="2021-07-26T08:29:52.341" v="1036" actId="478"/>
          <ac:spMkLst>
            <pc:docMk/>
            <pc:sldMk cId="3190480457" sldId="272"/>
            <ac:spMk id="25" creationId="{E67B1236-3AE3-4285-8EC2-9AF9BEF0DAB8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28" creationId="{BA12F3D3-403A-40E3-A749-FDE2BD22B7B1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29" creationId="{EBD66913-B912-4830-B7EB-1ACE1D3E9295}"/>
          </ac:spMkLst>
        </pc:spChg>
        <pc:spChg chg="mod topLvl">
          <ac:chgData name="liuhan" userId="f8731b20-21fa-4096-91f7-a26467cc747b" providerId="ADAL" clId="{9E20E184-5F2F-4F30-97E3-3D91B453DD2A}" dt="2021-08-21T10:22:46.189" v="3402" actId="14100"/>
          <ac:spMkLst>
            <pc:docMk/>
            <pc:sldMk cId="3190480457" sldId="272"/>
            <ac:spMk id="34" creationId="{9FF6FED6-4E84-48A2-81ED-A527476CFAAF}"/>
          </ac:spMkLst>
        </pc:spChg>
        <pc:spChg chg="mod topLvl">
          <ac:chgData name="liuhan" userId="f8731b20-21fa-4096-91f7-a26467cc747b" providerId="ADAL" clId="{9E20E184-5F2F-4F30-97E3-3D91B453DD2A}" dt="2021-08-21T10:23:20.837" v="3415" actId="1076"/>
          <ac:spMkLst>
            <pc:docMk/>
            <pc:sldMk cId="3190480457" sldId="272"/>
            <ac:spMk id="35" creationId="{907CA0E5-5DA5-49B6-B7B8-BFC8973D7940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46" creationId="{CBA35228-E533-402E-A651-C5FE67CC28A8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1" creationId="{8B07D54E-4AF8-4327-A1C4-4DF772734124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2" creationId="{19B4F669-EAFC-45BF-9C2F-205F23489C06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3" creationId="{10DE95B7-9791-4644-9502-7FD2FC349ED3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6" creationId="{66574113-15EE-4A8B-A60B-C95F97CB39FF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7" creationId="{6C6F45A1-7BCA-4059-8935-723672EEA8AA}"/>
          </ac:spMkLst>
        </pc:spChg>
        <pc:spChg chg="del">
          <ac:chgData name="liuhan" userId="f8731b20-21fa-4096-91f7-a26467cc747b" providerId="ADAL" clId="{9E20E184-5F2F-4F30-97E3-3D91B453DD2A}" dt="2021-07-26T07:27:20.095" v="53" actId="478"/>
          <ac:spMkLst>
            <pc:docMk/>
            <pc:sldMk cId="3190480457" sldId="272"/>
            <ac:spMk id="58" creationId="{7ACE591B-D86F-4C4A-BDE2-6E529A1F990A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59" creationId="{13A8D2C2-E18A-463C-A1C8-600CAEC1A894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0" creationId="{D2B0690F-C870-44E5-842E-2F1E8BB4F2E5}"/>
          </ac:spMkLst>
        </pc:spChg>
        <pc:spChg chg="del">
          <ac:chgData name="liuhan" userId="f8731b20-21fa-4096-91f7-a26467cc747b" providerId="ADAL" clId="{9E20E184-5F2F-4F30-97E3-3D91B453DD2A}" dt="2021-07-26T07:27:30.143" v="55" actId="478"/>
          <ac:spMkLst>
            <pc:docMk/>
            <pc:sldMk cId="3190480457" sldId="272"/>
            <ac:spMk id="61" creationId="{22E026A0-AA28-4536-88AA-1C45C429A185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2" creationId="{755CB338-4622-4975-9A7E-867E758BAAF8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5" creationId="{F5A8A53D-5BC4-47BB-9A91-A71748058F08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6" creationId="{6374F739-CA52-4DAE-B9F7-B0D302EE2A90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7" creationId="{5FBCCBD7-E211-4547-AFBE-39A3E2108D2D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8" creationId="{A6D2E0AC-45CC-4808-BC2F-D6702472FFA1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69" creationId="{524F6502-9251-4BBE-85FA-15F4003A9E21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70" creationId="{4080A633-8FA6-4D8A-968D-90CF4EA63CD4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72" creationId="{D3F6653B-BC87-4724-93EA-862452187E09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73" creationId="{8842B104-D369-4469-92AD-75159E5391A5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74" creationId="{53F4E524-513F-4E9D-8034-94768757D6B2}"/>
          </ac:spMkLst>
        </pc:spChg>
        <pc:spChg chg="del">
          <ac:chgData name="liuhan" userId="f8731b20-21fa-4096-91f7-a26467cc747b" providerId="ADAL" clId="{9E20E184-5F2F-4F30-97E3-3D91B453DD2A}" dt="2021-07-26T07:27:46.434" v="58" actId="478"/>
          <ac:spMkLst>
            <pc:docMk/>
            <pc:sldMk cId="3190480457" sldId="272"/>
            <ac:spMk id="75" creationId="{42E51F09-DC8A-44F2-8BA0-4A15AB566B70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76" creationId="{1D323B70-3625-4EC0-AF68-EF5223047B83}"/>
          </ac:spMkLst>
        </pc:spChg>
        <pc:spChg chg="add mod">
          <ac:chgData name="liuhan" userId="f8731b20-21fa-4096-91f7-a26467cc747b" providerId="ADAL" clId="{9E20E184-5F2F-4F30-97E3-3D91B453DD2A}" dt="2021-08-23T06:52:46.461" v="5886" actId="20577"/>
          <ac:spMkLst>
            <pc:docMk/>
            <pc:sldMk cId="3190480457" sldId="272"/>
            <ac:spMk id="77" creationId="{F5295CA1-C8D9-4263-8EEC-AB95C15FFB41}"/>
          </ac:spMkLst>
        </pc:spChg>
        <pc:spChg chg="add del mod">
          <ac:chgData name="liuhan" userId="f8731b20-21fa-4096-91f7-a26467cc747b" providerId="ADAL" clId="{9E20E184-5F2F-4F30-97E3-3D91B453DD2A}" dt="2021-07-26T08:14:24.676" v="769" actId="478"/>
          <ac:spMkLst>
            <pc:docMk/>
            <pc:sldMk cId="3190480457" sldId="272"/>
            <ac:spMk id="78" creationId="{4BC43230-CF58-4916-AEB8-38A5B0DA31A7}"/>
          </ac:spMkLst>
        </pc:spChg>
        <pc:spChg chg="add del mod">
          <ac:chgData name="liuhan" userId="f8731b20-21fa-4096-91f7-a26467cc747b" providerId="ADAL" clId="{9E20E184-5F2F-4F30-97E3-3D91B453DD2A}" dt="2021-07-26T08:14:41.385" v="777" actId="478"/>
          <ac:spMkLst>
            <pc:docMk/>
            <pc:sldMk cId="3190480457" sldId="272"/>
            <ac:spMk id="79" creationId="{6BF37434-AD87-4965-95AF-C45C7E09200A}"/>
          </ac:spMkLst>
        </pc:spChg>
        <pc:spChg chg="add mod">
          <ac:chgData name="liuhan" userId="f8731b20-21fa-4096-91f7-a26467cc747b" providerId="ADAL" clId="{9E20E184-5F2F-4F30-97E3-3D91B453DD2A}" dt="2021-08-21T10:22:12.527" v="3380" actId="20577"/>
          <ac:spMkLst>
            <pc:docMk/>
            <pc:sldMk cId="3190480457" sldId="272"/>
            <ac:spMk id="83" creationId="{753C6E2A-F5D7-4FD9-8C0D-1FAB72A970B4}"/>
          </ac:spMkLst>
        </pc:spChg>
        <pc:spChg chg="add del mod">
          <ac:chgData name="liuhan" userId="f8731b20-21fa-4096-91f7-a26467cc747b" providerId="ADAL" clId="{9E20E184-5F2F-4F30-97E3-3D91B453DD2A}" dt="2021-08-21T10:00:27.287" v="3370" actId="478"/>
          <ac:spMkLst>
            <pc:docMk/>
            <pc:sldMk cId="3190480457" sldId="272"/>
            <ac:spMk id="84" creationId="{6524CAC2-5F17-4B02-93D0-3618AFEEA8B0}"/>
          </ac:spMkLst>
        </pc:spChg>
        <pc:spChg chg="add mod">
          <ac:chgData name="liuhan" userId="f8731b20-21fa-4096-91f7-a26467cc747b" providerId="ADAL" clId="{9E20E184-5F2F-4F30-97E3-3D91B453DD2A}" dt="2021-08-21T10:22:16.474" v="3386" actId="20577"/>
          <ac:spMkLst>
            <pc:docMk/>
            <pc:sldMk cId="3190480457" sldId="272"/>
            <ac:spMk id="85" creationId="{E6993285-510D-4D27-BB26-06F332299155}"/>
          </ac:spMkLst>
        </pc:spChg>
        <pc:spChg chg="add mod">
          <ac:chgData name="liuhan" userId="f8731b20-21fa-4096-91f7-a26467cc747b" providerId="ADAL" clId="{9E20E184-5F2F-4F30-97E3-3D91B453DD2A}" dt="2021-07-26T08:32:48.687" v="1101" actId="1076"/>
          <ac:spMkLst>
            <pc:docMk/>
            <pc:sldMk cId="3190480457" sldId="272"/>
            <ac:spMk id="86" creationId="{AF6E23E1-EF66-420D-88AF-AAB445551EF3}"/>
          </ac:spMkLst>
        </pc:spChg>
        <pc:spChg chg="add mod">
          <ac:chgData name="liuhan" userId="f8731b20-21fa-4096-91f7-a26467cc747b" providerId="ADAL" clId="{9E20E184-5F2F-4F30-97E3-3D91B453DD2A}" dt="2021-08-21T10:22:26.140" v="3400" actId="20577"/>
          <ac:spMkLst>
            <pc:docMk/>
            <pc:sldMk cId="3190480457" sldId="272"/>
            <ac:spMk id="87" creationId="{5E492AEB-EEDD-4E10-ACE2-8F7F9CF96AF6}"/>
          </ac:spMkLst>
        </pc:spChg>
        <pc:spChg chg="add mod">
          <ac:chgData name="liuhan" userId="f8731b20-21fa-4096-91f7-a26467cc747b" providerId="ADAL" clId="{9E20E184-5F2F-4F30-97E3-3D91B453DD2A}" dt="2021-07-26T08:32:48.687" v="1101" actId="1076"/>
          <ac:spMkLst>
            <pc:docMk/>
            <pc:sldMk cId="3190480457" sldId="272"/>
            <ac:spMk id="88" creationId="{E6F98B9B-6743-428F-A7CC-1AEC9805728B}"/>
          </ac:spMkLst>
        </pc:spChg>
        <pc:spChg chg="add del mod">
          <ac:chgData name="liuhan" userId="f8731b20-21fa-4096-91f7-a26467cc747b" providerId="ADAL" clId="{9E20E184-5F2F-4F30-97E3-3D91B453DD2A}" dt="2021-08-21T10:00:27.287" v="3370" actId="478"/>
          <ac:spMkLst>
            <pc:docMk/>
            <pc:sldMk cId="3190480457" sldId="272"/>
            <ac:spMk id="90" creationId="{6B5E7FA9-5882-4EA0-9112-55D5BC7E8F31}"/>
          </ac:spMkLst>
        </pc:spChg>
        <pc:spChg chg="add mod">
          <ac:chgData name="liuhan" userId="f8731b20-21fa-4096-91f7-a26467cc747b" providerId="ADAL" clId="{9E20E184-5F2F-4F30-97E3-3D91B453DD2A}" dt="2021-08-21T10:22:42.266" v="3401" actId="14100"/>
          <ac:spMkLst>
            <pc:docMk/>
            <pc:sldMk cId="3190480457" sldId="272"/>
            <ac:spMk id="91" creationId="{B5294DCB-B552-4DB4-82CD-C4EC4B5E529E}"/>
          </ac:spMkLst>
        </pc:spChg>
        <pc:spChg chg="add mod">
          <ac:chgData name="liuhan" userId="f8731b20-21fa-4096-91f7-a26467cc747b" providerId="ADAL" clId="{9E20E184-5F2F-4F30-97E3-3D91B453DD2A}" dt="2021-07-26T08:32:48.687" v="1101" actId="1076"/>
          <ac:spMkLst>
            <pc:docMk/>
            <pc:sldMk cId="3190480457" sldId="272"/>
            <ac:spMk id="94" creationId="{D32EEE62-2AA0-4D4F-BB84-3F97FBF98202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95" creationId="{ECD07E53-4F21-4249-8062-5C15FF228480}"/>
          </ac:spMkLst>
        </pc:spChg>
        <pc:spChg chg="add mod">
          <ac:chgData name="liuhan" userId="f8731b20-21fa-4096-91f7-a26467cc747b" providerId="ADAL" clId="{9E20E184-5F2F-4F30-97E3-3D91B453DD2A}" dt="2021-08-21T10:24:02.175" v="3419" actId="1076"/>
          <ac:spMkLst>
            <pc:docMk/>
            <pc:sldMk cId="3190480457" sldId="272"/>
            <ac:spMk id="96" creationId="{422C0AE7-64D1-4CBC-9F88-3D02C6BC404C}"/>
          </ac:spMkLst>
        </pc:spChg>
        <pc:spChg chg="add mod">
          <ac:chgData name="liuhan" userId="f8731b20-21fa-4096-91f7-a26467cc747b" providerId="ADAL" clId="{9E20E184-5F2F-4F30-97E3-3D91B453DD2A}" dt="2021-08-21T10:24:02.175" v="3419" actId="1076"/>
          <ac:spMkLst>
            <pc:docMk/>
            <pc:sldMk cId="3190480457" sldId="272"/>
            <ac:spMk id="97" creationId="{953C336C-BCD3-4597-81A0-449390344D73}"/>
          </ac:spMkLst>
        </pc:spChg>
        <pc:spChg chg="add del mod">
          <ac:chgData name="liuhan" userId="f8731b20-21fa-4096-91f7-a26467cc747b" providerId="ADAL" clId="{9E20E184-5F2F-4F30-97E3-3D91B453DD2A}" dt="2021-07-26T08:21:42.840" v="905" actId="478"/>
          <ac:spMkLst>
            <pc:docMk/>
            <pc:sldMk cId="3190480457" sldId="272"/>
            <ac:spMk id="98" creationId="{74E16ECF-A027-47B1-831B-A7C45BA1A513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99" creationId="{BE440975-A3E0-477C-8288-82ADE380D8FD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100" creationId="{3CD4A0A0-FB7D-4BC1-8694-B305FB48D864}"/>
          </ac:spMkLst>
        </pc:spChg>
        <pc:spChg chg="add del mod">
          <ac:chgData name="liuhan" userId="f8731b20-21fa-4096-91f7-a26467cc747b" providerId="ADAL" clId="{9E20E184-5F2F-4F30-97E3-3D91B453DD2A}" dt="2021-08-21T10:23:08.231" v="3405" actId="478"/>
          <ac:spMkLst>
            <pc:docMk/>
            <pc:sldMk cId="3190480457" sldId="272"/>
            <ac:spMk id="101" creationId="{5F8116E0-C13C-4576-BD10-7893FF896F7A}"/>
          </ac:spMkLst>
        </pc:spChg>
        <pc:spChg chg="add mod">
          <ac:chgData name="liuhan" userId="f8731b20-21fa-4096-91f7-a26467cc747b" providerId="ADAL" clId="{9E20E184-5F2F-4F30-97E3-3D91B453DD2A}" dt="2021-08-21T10:24:02.175" v="3419" actId="1076"/>
          <ac:spMkLst>
            <pc:docMk/>
            <pc:sldMk cId="3190480457" sldId="272"/>
            <ac:spMk id="103" creationId="{E3F3BA07-1DC5-41E9-93A6-E1B82304B644}"/>
          </ac:spMkLst>
        </pc:spChg>
        <pc:spChg chg="add mod">
          <ac:chgData name="liuhan" userId="f8731b20-21fa-4096-91f7-a26467cc747b" providerId="ADAL" clId="{9E20E184-5F2F-4F30-97E3-3D91B453DD2A}" dt="2021-08-23T11:19:45.479" v="6499" actId="207"/>
          <ac:spMkLst>
            <pc:docMk/>
            <pc:sldMk cId="3190480457" sldId="272"/>
            <ac:spMk id="104" creationId="{7998CBC5-8776-426D-AE41-BD3508583AB6}"/>
          </ac:spMkLst>
        </pc:spChg>
        <pc:spChg chg="add mod">
          <ac:chgData name="liuhan" userId="f8731b20-21fa-4096-91f7-a26467cc747b" providerId="ADAL" clId="{9E20E184-5F2F-4F30-97E3-3D91B453DD2A}" dt="2021-08-23T11:20:07.067" v="6502" actId="1076"/>
          <ac:spMkLst>
            <pc:docMk/>
            <pc:sldMk cId="3190480457" sldId="272"/>
            <ac:spMk id="105" creationId="{DFB51449-3D62-44CB-A36C-AE158E9050DD}"/>
          </ac:spMkLst>
        </pc:spChg>
        <pc:grpChg chg="add mod">
          <ac:chgData name="liuhan" userId="f8731b20-21fa-4096-91f7-a26467cc747b" providerId="ADAL" clId="{9E20E184-5F2F-4F30-97E3-3D91B453DD2A}" dt="2021-07-26T08:32:48.687" v="1101" actId="1076"/>
          <ac:grpSpMkLst>
            <pc:docMk/>
            <pc:sldMk cId="3190480457" sldId="272"/>
            <ac:grpSpMk id="9" creationId="{A4C2F9B7-086A-488D-91F9-3F66AE79DC58}"/>
          </ac:grpSpMkLst>
        </pc:grpChg>
        <pc:grpChg chg="add mod">
          <ac:chgData name="liuhan" userId="f8731b20-21fa-4096-91f7-a26467cc747b" providerId="ADAL" clId="{9E20E184-5F2F-4F30-97E3-3D91B453DD2A}" dt="2021-07-26T08:32:48.687" v="1101" actId="1076"/>
          <ac:grpSpMkLst>
            <pc:docMk/>
            <pc:sldMk cId="3190480457" sldId="272"/>
            <ac:grpSpMk id="10" creationId="{4DE98EC2-7098-4F95-9D28-69C51549830F}"/>
          </ac:grpSpMkLst>
        </pc:grpChg>
        <pc:grpChg chg="add mod">
          <ac:chgData name="liuhan" userId="f8731b20-21fa-4096-91f7-a26467cc747b" providerId="ADAL" clId="{9E20E184-5F2F-4F30-97E3-3D91B453DD2A}" dt="2021-08-21T10:24:02.175" v="3419" actId="1076"/>
          <ac:grpSpMkLst>
            <pc:docMk/>
            <pc:sldMk cId="3190480457" sldId="272"/>
            <ac:grpSpMk id="13" creationId="{8D5AE93B-B374-4E62-8BD5-ED21EA088731}"/>
          </ac:grpSpMkLst>
        </pc:grpChg>
        <pc:grpChg chg="del mod">
          <ac:chgData name="liuhan" userId="f8731b20-21fa-4096-91f7-a26467cc747b" providerId="ADAL" clId="{9E20E184-5F2F-4F30-97E3-3D91B453DD2A}" dt="2021-07-26T08:15:11.591" v="783" actId="165"/>
          <ac:grpSpMkLst>
            <pc:docMk/>
            <pc:sldMk cId="3190480457" sldId="272"/>
            <ac:grpSpMk id="30" creationId="{48F58F2E-6125-4C0F-ACE8-CC383062D1D9}"/>
          </ac:grpSpMkLst>
        </pc:grpChg>
        <pc:picChg chg="del">
          <ac:chgData name="liuhan" userId="f8731b20-21fa-4096-91f7-a26467cc747b" providerId="ADAL" clId="{9E20E184-5F2F-4F30-97E3-3D91B453DD2A}" dt="2021-07-26T07:27:23.227" v="54" actId="478"/>
          <ac:picMkLst>
            <pc:docMk/>
            <pc:sldMk cId="3190480457" sldId="272"/>
            <ac:picMk id="3" creationId="{8B4D2BBA-C3DD-D246-AD02-7D0015ED27E4}"/>
          </ac:picMkLst>
        </pc:picChg>
        <pc:picChg chg="del">
          <ac:chgData name="liuhan" userId="f8731b20-21fa-4096-91f7-a26467cc747b" providerId="ADAL" clId="{9E20E184-5F2F-4F30-97E3-3D91B453DD2A}" dt="2021-07-26T07:27:23.227" v="54" actId="478"/>
          <ac:picMkLst>
            <pc:docMk/>
            <pc:sldMk cId="3190480457" sldId="272"/>
            <ac:picMk id="4" creationId="{4E89F571-D10A-A44C-8EBC-E8ACF5F634F1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11" creationId="{92A5B7FB-615E-49C8-B65A-8C9F4211332D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12" creationId="{3BD8F1C7-865E-42CD-825D-1F9724C65491}"/>
          </ac:picMkLst>
        </pc:picChg>
        <pc:picChg chg="add del mod">
          <ac:chgData name="liuhan" userId="f8731b20-21fa-4096-91f7-a26467cc747b" providerId="ADAL" clId="{9E20E184-5F2F-4F30-97E3-3D91B453DD2A}" dt="2021-08-21T10:24:25.299" v="3422" actId="1076"/>
          <ac:picMkLst>
            <pc:docMk/>
            <pc:sldMk cId="3190480457" sldId="272"/>
            <ac:picMk id="14" creationId="{0545CC85-BA92-4367-A12F-07EA654453F4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15" creationId="{1D868980-25E9-405A-A19F-B2922F466562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16" creationId="{3A2AE65C-CB36-443D-A8E8-4DDBFEC7246B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17" creationId="{EDA803D1-9567-49E7-8DD8-1B8848751955}"/>
          </ac:picMkLst>
        </pc:picChg>
        <pc:picChg chg="add del mod">
          <ac:chgData name="liuhan" userId="f8731b20-21fa-4096-91f7-a26467cc747b" providerId="ADAL" clId="{9E20E184-5F2F-4F30-97E3-3D91B453DD2A}" dt="2021-07-26T08:30:23.623" v="1037" actId="478"/>
          <ac:picMkLst>
            <pc:docMk/>
            <pc:sldMk cId="3190480457" sldId="272"/>
            <ac:picMk id="18" creationId="{ED9C40F9-1CD6-4D72-B6B5-4EA1B1134096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23" creationId="{8957E398-AAF9-4585-AA9D-F09C57108B6A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24" creationId="{ED518720-3CCF-4EEC-B7B6-6B6C8C7199AD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26" creationId="{6C0A9670-D6F3-4597-83F2-A4188FEB869A}"/>
          </ac:picMkLst>
        </pc:picChg>
        <pc:picChg chg="del mod">
          <ac:chgData name="liuhan" userId="f8731b20-21fa-4096-91f7-a26467cc747b" providerId="ADAL" clId="{9E20E184-5F2F-4F30-97E3-3D91B453DD2A}" dt="2021-07-26T07:28:14.420" v="65" actId="478"/>
          <ac:picMkLst>
            <pc:docMk/>
            <pc:sldMk cId="3190480457" sldId="272"/>
            <ac:picMk id="31" creationId="{FA344DEB-663C-4B6A-9F73-5C05FB278F66}"/>
          </ac:picMkLst>
        </pc:picChg>
        <pc:picChg chg="mod topLvl">
          <ac:chgData name="liuhan" userId="f8731b20-21fa-4096-91f7-a26467cc747b" providerId="ADAL" clId="{9E20E184-5F2F-4F30-97E3-3D91B453DD2A}" dt="2021-07-26T08:32:48.687" v="1101" actId="1076"/>
          <ac:picMkLst>
            <pc:docMk/>
            <pc:sldMk cId="3190480457" sldId="272"/>
            <ac:picMk id="32" creationId="{45742F47-56E4-41A8-8EEC-B2C6C1343EB0}"/>
          </ac:picMkLst>
        </pc:picChg>
        <pc:picChg chg="del mod topLvl">
          <ac:chgData name="liuhan" userId="f8731b20-21fa-4096-91f7-a26467cc747b" providerId="ADAL" clId="{9E20E184-5F2F-4F30-97E3-3D91B453DD2A}" dt="2021-07-26T08:17:19.615" v="834" actId="478"/>
          <ac:picMkLst>
            <pc:docMk/>
            <pc:sldMk cId="3190480457" sldId="272"/>
            <ac:picMk id="33" creationId="{EE86A79A-7033-4082-844C-4C6C3036B07F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44" creationId="{6C854700-1169-41AC-AE07-5320716C65C4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49" creationId="{D7078937-718A-46AC-B895-88052D7B422E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50" creationId="{4F2544A3-ACE0-45E3-83A0-0A4DA5157113}"/>
          </ac:picMkLst>
        </pc:picChg>
        <pc:picChg chg="add del mod">
          <ac:chgData name="liuhan" userId="f8731b20-21fa-4096-91f7-a26467cc747b" providerId="ADAL" clId="{9E20E184-5F2F-4F30-97E3-3D91B453DD2A}" dt="2021-08-21T10:23:08.231" v="3405" actId="478"/>
          <ac:picMkLst>
            <pc:docMk/>
            <pc:sldMk cId="3190480457" sldId="272"/>
            <ac:picMk id="63" creationId="{A31A284B-EC8F-45EE-8FC9-E0E4B80B9FFC}"/>
          </ac:picMkLst>
        </pc:picChg>
        <pc:picChg chg="add del mod">
          <ac:chgData name="liuhan" userId="f8731b20-21fa-4096-91f7-a26467cc747b" providerId="ADAL" clId="{9E20E184-5F2F-4F30-97E3-3D91B453DD2A}" dt="2021-08-21T10:23:08.231" v="3405" actId="478"/>
          <ac:picMkLst>
            <pc:docMk/>
            <pc:sldMk cId="3190480457" sldId="272"/>
            <ac:picMk id="64" creationId="{AED010BC-1AE0-40A3-A013-6DE8BBC8D6DF}"/>
          </ac:picMkLst>
        </pc:picChg>
        <pc:picChg chg="add del mod">
          <ac:chgData name="liuhan" userId="f8731b20-21fa-4096-91f7-a26467cc747b" providerId="ADAL" clId="{9E20E184-5F2F-4F30-97E3-3D91B453DD2A}" dt="2021-08-21T10:23:08.231" v="3405" actId="478"/>
          <ac:picMkLst>
            <pc:docMk/>
            <pc:sldMk cId="3190480457" sldId="272"/>
            <ac:picMk id="71" creationId="{54D13974-DB45-49AA-9CD5-B880BCBBC222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80" creationId="{AB333E71-1211-47F7-9D2F-2CB834CCB486}"/>
          </ac:picMkLst>
        </pc:picChg>
        <pc:picChg chg="add del mod">
          <ac:chgData name="liuhan" userId="f8731b20-21fa-4096-91f7-a26467cc747b" providerId="ADAL" clId="{9E20E184-5F2F-4F30-97E3-3D91B453DD2A}" dt="2021-07-26T08:17:19.615" v="834" actId="478"/>
          <ac:picMkLst>
            <pc:docMk/>
            <pc:sldMk cId="3190480457" sldId="272"/>
            <ac:picMk id="81" creationId="{088A2335-4810-4502-96FA-FB144E7F2F6D}"/>
          </ac:picMkLst>
        </pc:picChg>
        <pc:picChg chg="add del mod">
          <ac:chgData name="liuhan" userId="f8731b20-21fa-4096-91f7-a26467cc747b" providerId="ADAL" clId="{9E20E184-5F2F-4F30-97E3-3D91B453DD2A}" dt="2021-07-26T08:17:19.615" v="834" actId="478"/>
          <ac:picMkLst>
            <pc:docMk/>
            <pc:sldMk cId="3190480457" sldId="272"/>
            <ac:picMk id="82" creationId="{BAA540AF-D719-4DC2-86C8-07BDDAF1422C}"/>
          </ac:picMkLst>
        </pc:picChg>
        <pc:picChg chg="del">
          <ac:chgData name="liuhan" userId="f8731b20-21fa-4096-91f7-a26467cc747b" providerId="ADAL" clId="{9E20E184-5F2F-4F30-97E3-3D91B453DD2A}" dt="2021-07-26T07:27:46.434" v="58" actId="478"/>
          <ac:picMkLst>
            <pc:docMk/>
            <pc:sldMk cId="3190480457" sldId="272"/>
            <ac:picMk id="89" creationId="{868603AB-EC70-45CE-9120-16C8C1E9BD64}"/>
          </ac:picMkLst>
        </pc:picChg>
        <pc:picChg chg="add del mod">
          <ac:chgData name="liuhan" userId="f8731b20-21fa-4096-91f7-a26467cc747b" providerId="ADAL" clId="{9E20E184-5F2F-4F30-97E3-3D91B453DD2A}" dt="2021-07-26T08:14:56.959" v="781" actId="21"/>
          <ac:picMkLst>
            <pc:docMk/>
            <pc:sldMk cId="3190480457" sldId="272"/>
            <ac:picMk id="92" creationId="{0CC4932A-CCF9-46E9-B36C-F59A74ED003A}"/>
          </ac:picMkLst>
        </pc:picChg>
        <pc:picChg chg="add del mod">
          <ac:chgData name="liuhan" userId="f8731b20-21fa-4096-91f7-a26467cc747b" providerId="ADAL" clId="{9E20E184-5F2F-4F30-97E3-3D91B453DD2A}" dt="2021-07-26T08:15:44.857" v="789" actId="478"/>
          <ac:picMkLst>
            <pc:docMk/>
            <pc:sldMk cId="3190480457" sldId="272"/>
            <ac:picMk id="93" creationId="{ABBC048A-31A5-44EB-8AB2-C4FF3077CF55}"/>
          </ac:picMkLst>
        </pc:picChg>
        <pc:picChg chg="add del mod">
          <ac:chgData name="liuhan" userId="f8731b20-21fa-4096-91f7-a26467cc747b" providerId="ADAL" clId="{9E20E184-5F2F-4F30-97E3-3D91B453DD2A}" dt="2021-08-21T10:23:08.231" v="3405" actId="478"/>
          <ac:picMkLst>
            <pc:docMk/>
            <pc:sldMk cId="3190480457" sldId="272"/>
            <ac:picMk id="102" creationId="{A7D073EF-5E02-4E60-BFCA-385CE3AB1E79}"/>
          </ac:picMkLst>
        </pc:picChg>
        <pc:picChg chg="add mod">
          <ac:chgData name="liuhan" userId="f8731b20-21fa-4096-91f7-a26467cc747b" providerId="ADAL" clId="{9E20E184-5F2F-4F30-97E3-3D91B453DD2A}" dt="2021-08-21T10:24:02.175" v="3419" actId="1076"/>
          <ac:picMkLst>
            <pc:docMk/>
            <pc:sldMk cId="3190480457" sldId="272"/>
            <ac:picMk id="106" creationId="{C5668441-089C-4AC5-8330-F3295D990DB4}"/>
          </ac:picMkLst>
        </pc:picChg>
        <pc:picChg chg="del">
          <ac:chgData name="liuhan" userId="f8731b20-21fa-4096-91f7-a26467cc747b" providerId="ADAL" clId="{9E20E184-5F2F-4F30-97E3-3D91B453DD2A}" dt="2021-07-26T07:27:30.143" v="55" actId="478"/>
          <ac:picMkLst>
            <pc:docMk/>
            <pc:sldMk cId="3190480457" sldId="272"/>
            <ac:picMk id="1026" creationId="{73C94600-4603-4DDE-BE92-929F184EBC88}"/>
          </ac:picMkLst>
        </pc:picChg>
        <pc:picChg chg="del">
          <ac:chgData name="liuhan" userId="f8731b20-21fa-4096-91f7-a26467cc747b" providerId="ADAL" clId="{9E20E184-5F2F-4F30-97E3-3D91B453DD2A}" dt="2021-07-26T07:27:30.143" v="55" actId="478"/>
          <ac:picMkLst>
            <pc:docMk/>
            <pc:sldMk cId="3190480457" sldId="272"/>
            <ac:picMk id="1028" creationId="{BE6386CB-AE7F-49D1-9B1F-3F80D2FD073C}"/>
          </ac:picMkLst>
        </pc:picChg>
        <pc:picChg chg="del">
          <ac:chgData name="liuhan" userId="f8731b20-21fa-4096-91f7-a26467cc747b" providerId="ADAL" clId="{9E20E184-5F2F-4F30-97E3-3D91B453DD2A}" dt="2021-07-26T07:27:30.143" v="55" actId="478"/>
          <ac:picMkLst>
            <pc:docMk/>
            <pc:sldMk cId="3190480457" sldId="272"/>
            <ac:picMk id="1030" creationId="{44593871-6AF5-41BF-8217-7D8F164B4331}"/>
          </ac:picMkLst>
        </pc:picChg>
        <pc:picChg chg="del">
          <ac:chgData name="liuhan" userId="f8731b20-21fa-4096-91f7-a26467cc747b" providerId="ADAL" clId="{9E20E184-5F2F-4F30-97E3-3D91B453DD2A}" dt="2021-07-26T07:27:33.699" v="56" actId="478"/>
          <ac:picMkLst>
            <pc:docMk/>
            <pc:sldMk cId="3190480457" sldId="272"/>
            <ac:picMk id="1036" creationId="{5B478B35-B12B-4278-8899-0479FB6D8F95}"/>
          </ac:picMkLst>
        </pc:picChg>
        <pc:picChg chg="del">
          <ac:chgData name="liuhan" userId="f8731b20-21fa-4096-91f7-a26467cc747b" providerId="ADAL" clId="{9E20E184-5F2F-4F30-97E3-3D91B453DD2A}" dt="2021-07-26T07:27:33.699" v="56" actId="478"/>
          <ac:picMkLst>
            <pc:docMk/>
            <pc:sldMk cId="3190480457" sldId="272"/>
            <ac:picMk id="1038" creationId="{D57A4F80-5900-4DE6-82D6-4975ADD965AB}"/>
          </ac:picMkLst>
        </pc:picChg>
        <pc:picChg chg="del">
          <ac:chgData name="liuhan" userId="f8731b20-21fa-4096-91f7-a26467cc747b" providerId="ADAL" clId="{9E20E184-5F2F-4F30-97E3-3D91B453DD2A}" dt="2021-07-26T07:27:33.699" v="56" actId="478"/>
          <ac:picMkLst>
            <pc:docMk/>
            <pc:sldMk cId="3190480457" sldId="272"/>
            <ac:picMk id="1040" creationId="{B33EF824-9F77-4B09-AD6E-680AE195763E}"/>
          </ac:picMkLst>
        </pc:picChg>
        <pc:picChg chg="del">
          <ac:chgData name="liuhan" userId="f8731b20-21fa-4096-91f7-a26467cc747b" providerId="ADAL" clId="{9E20E184-5F2F-4F30-97E3-3D91B453DD2A}" dt="2021-07-26T07:27:33.699" v="56" actId="478"/>
          <ac:picMkLst>
            <pc:docMk/>
            <pc:sldMk cId="3190480457" sldId="272"/>
            <ac:picMk id="1042" creationId="{E1B75B17-54AD-4622-B307-FD408D663A00}"/>
          </ac:picMkLst>
        </pc:picChg>
        <pc:picChg chg="del">
          <ac:chgData name="liuhan" userId="f8731b20-21fa-4096-91f7-a26467cc747b" providerId="ADAL" clId="{9E20E184-5F2F-4F30-97E3-3D91B453DD2A}" dt="2021-07-26T07:27:30.143" v="55" actId="478"/>
          <ac:picMkLst>
            <pc:docMk/>
            <pc:sldMk cId="3190480457" sldId="272"/>
            <ac:picMk id="1044" creationId="{D0DD92F2-E836-4E78-B293-B40B4F3C371F}"/>
          </ac:picMkLst>
        </pc:picChg>
        <pc:picChg chg="del">
          <ac:chgData name="liuhan" userId="f8731b20-21fa-4096-91f7-a26467cc747b" providerId="ADAL" clId="{9E20E184-5F2F-4F30-97E3-3D91B453DD2A}" dt="2021-07-26T07:27:30.143" v="55" actId="478"/>
          <ac:picMkLst>
            <pc:docMk/>
            <pc:sldMk cId="3190480457" sldId="272"/>
            <ac:picMk id="1046" creationId="{248667FF-062D-401E-89D8-3A4B508424D5}"/>
          </ac:picMkLst>
        </pc:picChg>
        <pc:cxnChg chg="add del mod">
          <ac:chgData name="liuhan" userId="f8731b20-21fa-4096-91f7-a26467cc747b" providerId="ADAL" clId="{9E20E184-5F2F-4F30-97E3-3D91B453DD2A}" dt="2021-07-26T08:04:10.470" v="558" actId="478"/>
          <ac:cxnSpMkLst>
            <pc:docMk/>
            <pc:sldMk cId="3190480457" sldId="272"/>
            <ac:cxnSpMk id="6" creationId="{0F2D9200-59B6-4026-8D14-B48BF0E9FB9E}"/>
          </ac:cxnSpMkLst>
        </pc:cxnChg>
        <pc:cxnChg chg="del">
          <ac:chgData name="liuhan" userId="f8731b20-21fa-4096-91f7-a26467cc747b" providerId="ADAL" clId="{9E20E184-5F2F-4F30-97E3-3D91B453DD2A}" dt="2021-07-26T07:27:46.434" v="58" actId="478"/>
          <ac:cxnSpMkLst>
            <pc:docMk/>
            <pc:sldMk cId="3190480457" sldId="272"/>
            <ac:cxnSpMk id="36" creationId="{736A2DF1-3315-49AB-9873-88A74A78A3C5}"/>
          </ac:cxnSpMkLst>
        </pc:cxnChg>
        <pc:cxnChg chg="del">
          <ac:chgData name="liuhan" userId="f8731b20-21fa-4096-91f7-a26467cc747b" providerId="ADAL" clId="{9E20E184-5F2F-4F30-97E3-3D91B453DD2A}" dt="2021-07-26T07:27:46.434" v="58" actId="478"/>
          <ac:cxnSpMkLst>
            <pc:docMk/>
            <pc:sldMk cId="3190480457" sldId="272"/>
            <ac:cxnSpMk id="55" creationId="{FAD03470-ECD0-4DE8-AC96-68EF48EA6EB8}"/>
          </ac:cxnSpMkLst>
        </pc:cxnChg>
      </pc:sldChg>
      <pc:sldChg chg="del">
        <pc:chgData name="liuhan" userId="f8731b20-21fa-4096-91f7-a26467cc747b" providerId="ADAL" clId="{9E20E184-5F2F-4F30-97E3-3D91B453DD2A}" dt="2021-07-26T08:35:09.459" v="1171" actId="47"/>
        <pc:sldMkLst>
          <pc:docMk/>
          <pc:sldMk cId="2884649117" sldId="342"/>
        </pc:sldMkLst>
      </pc:sldChg>
      <pc:sldChg chg="addSp delSp modSp new del mod">
        <pc:chgData name="liuhan" userId="f8731b20-21fa-4096-91f7-a26467cc747b" providerId="ADAL" clId="{9E20E184-5F2F-4F30-97E3-3D91B453DD2A}" dt="2021-08-23T07:38:08.126" v="6003" actId="47"/>
        <pc:sldMkLst>
          <pc:docMk/>
          <pc:sldMk cId="3599940204" sldId="343"/>
        </pc:sldMkLst>
        <pc:spChg chg="del mod">
          <ac:chgData name="liuhan" userId="f8731b20-21fa-4096-91f7-a26467cc747b" providerId="ADAL" clId="{9E20E184-5F2F-4F30-97E3-3D91B453DD2A}" dt="2021-07-26T10:29:10.146" v="1910" actId="478"/>
          <ac:spMkLst>
            <pc:docMk/>
            <pc:sldMk cId="3599940204" sldId="343"/>
            <ac:spMk id="2" creationId="{D6C483A4-1BF3-4BCF-8DB0-665B6B943D10}"/>
          </ac:spMkLst>
        </pc:spChg>
        <pc:spChg chg="del">
          <ac:chgData name="liuhan" userId="f8731b20-21fa-4096-91f7-a26467cc747b" providerId="ADAL" clId="{9E20E184-5F2F-4F30-97E3-3D91B453DD2A}" dt="2021-07-26T08:34:55.881" v="1167" actId="478"/>
          <ac:spMkLst>
            <pc:docMk/>
            <pc:sldMk cId="3599940204" sldId="343"/>
            <ac:spMk id="3" creationId="{E6525C18-F5FF-455C-872B-2E323B53A9E8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7" creationId="{54109CE7-6C98-4839-B49E-2ED48D94ED07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10" creationId="{A6303479-B8C6-48E5-9B1A-CA17D581AAC9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11" creationId="{D5B5B0B0-CE1F-4EF2-A93C-279940FFBB73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16" creationId="{274B8AF4-8A77-431A-907F-AC9390EF26DF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19" creationId="{1861EF0B-FAF2-46CB-B553-8E43A862A289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1" creationId="{2CCFBCAD-C784-42B6-A0E4-B887D5BB50ED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3" creationId="{8481F60F-D2E4-4669-B47F-C6F921DF39B1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4" creationId="{558E3D0B-E66E-4295-B68A-AF9CE435EC5A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5" creationId="{E61E9DBD-B08B-435E-9078-3A5D62ECE8B8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6" creationId="{F46C0015-C01F-4F84-9F37-FECC6B65C106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7" creationId="{AAE227A7-1558-471A-B3F2-4FECBF1C613B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8" creationId="{53EF9A96-3527-4B35-8362-DBAE0381AECB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29" creationId="{AA0F7EDE-9370-4468-BBF5-951D51C9A70B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0" creationId="{AA2542F5-E25A-46FD-8A8B-8F57F9C30A81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1" creationId="{089FDFE7-4538-4650-864A-1DAD095A8BB0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2" creationId="{22757237-3AC1-443E-9A54-DC7E668F8C63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3" creationId="{7D8B738B-6A5A-40E6-B3BF-9C83B9438059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5" creationId="{B34EB072-96C6-4F4A-9EC6-0CA1AFC2AFA7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6" creationId="{4C0EADCA-DEFD-4052-9064-F02E1B7A817E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7" creationId="{873EB429-1C23-422A-BDC7-F892391596D2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8" creationId="{C26F8850-27C2-4D73-A200-B1068464232F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39" creationId="{A6F8794E-193C-476F-A5DF-115B8C2F695B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40" creationId="{ABE81614-1AEC-4751-A7AB-12F0FC53F525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41" creationId="{BCB3D57C-8542-4234-A09F-EB4C2980A212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46" creationId="{261659E8-39A7-4DBF-B7BF-AA59BF992BE1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47" creationId="{89B4C775-EE8A-46A8-AE7A-A571D29A40CB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48" creationId="{90A9909B-7FCA-484A-AA2D-07FD6BA91BB0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49" creationId="{AEE4C24D-DD92-4024-9656-6E08D9718938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50" creationId="{CB113FD9-FE92-49BB-ADD7-9CA0A997AD88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55" creationId="{22DA5747-E1C6-4B74-AD66-9B7E7024AEF4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58" creationId="{9109572D-CE5C-44C1-97D2-01394B08781F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59" creationId="{94E7A725-6C07-4F01-A07B-C1F7B4FE1FC6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0" creationId="{DEBBF10B-7866-4213-9A15-04CE5D96D3A2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1" creationId="{7D31E0E4-92B9-42C0-ADB8-FBFAA674F489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2" creationId="{EBC177FA-C638-40F7-93CA-BF67FFBDA052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3" creationId="{331BD7D8-8A48-4E8E-9AA3-921175599EE7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4" creationId="{19E4A979-6330-471C-A043-4E127EA81153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7" creationId="{CAF8DE9F-9049-4350-A4A3-7710E7DEE705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8" creationId="{48941805-6499-4D26-B618-D990200838E6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69" creationId="{D44A7D73-CCD2-48AD-8553-C907D8D98802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71" creationId="{81326D7A-8FD5-4DBD-971C-C11B9D61DAF5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73" creationId="{3DF99E32-7848-4B08-95A2-4B9CB2FBB21E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75" creationId="{4AE1EF8B-94C2-441E-A739-87E6BC172797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76" creationId="{059FC4A1-2234-4B39-BCB1-8C68C61BBB29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77" creationId="{FE9797AD-2570-4CFC-894F-85A4E7AFBD67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78" creationId="{96F894DA-094C-4F7A-A7EC-9A265022D049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79" creationId="{CC8E15EC-3FA8-4607-9198-FAA358AB3470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80" creationId="{3AB27974-B77E-4A74-AE44-CEF02301E03B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81" creationId="{C70FFEE6-7301-49BA-8496-68C83066EDEF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82" creationId="{3AD78EBE-A1D1-46F2-B7B7-3EEBF4F94FB7}"/>
          </ac:spMkLst>
        </pc:spChg>
        <pc:spChg chg="mod">
          <ac:chgData name="liuhan" userId="f8731b20-21fa-4096-91f7-a26467cc747b" providerId="ADAL" clId="{9E20E184-5F2F-4F30-97E3-3D91B453DD2A}" dt="2021-07-26T08:34:56.219" v="1168"/>
          <ac:spMkLst>
            <pc:docMk/>
            <pc:sldMk cId="3599940204" sldId="343"/>
            <ac:spMk id="83" creationId="{7B2479C6-2488-4ABA-BF9C-E3C5FCA6724E}"/>
          </ac:spMkLst>
        </pc:spChg>
        <pc:spChg chg="add del mod">
          <ac:chgData name="liuhan" userId="f8731b20-21fa-4096-91f7-a26467cc747b" providerId="ADAL" clId="{9E20E184-5F2F-4F30-97E3-3D91B453DD2A}" dt="2021-07-26T08:34:57.691" v="1169"/>
          <ac:spMkLst>
            <pc:docMk/>
            <pc:sldMk cId="3599940204" sldId="343"/>
            <ac:spMk id="89" creationId="{858CA756-4A0B-4B83-A553-D2AAA9DF3CBE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93" creationId="{BEAA7DD6-7B65-4BB0-B3E1-CB378C5A8883}"/>
          </ac:spMkLst>
        </pc:spChg>
        <pc:spChg chg="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96" creationId="{EB9A00FC-D023-4E84-BD11-3515DE61F584}"/>
          </ac:spMkLst>
        </pc:spChg>
        <pc:spChg chg="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97" creationId="{1C06E12D-3EDA-4745-8189-A36AAF921232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02" creationId="{C980D23B-4A46-4B53-AD45-74DA161B3B56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05" creationId="{F052D8E9-9F30-4E79-83B1-9C6B48A565D2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07" creationId="{47811992-776B-4B83-A5B1-4FB882CB6A75}"/>
          </ac:spMkLst>
        </pc:spChg>
        <pc:spChg chg="add del mod">
          <ac:chgData name="liuhan" userId="f8731b20-21fa-4096-91f7-a26467cc747b" providerId="ADAL" clId="{9E20E184-5F2F-4F30-97E3-3D91B453DD2A}" dt="2021-07-26T09:21:31.932" v="1256" actId="478"/>
          <ac:spMkLst>
            <pc:docMk/>
            <pc:sldMk cId="3599940204" sldId="343"/>
            <ac:spMk id="109" creationId="{8A8F8BC1-F852-407E-91AC-735383F71E84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0" creationId="{2C2BD62B-82F0-4C76-94E9-61B0CFDA17A0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1" creationId="{DA11110E-2F3B-42AC-8885-ED6F9BFE2967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2" creationId="{03F2532B-EFAA-451C-B152-AC5B8B6E131A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3" creationId="{AA60E633-FB28-47E1-BB08-E191DAA96BFD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4" creationId="{C19BB546-6C56-4BB2-AD86-8639B9814B11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5" creationId="{343BED59-C6C3-4141-96F2-1011A72EC897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6" creationId="{D654CABC-CFBC-433D-9A8A-D8B258AC67FF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7" creationId="{37233C51-6042-471A-AA28-8E05E2B59E69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8" creationId="{28788ADE-6BE5-48BA-B95A-19C8758C4C87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19" creationId="{833F7E57-E171-4761-86F9-450CD3A6411D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1" creationId="{7BA3CE45-7AD5-47B8-A11F-15D23397346A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2" creationId="{84D01C97-4DBA-4B6E-8717-5EFB24E72A56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3" creationId="{6FC410C8-089C-4065-B902-58D800B3FF76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4" creationId="{5D7E2ECD-02D1-482D-8B42-06C15F6AF3D5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5" creationId="{A4738F2F-9EF0-41D8-8F56-2418D286B29B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6" creationId="{A5C23A50-BD5B-4B13-B4E7-DD614BD72190}"/>
          </ac:spMkLst>
        </pc:spChg>
        <pc:spChg chg="add mod">
          <ac:chgData name="liuhan" userId="f8731b20-21fa-4096-91f7-a26467cc747b" providerId="ADAL" clId="{9E20E184-5F2F-4F30-97E3-3D91B453DD2A}" dt="2021-07-26T10:07:34.989" v="1586" actId="1076"/>
          <ac:spMkLst>
            <pc:docMk/>
            <pc:sldMk cId="3599940204" sldId="343"/>
            <ac:spMk id="127" creationId="{A00E7D9F-0077-4A71-9575-8136F8A40ED3}"/>
          </ac:spMkLst>
        </pc:spChg>
        <pc:spChg chg="mod">
          <ac:chgData name="liuhan" userId="f8731b20-21fa-4096-91f7-a26467cc747b" providerId="ADAL" clId="{9E20E184-5F2F-4F30-97E3-3D91B453DD2A}" dt="2021-07-26T08:35:00.072" v="1170"/>
          <ac:spMkLst>
            <pc:docMk/>
            <pc:sldMk cId="3599940204" sldId="343"/>
            <ac:spMk id="132" creationId="{AEA52FDC-0AC2-466B-909B-2D616F943078}"/>
          </ac:spMkLst>
        </pc:spChg>
        <pc:spChg chg="mod">
          <ac:chgData name="liuhan" userId="f8731b20-21fa-4096-91f7-a26467cc747b" providerId="ADAL" clId="{9E20E184-5F2F-4F30-97E3-3D91B453DD2A}" dt="2021-07-26T08:35:00.072" v="1170"/>
          <ac:spMkLst>
            <pc:docMk/>
            <pc:sldMk cId="3599940204" sldId="343"/>
            <ac:spMk id="133" creationId="{BFD5E294-CB06-46B7-BFC7-4DF4732C65ED}"/>
          </ac:spMkLst>
        </pc:spChg>
        <pc:spChg chg="add del mod">
          <ac:chgData name="liuhan" userId="f8731b20-21fa-4096-91f7-a26467cc747b" providerId="ADAL" clId="{9E20E184-5F2F-4F30-97E3-3D91B453DD2A}" dt="2021-07-26T10:14:27.788" v="1737" actId="478"/>
          <ac:spMkLst>
            <pc:docMk/>
            <pc:sldMk cId="3599940204" sldId="343"/>
            <ac:spMk id="134" creationId="{E24BF241-F651-4454-A3F9-094126683E45}"/>
          </ac:spMkLst>
        </pc:spChg>
        <pc:spChg chg="add del mod">
          <ac:chgData name="liuhan" userId="f8731b20-21fa-4096-91f7-a26467cc747b" providerId="ADAL" clId="{9E20E184-5F2F-4F30-97E3-3D91B453DD2A}" dt="2021-07-26T10:14:27.788" v="1737" actId="478"/>
          <ac:spMkLst>
            <pc:docMk/>
            <pc:sldMk cId="3599940204" sldId="343"/>
            <ac:spMk id="135" creationId="{2FEE1609-5249-42E4-8D5D-4775D7F5FA7D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36" creationId="{89A7CC90-53E9-4D00-9F96-056439C742A0}"/>
          </ac:spMkLst>
        </pc:spChg>
        <pc:spChg chg="add del mod">
          <ac:chgData name="liuhan" userId="f8731b20-21fa-4096-91f7-a26467cc747b" providerId="ADAL" clId="{9E20E184-5F2F-4F30-97E3-3D91B453DD2A}" dt="2021-07-26T10:14:27.788" v="1737" actId="478"/>
          <ac:spMkLst>
            <pc:docMk/>
            <pc:sldMk cId="3599940204" sldId="343"/>
            <ac:spMk id="141" creationId="{2E533E7A-F8A1-446B-961A-AF22407D2E40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44" creationId="{10F2AA2B-E918-46B3-B470-C284AC2C57BB}"/>
          </ac:spMkLst>
        </pc:spChg>
        <pc:spChg chg="add del mod">
          <ac:chgData name="liuhan" userId="f8731b20-21fa-4096-91f7-a26467cc747b" providerId="ADAL" clId="{9E20E184-5F2F-4F30-97E3-3D91B453DD2A}" dt="2021-07-26T10:27:26.438" v="1884" actId="478"/>
          <ac:spMkLst>
            <pc:docMk/>
            <pc:sldMk cId="3599940204" sldId="343"/>
            <ac:spMk id="145" creationId="{1CA22A98-A4E9-4361-8050-869AAB7E7674}"/>
          </ac:spMkLst>
        </pc:spChg>
        <pc:spChg chg="add del mod">
          <ac:chgData name="liuhan" userId="f8731b20-21fa-4096-91f7-a26467cc747b" providerId="ADAL" clId="{9E20E184-5F2F-4F30-97E3-3D91B453DD2A}" dt="2021-07-26T09:28:45.824" v="1423" actId="478"/>
          <ac:spMkLst>
            <pc:docMk/>
            <pc:sldMk cId="3599940204" sldId="343"/>
            <ac:spMk id="146" creationId="{69CC2292-973D-43C8-AFFC-9A4C7087E773}"/>
          </ac:spMkLst>
        </pc:spChg>
        <pc:spChg chg="add del mod">
          <ac:chgData name="liuhan" userId="f8731b20-21fa-4096-91f7-a26467cc747b" providerId="ADAL" clId="{9E20E184-5F2F-4F30-97E3-3D91B453DD2A}" dt="2021-07-26T10:23:46.204" v="1830" actId="478"/>
          <ac:spMkLst>
            <pc:docMk/>
            <pc:sldMk cId="3599940204" sldId="343"/>
            <ac:spMk id="147" creationId="{7AF2989F-6650-477C-8D5A-23FBE3B70EE4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48" creationId="{5BDE26E4-CF73-43B2-873B-C4E03AAF0603}"/>
          </ac:spMkLst>
        </pc:spChg>
        <pc:spChg chg="add del mod">
          <ac:chgData name="liuhan" userId="f8731b20-21fa-4096-91f7-a26467cc747b" providerId="ADAL" clId="{9E20E184-5F2F-4F30-97E3-3D91B453DD2A}" dt="2021-07-26T10:27:26.438" v="1884" actId="478"/>
          <ac:spMkLst>
            <pc:docMk/>
            <pc:sldMk cId="3599940204" sldId="343"/>
            <ac:spMk id="149" creationId="{EE00C0B3-F43A-47C4-A3AA-0F91B26DE47A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50" creationId="{04568404-01B3-4A29-9FDA-EECDA4B291B8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53" creationId="{A9EBCF13-24B1-4921-814B-23A457ED6907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54" creationId="{67D7EF90-3674-4AF1-8E89-79641E19291A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55" creationId="{0B4BE0D5-54D0-4ECF-AB31-FA5B11DDFAAC}"/>
          </ac:spMkLst>
        </pc:spChg>
        <pc:spChg chg="add del mod">
          <ac:chgData name="liuhan" userId="f8731b20-21fa-4096-91f7-a26467cc747b" providerId="ADAL" clId="{9E20E184-5F2F-4F30-97E3-3D91B453DD2A}" dt="2021-07-26T10:27:26.438" v="1884" actId="478"/>
          <ac:spMkLst>
            <pc:docMk/>
            <pc:sldMk cId="3599940204" sldId="343"/>
            <ac:spMk id="157" creationId="{B5D37855-55FF-4AD3-A113-CBC5529AD2C6}"/>
          </ac:spMkLst>
        </pc:spChg>
        <pc:spChg chg="add del mod">
          <ac:chgData name="liuhan" userId="f8731b20-21fa-4096-91f7-a26467cc747b" providerId="ADAL" clId="{9E20E184-5F2F-4F30-97E3-3D91B453DD2A}" dt="2021-07-26T10:14:27.788" v="1737" actId="478"/>
          <ac:spMkLst>
            <pc:docMk/>
            <pc:sldMk cId="3599940204" sldId="343"/>
            <ac:spMk id="159" creationId="{68BF2AB5-12DE-4358-87E6-EAAC9133FF92}"/>
          </ac:spMkLst>
        </pc:spChg>
        <pc:spChg chg="del mod">
          <ac:chgData name="liuhan" userId="f8731b20-21fa-4096-91f7-a26467cc747b" providerId="ADAL" clId="{9E20E184-5F2F-4F30-97E3-3D91B453DD2A}" dt="2021-07-26T10:13:02.273" v="1621" actId="478"/>
          <ac:spMkLst>
            <pc:docMk/>
            <pc:sldMk cId="3599940204" sldId="343"/>
            <ac:spMk id="161" creationId="{3E47F14B-BD8A-47F2-9B88-D7E8DCFE90B6}"/>
          </ac:spMkLst>
        </pc:spChg>
        <pc:spChg chg="mod">
          <ac:chgData name="liuhan" userId="f8731b20-21fa-4096-91f7-a26467cc747b" providerId="ADAL" clId="{9E20E184-5F2F-4F30-97E3-3D91B453DD2A}" dt="2021-07-26T10:14:04.063" v="1735" actId="1038"/>
          <ac:spMkLst>
            <pc:docMk/>
            <pc:sldMk cId="3599940204" sldId="343"/>
            <ac:spMk id="162" creationId="{6777C05D-9EC9-44FA-883E-AC7642F940CC}"/>
          </ac:spMkLst>
        </pc:spChg>
        <pc:spChg chg="mod">
          <ac:chgData name="liuhan" userId="f8731b20-21fa-4096-91f7-a26467cc747b" providerId="ADAL" clId="{9E20E184-5F2F-4F30-97E3-3D91B453DD2A}" dt="2021-07-26T08:35:00.072" v="1170"/>
          <ac:spMkLst>
            <pc:docMk/>
            <pc:sldMk cId="3599940204" sldId="343"/>
            <ac:spMk id="163" creationId="{F06E2746-622D-4894-B972-DEF50D730BE5}"/>
          </ac:spMkLst>
        </pc:spChg>
        <pc:spChg chg="mod">
          <ac:chgData name="liuhan" userId="f8731b20-21fa-4096-91f7-a26467cc747b" providerId="ADAL" clId="{9E20E184-5F2F-4F30-97E3-3D91B453DD2A}" dt="2021-07-26T08:35:00.072" v="1170"/>
          <ac:spMkLst>
            <pc:docMk/>
            <pc:sldMk cId="3599940204" sldId="343"/>
            <ac:spMk id="164" creationId="{FBEAA08F-6B8C-4A74-A4F8-0867B67D13FD}"/>
          </ac:spMkLst>
        </pc:spChg>
        <pc:spChg chg="mod">
          <ac:chgData name="liuhan" userId="f8731b20-21fa-4096-91f7-a26467cc747b" providerId="ADAL" clId="{9E20E184-5F2F-4F30-97E3-3D91B453DD2A}" dt="2021-07-26T10:14:04.063" v="1735" actId="1038"/>
          <ac:spMkLst>
            <pc:docMk/>
            <pc:sldMk cId="3599940204" sldId="343"/>
            <ac:spMk id="165" creationId="{4F06A168-51EE-46F2-8A3D-4A12104C2095}"/>
          </ac:spMkLst>
        </pc:spChg>
        <pc:spChg chg="del mod">
          <ac:chgData name="liuhan" userId="f8731b20-21fa-4096-91f7-a26467cc747b" providerId="ADAL" clId="{9E20E184-5F2F-4F30-97E3-3D91B453DD2A}" dt="2021-07-26T10:13:02.273" v="1621" actId="478"/>
          <ac:spMkLst>
            <pc:docMk/>
            <pc:sldMk cId="3599940204" sldId="343"/>
            <ac:spMk id="166" creationId="{A63709B4-D30C-4BD1-96E8-287B1355A660}"/>
          </ac:spMkLst>
        </pc:spChg>
        <pc:spChg chg="mod">
          <ac:chgData name="liuhan" userId="f8731b20-21fa-4096-91f7-a26467cc747b" providerId="ADAL" clId="{9E20E184-5F2F-4F30-97E3-3D91B453DD2A}" dt="2021-07-26T10:13:15.532" v="1641" actId="20577"/>
          <ac:spMkLst>
            <pc:docMk/>
            <pc:sldMk cId="3599940204" sldId="343"/>
            <ac:spMk id="167" creationId="{64D59D17-58CB-4951-86A2-431DDA931D71}"/>
          </ac:spMkLst>
        </pc:spChg>
        <pc:spChg chg="mod">
          <ac:chgData name="liuhan" userId="f8731b20-21fa-4096-91f7-a26467cc747b" providerId="ADAL" clId="{9E20E184-5F2F-4F30-97E3-3D91B453DD2A}" dt="2021-07-26T10:12:51.197" v="1617" actId="1076"/>
          <ac:spMkLst>
            <pc:docMk/>
            <pc:sldMk cId="3599940204" sldId="343"/>
            <ac:spMk id="168" creationId="{8491C331-F048-4526-A39A-7AFB0966A68D}"/>
          </ac:spMkLst>
        </pc:spChg>
        <pc:spChg chg="mod">
          <ac:chgData name="liuhan" userId="f8731b20-21fa-4096-91f7-a26467cc747b" providerId="ADAL" clId="{9E20E184-5F2F-4F30-97E3-3D91B453DD2A}" dt="2021-07-26T10:13:41.261" v="1644" actId="14100"/>
          <ac:spMkLst>
            <pc:docMk/>
            <pc:sldMk cId="3599940204" sldId="343"/>
            <ac:spMk id="169" creationId="{593601A2-498E-41B4-96D4-7854C80C4268}"/>
          </ac:spMkLst>
        </pc:spChg>
        <pc:spChg chg="add del mod">
          <ac:chgData name="liuhan" userId="f8731b20-21fa-4096-91f7-a26467cc747b" providerId="ADAL" clId="{9E20E184-5F2F-4F30-97E3-3D91B453DD2A}" dt="2021-07-26T09:19:11.853" v="1243" actId="478"/>
          <ac:spMkLst>
            <pc:docMk/>
            <pc:sldMk cId="3599940204" sldId="343"/>
            <ac:spMk id="175" creationId="{26842F1D-AF0D-496D-9746-71D0EFA9F92F}"/>
          </ac:spMkLst>
        </pc:spChg>
        <pc:spChg chg="add mod">
          <ac:chgData name="liuhan" userId="f8731b20-21fa-4096-91f7-a26467cc747b" providerId="ADAL" clId="{9E20E184-5F2F-4F30-97E3-3D91B453DD2A}" dt="2021-07-26T10:34:18.015" v="2077" actId="207"/>
          <ac:spMkLst>
            <pc:docMk/>
            <pc:sldMk cId="3599940204" sldId="343"/>
            <ac:spMk id="177" creationId="{D1578443-3858-4C17-BE5A-D5C3DC6F191C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78" creationId="{0FC164CE-3192-413E-8B4C-B1D419C6659E}"/>
          </ac:spMkLst>
        </pc:spChg>
        <pc:spChg chg="add mod">
          <ac:chgData name="liuhan" userId="f8731b20-21fa-4096-91f7-a26467cc747b" providerId="ADAL" clId="{9E20E184-5F2F-4F30-97E3-3D91B453DD2A}" dt="2021-07-26T10:34:30.666" v="2080" actId="14100"/>
          <ac:spMkLst>
            <pc:docMk/>
            <pc:sldMk cId="3599940204" sldId="343"/>
            <ac:spMk id="179" creationId="{5B9EFC3D-60DD-41DD-A587-CB2242DF0726}"/>
          </ac:spMkLst>
        </pc:spChg>
        <pc:spChg chg="add mod">
          <ac:chgData name="liuhan" userId="f8731b20-21fa-4096-91f7-a26467cc747b" providerId="ADAL" clId="{9E20E184-5F2F-4F30-97E3-3D91B453DD2A}" dt="2021-07-26T10:34:18.015" v="2077" actId="207"/>
          <ac:spMkLst>
            <pc:docMk/>
            <pc:sldMk cId="3599940204" sldId="343"/>
            <ac:spMk id="180" creationId="{81A3E231-642F-48C9-BFA7-FE374FB80896}"/>
          </ac:spMkLst>
        </pc:spChg>
        <pc:spChg chg="add del mod">
          <ac:chgData name="liuhan" userId="f8731b20-21fa-4096-91f7-a26467cc747b" providerId="ADAL" clId="{9E20E184-5F2F-4F30-97E3-3D91B453DD2A}" dt="2021-07-26T10:11:30.402" v="1600" actId="478"/>
          <ac:spMkLst>
            <pc:docMk/>
            <pc:sldMk cId="3599940204" sldId="343"/>
            <ac:spMk id="182" creationId="{F230A5C2-6EAB-4A42-AE5C-051E0CC2BAD9}"/>
          </ac:spMkLst>
        </pc:spChg>
        <pc:spChg chg="add mod">
          <ac:chgData name="liuhan" userId="f8731b20-21fa-4096-91f7-a26467cc747b" providerId="ADAL" clId="{9E20E184-5F2F-4F30-97E3-3D91B453DD2A}" dt="2021-07-26T10:14:46.995" v="1740" actId="571"/>
          <ac:spMkLst>
            <pc:docMk/>
            <pc:sldMk cId="3599940204" sldId="343"/>
            <ac:spMk id="185" creationId="{60B5760C-9905-41EA-BEFC-FB46978660ED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86" creationId="{33547E8E-3AEA-4821-A3C9-62317C223652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88" creationId="{8F2DB946-D2E2-4F27-8409-7158DD9FD672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89" creationId="{B6DB3FA9-44D8-4CAA-88CD-257AEE5691C5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90" creationId="{2191D95B-A3DF-4732-BB53-B8329A456C46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191" creationId="{38919A19-880B-428B-B83A-4680520D378D}"/>
          </ac:spMkLst>
        </pc:spChg>
        <pc:spChg chg="add mod">
          <ac:chgData name="liuhan" userId="f8731b20-21fa-4096-91f7-a26467cc747b" providerId="ADAL" clId="{9E20E184-5F2F-4F30-97E3-3D91B453DD2A}" dt="2021-07-26T10:27:32.944" v="1885" actId="164"/>
          <ac:spMkLst>
            <pc:docMk/>
            <pc:sldMk cId="3599940204" sldId="343"/>
            <ac:spMk id="205" creationId="{23653E72-7682-4B19-AB3E-CA7751A672FB}"/>
          </ac:spMkLst>
        </pc:spChg>
        <pc:spChg chg="add del mod">
          <ac:chgData name="liuhan" userId="f8731b20-21fa-4096-91f7-a26467cc747b" providerId="ADAL" clId="{9E20E184-5F2F-4F30-97E3-3D91B453DD2A}" dt="2021-07-26T10:29:11.407" v="1911" actId="478"/>
          <ac:spMkLst>
            <pc:docMk/>
            <pc:sldMk cId="3599940204" sldId="343"/>
            <ac:spMk id="208" creationId="{BAD52875-EAC7-4E48-906F-764900ACE1EE}"/>
          </ac:spMkLst>
        </pc:spChg>
        <pc:spChg chg="add mod">
          <ac:chgData name="liuhan" userId="f8731b20-21fa-4096-91f7-a26467cc747b" providerId="ADAL" clId="{9E20E184-5F2F-4F30-97E3-3D91B453DD2A}" dt="2021-08-22T13:33:18.200" v="4760" actId="20577"/>
          <ac:spMkLst>
            <pc:docMk/>
            <pc:sldMk cId="3599940204" sldId="343"/>
            <ac:spMk id="209" creationId="{BF9BA561-A167-49F4-874D-8A560BA893AA}"/>
          </ac:spMkLst>
        </pc:spChg>
        <pc:spChg chg="add mod">
          <ac:chgData name="liuhan" userId="f8731b20-21fa-4096-91f7-a26467cc747b" providerId="ADAL" clId="{9E20E184-5F2F-4F30-97E3-3D91B453DD2A}" dt="2021-07-26T10:33:59.731" v="2076" actId="207"/>
          <ac:spMkLst>
            <pc:docMk/>
            <pc:sldMk cId="3599940204" sldId="343"/>
            <ac:spMk id="210" creationId="{2D22A616-6514-4034-9E2D-826A089D48C4}"/>
          </ac:spMkLst>
        </pc:spChg>
        <pc:grpChg chg="add del mod">
          <ac:chgData name="liuhan" userId="f8731b20-21fa-4096-91f7-a26467cc747b" providerId="ADAL" clId="{9E20E184-5F2F-4F30-97E3-3D91B453DD2A}" dt="2021-07-26T08:34:57.691" v="1169"/>
          <ac:grpSpMkLst>
            <pc:docMk/>
            <pc:sldMk cId="3599940204" sldId="343"/>
            <ac:grpSpMk id="8" creationId="{10963E43-E230-4530-A343-449D3FBF60C2}"/>
          </ac:grpSpMkLst>
        </pc:grpChg>
        <pc:grpChg chg="add del mod">
          <ac:chgData name="liuhan" userId="f8731b20-21fa-4096-91f7-a26467cc747b" providerId="ADAL" clId="{9E20E184-5F2F-4F30-97E3-3D91B453DD2A}" dt="2021-07-26T08:34:57.691" v="1169"/>
          <ac:grpSpMkLst>
            <pc:docMk/>
            <pc:sldMk cId="3599940204" sldId="343"/>
            <ac:grpSpMk id="43" creationId="{360850B6-560B-4AE8-ACBA-AA3A256D9B50}"/>
          </ac:grpSpMkLst>
        </pc:grpChg>
        <pc:grpChg chg="mod">
          <ac:chgData name="liuhan" userId="f8731b20-21fa-4096-91f7-a26467cc747b" providerId="ADAL" clId="{9E20E184-5F2F-4F30-97E3-3D91B453DD2A}" dt="2021-07-26T08:34:56.219" v="1168"/>
          <ac:grpSpMkLst>
            <pc:docMk/>
            <pc:sldMk cId="3599940204" sldId="343"/>
            <ac:grpSpMk id="44" creationId="{5FE5CA31-3EF0-4E16-A5B8-20CB3CD4BDE0}"/>
          </ac:grpSpMkLst>
        </pc:grpChg>
        <pc:grpChg chg="add del mod">
          <ac:chgData name="liuhan" userId="f8731b20-21fa-4096-91f7-a26467cc747b" providerId="ADAL" clId="{9E20E184-5F2F-4F30-97E3-3D91B453DD2A}" dt="2021-07-26T08:34:57.691" v="1169"/>
          <ac:grpSpMkLst>
            <pc:docMk/>
            <pc:sldMk cId="3599940204" sldId="343"/>
            <ac:grpSpMk id="74" creationId="{B49911F6-2628-44E9-9A8D-4DD27BFEE678}"/>
          </ac:grpSpMkLst>
        </pc:grpChg>
        <pc:grpChg chg="add mod">
          <ac:chgData name="liuhan" userId="f8731b20-21fa-4096-91f7-a26467cc747b" providerId="ADAL" clId="{9E20E184-5F2F-4F30-97E3-3D91B453DD2A}" dt="2021-07-26T10:07:34.989" v="1586" actId="1076"/>
          <ac:grpSpMkLst>
            <pc:docMk/>
            <pc:sldMk cId="3599940204" sldId="343"/>
            <ac:grpSpMk id="94" creationId="{3FAF2B99-A17C-483E-89C3-75E43EFB496B}"/>
          </ac:grpSpMkLst>
        </pc:grpChg>
        <pc:grpChg chg="add del mod">
          <ac:chgData name="liuhan" userId="f8731b20-21fa-4096-91f7-a26467cc747b" providerId="ADAL" clId="{9E20E184-5F2F-4F30-97E3-3D91B453DD2A}" dt="2021-07-26T10:14:27.788" v="1737" actId="478"/>
          <ac:grpSpMkLst>
            <pc:docMk/>
            <pc:sldMk cId="3599940204" sldId="343"/>
            <ac:grpSpMk id="129" creationId="{1FEBD3C4-D807-4976-82C6-8574EB194231}"/>
          </ac:grpSpMkLst>
        </pc:grpChg>
        <pc:grpChg chg="mod">
          <ac:chgData name="liuhan" userId="f8731b20-21fa-4096-91f7-a26467cc747b" providerId="ADAL" clId="{9E20E184-5F2F-4F30-97E3-3D91B453DD2A}" dt="2021-07-26T08:35:00.072" v="1170"/>
          <ac:grpSpMkLst>
            <pc:docMk/>
            <pc:sldMk cId="3599940204" sldId="343"/>
            <ac:grpSpMk id="130" creationId="{EFF441B3-5F7F-4BD2-AFE0-F27395D2B6C9}"/>
          </ac:grpSpMkLst>
        </pc:grpChg>
        <pc:grpChg chg="add del mod">
          <ac:chgData name="liuhan" userId="f8731b20-21fa-4096-91f7-a26467cc747b" providerId="ADAL" clId="{9E20E184-5F2F-4F30-97E3-3D91B453DD2A}" dt="2021-07-26T10:14:18.627" v="1736" actId="478"/>
          <ac:grpSpMkLst>
            <pc:docMk/>
            <pc:sldMk cId="3599940204" sldId="343"/>
            <ac:grpSpMk id="160" creationId="{314367D6-8740-4C0C-8EBC-8EC1B6F9E982}"/>
          </ac:grpSpMkLst>
        </pc:grpChg>
        <pc:grpChg chg="add mod">
          <ac:chgData name="liuhan" userId="f8731b20-21fa-4096-91f7-a26467cc747b" providerId="ADAL" clId="{9E20E184-5F2F-4F30-97E3-3D91B453DD2A}" dt="2021-07-26T10:07:34.989" v="1586" actId="1076"/>
          <ac:grpSpMkLst>
            <pc:docMk/>
            <pc:sldMk cId="3599940204" sldId="343"/>
            <ac:grpSpMk id="176" creationId="{CC42A239-5A02-4EC8-8F0B-FAC16DFC71FA}"/>
          </ac:grpSpMkLst>
        </pc:grpChg>
        <pc:grpChg chg="add mod">
          <ac:chgData name="liuhan" userId="f8731b20-21fa-4096-91f7-a26467cc747b" providerId="ADAL" clId="{9E20E184-5F2F-4F30-97E3-3D91B453DD2A}" dt="2021-07-30T14:36:26.270" v="2105" actId="1076"/>
          <ac:grpSpMkLst>
            <pc:docMk/>
            <pc:sldMk cId="3599940204" sldId="343"/>
            <ac:grpSpMk id="206" creationId="{B222C0CB-94F9-4701-BF2F-C6C28E1D5E6E}"/>
          </ac:grpSpMkLst>
        </pc:grpChg>
        <pc:grpChg chg="add mod">
          <ac:chgData name="liuhan" userId="f8731b20-21fa-4096-91f7-a26467cc747b" providerId="ADAL" clId="{9E20E184-5F2F-4F30-97E3-3D91B453DD2A}" dt="2021-07-26T10:34:18.015" v="2077" actId="207"/>
          <ac:grpSpMkLst>
            <pc:docMk/>
            <pc:sldMk cId="3599940204" sldId="343"/>
            <ac:grpSpMk id="211" creationId="{96A7B875-8322-4024-AC32-C7909786B480}"/>
          </ac:grpSpMkLst>
        </pc:grp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4" creationId="{BDB4C59A-3DF6-4A5D-8F4F-55F14CCDC039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5" creationId="{C310293B-69D1-4456-B244-0E14D6E26B68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6" creationId="{B45D5018-9C31-4246-9F43-2C1A6679A504}"/>
          </ac:picMkLst>
        </pc:picChg>
        <pc:picChg chg="mod">
          <ac:chgData name="liuhan" userId="f8731b20-21fa-4096-91f7-a26467cc747b" providerId="ADAL" clId="{9E20E184-5F2F-4F30-97E3-3D91B453DD2A}" dt="2021-07-26T08:34:56.219" v="1168"/>
          <ac:picMkLst>
            <pc:docMk/>
            <pc:sldMk cId="3599940204" sldId="343"/>
            <ac:picMk id="9" creationId="{D113B839-7E90-4B65-9140-E457212F7C1D}"/>
          </ac:picMkLst>
        </pc:picChg>
        <pc:picChg chg="mod">
          <ac:chgData name="liuhan" userId="f8731b20-21fa-4096-91f7-a26467cc747b" providerId="ADAL" clId="{9E20E184-5F2F-4F30-97E3-3D91B453DD2A}" dt="2021-07-26T08:34:56.219" v="1168"/>
          <ac:picMkLst>
            <pc:docMk/>
            <pc:sldMk cId="3599940204" sldId="343"/>
            <ac:picMk id="12" creationId="{998801DA-DEC3-4788-9087-9C405296B939}"/>
          </ac:picMkLst>
        </pc:picChg>
        <pc:picChg chg="mod">
          <ac:chgData name="liuhan" userId="f8731b20-21fa-4096-91f7-a26467cc747b" providerId="ADAL" clId="{9E20E184-5F2F-4F30-97E3-3D91B453DD2A}" dt="2021-07-26T08:34:56.219" v="1168"/>
          <ac:picMkLst>
            <pc:docMk/>
            <pc:sldMk cId="3599940204" sldId="343"/>
            <ac:picMk id="13" creationId="{7EDA4780-D6B7-41D0-B1CB-28CF9B84A276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14" creationId="{1BFB16AA-1D2E-433F-9A21-899FAFB5E952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15" creationId="{90815FEC-F613-42F0-A015-37ADEB28D0F3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17" creationId="{E7299BD2-8F4E-4D48-A699-2EBE2F06D1CA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18" creationId="{137E7254-F1E7-49DA-A214-7810D863C9FA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20" creationId="{0A685E32-9774-4662-A3B6-F13ABFECBBDD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22" creationId="{AB440921-39B0-4F64-8520-0C7A473A7770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34" creationId="{D7A8F5F7-78BC-4FB4-B4E8-8F2FF4D72C4A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42" creationId="{4EC53D97-2D61-4732-911E-CAAF7F568949}"/>
          </ac:picMkLst>
        </pc:picChg>
        <pc:picChg chg="mod">
          <ac:chgData name="liuhan" userId="f8731b20-21fa-4096-91f7-a26467cc747b" providerId="ADAL" clId="{9E20E184-5F2F-4F30-97E3-3D91B453DD2A}" dt="2021-07-26T08:34:56.219" v="1168"/>
          <ac:picMkLst>
            <pc:docMk/>
            <pc:sldMk cId="3599940204" sldId="343"/>
            <ac:picMk id="45" creationId="{BB0E4E20-368F-4FFC-8CC4-8FA9B9D89DBB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51" creationId="{FC44B692-518A-4B7D-883C-D57C49FD29C6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53" creationId="{4AB387AF-CB4C-47BF-B7C4-8F51A874BB54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54" creationId="{EA428158-6110-4291-AE8A-9DE3D4067A28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65" creationId="{27719367-CEF4-4681-A013-43AFE57AD125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85" creationId="{1AAA8464-F17C-41C3-B424-7E72C0D5203B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86" creationId="{4E09B248-7625-45D2-874C-62A0CD04C914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87" creationId="{529C3D81-A844-431B-9EAA-A8B05F5F97E3}"/>
          </ac:picMkLst>
        </pc:picChg>
        <pc:picChg chg="add del mod">
          <ac:chgData name="liuhan" userId="f8731b20-21fa-4096-91f7-a26467cc747b" providerId="ADAL" clId="{9E20E184-5F2F-4F30-97E3-3D91B453DD2A}" dt="2021-07-26T08:34:57.691" v="1169"/>
          <ac:picMkLst>
            <pc:docMk/>
            <pc:sldMk cId="3599940204" sldId="343"/>
            <ac:picMk id="88" creationId="{193A0DD1-8940-4EB7-A9DA-C3D15F43BD21}"/>
          </ac:picMkLst>
        </pc:picChg>
        <pc:picChg chg="add del mod">
          <ac:chgData name="liuhan" userId="f8731b20-21fa-4096-91f7-a26467cc747b" providerId="ADAL" clId="{9E20E184-5F2F-4F30-97E3-3D91B453DD2A}" dt="2021-07-26T09:20:25.369" v="1250" actId="478"/>
          <ac:picMkLst>
            <pc:docMk/>
            <pc:sldMk cId="3599940204" sldId="343"/>
            <ac:picMk id="90" creationId="{A7A76B34-3993-40A7-BBF6-8752D93EA704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91" creationId="{48247543-434F-460A-9A27-479DAADB78ED}"/>
          </ac:picMkLst>
        </pc:picChg>
        <pc:picChg chg="add del mod">
          <ac:chgData name="liuhan" userId="f8731b20-21fa-4096-91f7-a26467cc747b" providerId="ADAL" clId="{9E20E184-5F2F-4F30-97E3-3D91B453DD2A}" dt="2021-07-26T09:20:25.369" v="1250" actId="478"/>
          <ac:picMkLst>
            <pc:docMk/>
            <pc:sldMk cId="3599940204" sldId="343"/>
            <ac:picMk id="92" creationId="{B1A279A5-31EF-4613-9B72-B5D55CC475E8}"/>
          </ac:picMkLst>
        </pc:picChg>
        <pc:picChg chg="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95" creationId="{EE1BCFB7-4ED4-4833-AE1B-10714C86ABE5}"/>
          </ac:picMkLst>
        </pc:picChg>
        <pc:picChg chg="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98" creationId="{4A87DB53-7C00-4E86-A794-809598E0A331}"/>
          </ac:picMkLst>
        </pc:picChg>
        <pc:picChg chg="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99" creationId="{F0A95504-9F9B-468D-B376-D576B2A11B13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100" creationId="{239670A7-927C-4B3B-B587-61085DE728FC}"/>
          </ac:picMkLst>
        </pc:picChg>
        <pc:picChg chg="add del mod">
          <ac:chgData name="liuhan" userId="f8731b20-21fa-4096-91f7-a26467cc747b" providerId="ADAL" clId="{9E20E184-5F2F-4F30-97E3-3D91B453DD2A}" dt="2021-07-26T09:20:38.315" v="1253" actId="478"/>
          <ac:picMkLst>
            <pc:docMk/>
            <pc:sldMk cId="3599940204" sldId="343"/>
            <ac:picMk id="101" creationId="{7C14B1E9-40BE-40BC-9144-A287EF5A18BC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103" creationId="{F11E5E8D-BC5D-40D0-93CB-766791A6E96C}"/>
          </ac:picMkLst>
        </pc:picChg>
        <pc:picChg chg="add del mod">
          <ac:chgData name="liuhan" userId="f8731b20-21fa-4096-91f7-a26467cc747b" providerId="ADAL" clId="{9E20E184-5F2F-4F30-97E3-3D91B453DD2A}" dt="2021-07-26T09:20:06.266" v="1247" actId="478"/>
          <ac:picMkLst>
            <pc:docMk/>
            <pc:sldMk cId="3599940204" sldId="343"/>
            <ac:picMk id="104" creationId="{D5381878-CDB0-4705-AD45-8D8435D04BA5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106" creationId="{02A57BB5-1F69-486F-B9DE-1CE3FB630684}"/>
          </ac:picMkLst>
        </pc:picChg>
        <pc:picChg chg="add del mod">
          <ac:chgData name="liuhan" userId="f8731b20-21fa-4096-91f7-a26467cc747b" providerId="ADAL" clId="{9E20E184-5F2F-4F30-97E3-3D91B453DD2A}" dt="2021-07-26T09:21:31.932" v="1256" actId="478"/>
          <ac:picMkLst>
            <pc:docMk/>
            <pc:sldMk cId="3599940204" sldId="343"/>
            <ac:picMk id="108" creationId="{D04AC67E-913E-4412-9F31-7F4BDC6C3343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120" creationId="{3B963AC9-CB65-4A43-AA3B-871172298B28}"/>
          </ac:picMkLst>
        </pc:picChg>
        <pc:picChg chg="add mod">
          <ac:chgData name="liuhan" userId="f8731b20-21fa-4096-91f7-a26467cc747b" providerId="ADAL" clId="{9E20E184-5F2F-4F30-97E3-3D91B453DD2A}" dt="2021-07-26T10:27:32.944" v="1885" actId="164"/>
          <ac:picMkLst>
            <pc:docMk/>
            <pc:sldMk cId="3599940204" sldId="343"/>
            <ac:picMk id="128" creationId="{338CD87B-7E4F-41B3-A44E-51046024C5A1}"/>
          </ac:picMkLst>
        </pc:picChg>
        <pc:picChg chg="mod">
          <ac:chgData name="liuhan" userId="f8731b20-21fa-4096-91f7-a26467cc747b" providerId="ADAL" clId="{9E20E184-5F2F-4F30-97E3-3D91B453DD2A}" dt="2021-07-26T08:35:00.072" v="1170"/>
          <ac:picMkLst>
            <pc:docMk/>
            <pc:sldMk cId="3599940204" sldId="343"/>
            <ac:picMk id="131" creationId="{8BBAB3F1-9745-462D-BF42-F8141C89ECA8}"/>
          </ac:picMkLst>
        </pc:picChg>
        <pc:picChg chg="add mod">
          <ac:chgData name="liuhan" userId="f8731b20-21fa-4096-91f7-a26467cc747b" providerId="ADAL" clId="{9E20E184-5F2F-4F30-97E3-3D91B453DD2A}" dt="2021-07-26T10:27:32.944" v="1885" actId="164"/>
          <ac:picMkLst>
            <pc:docMk/>
            <pc:sldMk cId="3599940204" sldId="343"/>
            <ac:picMk id="137" creationId="{4A6A34B0-B329-421A-A502-900DC2E20463}"/>
          </ac:picMkLst>
        </pc:picChg>
        <pc:picChg chg="add del mod">
          <ac:chgData name="liuhan" userId="f8731b20-21fa-4096-91f7-a26467cc747b" providerId="ADAL" clId="{9E20E184-5F2F-4F30-97E3-3D91B453DD2A}" dt="2021-07-26T10:27:26.438" v="1884" actId="478"/>
          <ac:picMkLst>
            <pc:docMk/>
            <pc:sldMk cId="3599940204" sldId="343"/>
            <ac:picMk id="139" creationId="{1A73EC5A-4CFA-4BC6-B653-3D973E4CF0B9}"/>
          </ac:picMkLst>
        </pc:picChg>
        <pc:picChg chg="add mod">
          <ac:chgData name="liuhan" userId="f8731b20-21fa-4096-91f7-a26467cc747b" providerId="ADAL" clId="{9E20E184-5F2F-4F30-97E3-3D91B453DD2A}" dt="2021-07-26T10:27:32.944" v="1885" actId="164"/>
          <ac:picMkLst>
            <pc:docMk/>
            <pc:sldMk cId="3599940204" sldId="343"/>
            <ac:picMk id="140" creationId="{5EEC687E-A7B4-40A8-81D9-7229FAE0A082}"/>
          </ac:picMkLst>
        </pc:picChg>
        <pc:picChg chg="add mod">
          <ac:chgData name="liuhan" userId="f8731b20-21fa-4096-91f7-a26467cc747b" providerId="ADAL" clId="{9E20E184-5F2F-4F30-97E3-3D91B453DD2A}" dt="2021-07-26T10:27:32.944" v="1885" actId="164"/>
          <ac:picMkLst>
            <pc:docMk/>
            <pc:sldMk cId="3599940204" sldId="343"/>
            <ac:picMk id="151" creationId="{91C09563-8BC2-45F3-B389-B9DA2C6719D0}"/>
          </ac:picMkLst>
        </pc:picChg>
        <pc:picChg chg="add del mod">
          <ac:chgData name="liuhan" userId="f8731b20-21fa-4096-91f7-a26467cc747b" providerId="ADAL" clId="{9E20E184-5F2F-4F30-97E3-3D91B453DD2A}" dt="2021-07-26T10:14:27.788" v="1737" actId="478"/>
          <ac:picMkLst>
            <pc:docMk/>
            <pc:sldMk cId="3599940204" sldId="343"/>
            <ac:picMk id="171" creationId="{FA05B54F-ECF1-42A4-8E7C-68B2B464E6F0}"/>
          </ac:picMkLst>
        </pc:picChg>
        <pc:picChg chg="add del mod">
          <ac:chgData name="liuhan" userId="f8731b20-21fa-4096-91f7-a26467cc747b" providerId="ADAL" clId="{9E20E184-5F2F-4F30-97E3-3D91B453DD2A}" dt="2021-07-26T10:14:27.788" v="1737" actId="478"/>
          <ac:picMkLst>
            <pc:docMk/>
            <pc:sldMk cId="3599940204" sldId="343"/>
            <ac:picMk id="172" creationId="{ED24891E-807A-4298-A5CF-38BABA0386A3}"/>
          </ac:picMkLst>
        </pc:picChg>
        <pc:picChg chg="add mod">
          <ac:chgData name="liuhan" userId="f8731b20-21fa-4096-91f7-a26467cc747b" providerId="ADAL" clId="{9E20E184-5F2F-4F30-97E3-3D91B453DD2A}" dt="2021-07-26T10:07:34.989" v="1586" actId="1076"/>
          <ac:picMkLst>
            <pc:docMk/>
            <pc:sldMk cId="3599940204" sldId="343"/>
            <ac:picMk id="173" creationId="{553D4897-DF96-45B0-B2E3-9CF49E09FE89}"/>
          </ac:picMkLst>
        </pc:picChg>
        <pc:picChg chg="add del mod">
          <ac:chgData name="liuhan" userId="f8731b20-21fa-4096-91f7-a26467cc747b" providerId="ADAL" clId="{9E20E184-5F2F-4F30-97E3-3D91B453DD2A}" dt="2021-07-26T10:14:27.788" v="1737" actId="478"/>
          <ac:picMkLst>
            <pc:docMk/>
            <pc:sldMk cId="3599940204" sldId="343"/>
            <ac:picMk id="174" creationId="{A3F10162-9ED0-4439-B02F-0B10E7603496}"/>
          </ac:picMkLst>
        </pc:picChg>
        <pc:picChg chg="add mod">
          <ac:chgData name="liuhan" userId="f8731b20-21fa-4096-91f7-a26467cc747b" providerId="ADAL" clId="{9E20E184-5F2F-4F30-97E3-3D91B453DD2A}" dt="2021-07-26T10:27:32.944" v="1885" actId="164"/>
          <ac:picMkLst>
            <pc:docMk/>
            <pc:sldMk cId="3599940204" sldId="343"/>
            <ac:picMk id="187" creationId="{E22358DC-82B3-4DFB-A95D-BFC808559DAE}"/>
          </ac:picMkLst>
        </pc:pic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52" creationId="{D547EC65-CDC5-42F8-9F7E-D56FC278EBA0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56" creationId="{E174EE54-D38A-471E-A791-E4408F1C73D0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57" creationId="{2043EFDE-598C-4E02-ABAE-B57FA324407D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66" creationId="{838C7A55-637C-42A7-BFB8-01A9A5892AD2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70" creationId="{49FFEB06-BDBE-485A-B974-370D7E1E0223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72" creationId="{4946F08D-28F2-4B38-B489-CFA0E1954B2C}"/>
          </ac:cxnSpMkLst>
        </pc:cxnChg>
        <pc:cxnChg chg="add del mod">
          <ac:chgData name="liuhan" userId="f8731b20-21fa-4096-91f7-a26467cc747b" providerId="ADAL" clId="{9E20E184-5F2F-4F30-97E3-3D91B453DD2A}" dt="2021-07-26T08:34:57.691" v="1169"/>
          <ac:cxnSpMkLst>
            <pc:docMk/>
            <pc:sldMk cId="3599940204" sldId="343"/>
            <ac:cxnSpMk id="84" creationId="{5CC5E2B7-9D09-493B-AC3E-C7857C36D2B2}"/>
          </ac:cxnSpMkLst>
        </pc:cxnChg>
        <pc:cxnChg chg="add del mod">
          <ac:chgData name="liuhan" userId="f8731b20-21fa-4096-91f7-a26467cc747b" providerId="ADAL" clId="{9E20E184-5F2F-4F30-97E3-3D91B453DD2A}" dt="2021-07-26T10:19:12.951" v="1759" actId="478"/>
          <ac:cxnSpMkLst>
            <pc:docMk/>
            <pc:sldMk cId="3599940204" sldId="343"/>
            <ac:cxnSpMk id="138" creationId="{C8C32F41-417D-4C4A-A09E-B6BF4A191B69}"/>
          </ac:cxnSpMkLst>
        </pc:cxnChg>
        <pc:cxnChg chg="add del mod">
          <ac:chgData name="liuhan" userId="f8731b20-21fa-4096-91f7-a26467cc747b" providerId="ADAL" clId="{9E20E184-5F2F-4F30-97E3-3D91B453DD2A}" dt="2021-07-26T10:21:57.387" v="1804" actId="478"/>
          <ac:cxnSpMkLst>
            <pc:docMk/>
            <pc:sldMk cId="3599940204" sldId="343"/>
            <ac:cxnSpMk id="142" creationId="{1777BFEC-D690-4CAE-B3FD-19206D9E89BD}"/>
          </ac:cxnSpMkLst>
        </pc:cxnChg>
        <pc:cxnChg chg="add del mod">
          <ac:chgData name="liuhan" userId="f8731b20-21fa-4096-91f7-a26467cc747b" providerId="ADAL" clId="{9E20E184-5F2F-4F30-97E3-3D91B453DD2A}" dt="2021-07-26T10:21:57.387" v="1804" actId="478"/>
          <ac:cxnSpMkLst>
            <pc:docMk/>
            <pc:sldMk cId="3599940204" sldId="343"/>
            <ac:cxnSpMk id="143" creationId="{9CF9AE64-3A44-41EA-B5DB-AB9877BAB81E}"/>
          </ac:cxnSpMkLst>
        </pc:cxnChg>
        <pc:cxnChg chg="add del mod">
          <ac:chgData name="liuhan" userId="f8731b20-21fa-4096-91f7-a26467cc747b" providerId="ADAL" clId="{9E20E184-5F2F-4F30-97E3-3D91B453DD2A}" dt="2021-07-26T10:19:12.951" v="1759" actId="478"/>
          <ac:cxnSpMkLst>
            <pc:docMk/>
            <pc:sldMk cId="3599940204" sldId="343"/>
            <ac:cxnSpMk id="152" creationId="{DF13A2F0-064C-4201-A03A-DEE9C0D46DE3}"/>
          </ac:cxnSpMkLst>
        </pc:cxnChg>
        <pc:cxnChg chg="add del mod">
          <ac:chgData name="liuhan" userId="f8731b20-21fa-4096-91f7-a26467cc747b" providerId="ADAL" clId="{9E20E184-5F2F-4F30-97E3-3D91B453DD2A}" dt="2021-07-26T10:15:09.399" v="1744" actId="478"/>
          <ac:cxnSpMkLst>
            <pc:docMk/>
            <pc:sldMk cId="3599940204" sldId="343"/>
            <ac:cxnSpMk id="156" creationId="{9180E1D6-C393-47FE-9896-AE68BC0C8D99}"/>
          </ac:cxnSpMkLst>
        </pc:cxnChg>
        <pc:cxnChg chg="add del mod">
          <ac:chgData name="liuhan" userId="f8731b20-21fa-4096-91f7-a26467cc747b" providerId="ADAL" clId="{9E20E184-5F2F-4F30-97E3-3D91B453DD2A}" dt="2021-07-26T10:19:15.629" v="1760" actId="478"/>
          <ac:cxnSpMkLst>
            <pc:docMk/>
            <pc:sldMk cId="3599940204" sldId="343"/>
            <ac:cxnSpMk id="158" creationId="{7C0F727A-01FB-4BF1-B406-BD7FBD216DD5}"/>
          </ac:cxnSpMkLst>
        </pc:cxnChg>
        <pc:cxnChg chg="add del mod">
          <ac:chgData name="liuhan" userId="f8731b20-21fa-4096-91f7-a26467cc747b" providerId="ADAL" clId="{9E20E184-5F2F-4F30-97E3-3D91B453DD2A}" dt="2021-07-26T09:21:31.932" v="1256" actId="478"/>
          <ac:cxnSpMkLst>
            <pc:docMk/>
            <pc:sldMk cId="3599940204" sldId="343"/>
            <ac:cxnSpMk id="170" creationId="{525888B6-6E9A-41D8-BE6B-74155CBA7E55}"/>
          </ac:cxnSpMkLst>
        </pc:cxnChg>
        <pc:cxnChg chg="add mod">
          <ac:chgData name="liuhan" userId="f8731b20-21fa-4096-91f7-a26467cc747b" providerId="ADAL" clId="{9E20E184-5F2F-4F30-97E3-3D91B453DD2A}" dt="2021-07-26T10:27:32.944" v="1885" actId="164"/>
          <ac:cxnSpMkLst>
            <pc:docMk/>
            <pc:sldMk cId="3599940204" sldId="343"/>
            <ac:cxnSpMk id="192" creationId="{210F148E-0A8D-4239-A9EF-588992F80EC3}"/>
          </ac:cxnSpMkLst>
        </pc:cxnChg>
        <pc:cxnChg chg="add mod">
          <ac:chgData name="liuhan" userId="f8731b20-21fa-4096-91f7-a26467cc747b" providerId="ADAL" clId="{9E20E184-5F2F-4F30-97E3-3D91B453DD2A}" dt="2021-07-26T10:27:32.944" v="1885" actId="164"/>
          <ac:cxnSpMkLst>
            <pc:docMk/>
            <pc:sldMk cId="3599940204" sldId="343"/>
            <ac:cxnSpMk id="195" creationId="{FC2C2FAF-F07D-4208-9062-3FBE706B49A6}"/>
          </ac:cxnSpMkLst>
        </pc:cxnChg>
        <pc:cxnChg chg="add mod">
          <ac:chgData name="liuhan" userId="f8731b20-21fa-4096-91f7-a26467cc747b" providerId="ADAL" clId="{9E20E184-5F2F-4F30-97E3-3D91B453DD2A}" dt="2021-07-26T10:27:32.944" v="1885" actId="164"/>
          <ac:cxnSpMkLst>
            <pc:docMk/>
            <pc:sldMk cId="3599940204" sldId="343"/>
            <ac:cxnSpMk id="201" creationId="{58802875-22B0-4E3B-AF82-B052AABC046C}"/>
          </ac:cxnSpMkLst>
        </pc:cxnChg>
        <pc:cxnChg chg="add mod">
          <ac:chgData name="liuhan" userId="f8731b20-21fa-4096-91f7-a26467cc747b" providerId="ADAL" clId="{9E20E184-5F2F-4F30-97E3-3D91B453DD2A}" dt="2021-07-26T10:27:32.944" v="1885" actId="164"/>
          <ac:cxnSpMkLst>
            <pc:docMk/>
            <pc:sldMk cId="3599940204" sldId="343"/>
            <ac:cxnSpMk id="202" creationId="{FE840381-7EF6-4150-9F10-6603FEE76921}"/>
          </ac:cxnSpMkLst>
        </pc:cxnChg>
      </pc:sldChg>
      <pc:sldChg chg="add del">
        <pc:chgData name="liuhan" userId="f8731b20-21fa-4096-91f7-a26467cc747b" providerId="ADAL" clId="{9E20E184-5F2F-4F30-97E3-3D91B453DD2A}" dt="2021-07-26T10:28:20.103" v="1887" actId="47"/>
        <pc:sldMkLst>
          <pc:docMk/>
          <pc:sldMk cId="1197036473" sldId="344"/>
        </pc:sldMkLst>
      </pc:sldChg>
      <pc:sldChg chg="addSp delSp modSp add mod modShow">
        <pc:chgData name="liuhan" userId="f8731b20-21fa-4096-91f7-a26467cc747b" providerId="ADAL" clId="{9E20E184-5F2F-4F30-97E3-3D91B453DD2A}" dt="2021-08-23T08:53:49.346" v="6375" actId="729"/>
        <pc:sldMkLst>
          <pc:docMk/>
          <pc:sldMk cId="1974581139" sldId="344"/>
        </pc:sldMkLst>
        <pc:spChg chg="mod">
          <ac:chgData name="liuhan" userId="f8731b20-21fa-4096-91f7-a26467cc747b" providerId="ADAL" clId="{9E20E184-5F2F-4F30-97E3-3D91B453DD2A}" dt="2021-08-16T08:26:11.918" v="2836" actId="20577"/>
          <ac:spMkLst>
            <pc:docMk/>
            <pc:sldMk cId="1974581139" sldId="344"/>
            <ac:spMk id="2" creationId="{4F883BA9-B868-4BE8-BEA7-0D3FE873D44D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3" creationId="{4943880A-BF4D-44DA-BBC3-F2738572E6A1}"/>
          </ac:spMkLst>
        </pc:spChg>
        <pc:spChg chg="add del mod">
          <ac:chgData name="liuhan" userId="f8731b20-21fa-4096-91f7-a26467cc747b" providerId="ADAL" clId="{9E20E184-5F2F-4F30-97E3-3D91B453DD2A}" dt="2021-08-16T07:34:24.324" v="2115" actId="478"/>
          <ac:spMkLst>
            <pc:docMk/>
            <pc:sldMk cId="1974581139" sldId="344"/>
            <ac:spMk id="38" creationId="{922F9D4A-C984-457E-BC99-29CDBD34750D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0" creationId="{A8FF39E7-4C3D-483E-8EA2-D8EEB6DAA2F3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1" creationId="{47E6F2FD-AD5A-490A-8E97-0179F77390A5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2" creationId="{9033F140-135E-46B9-B870-97C068DE24C1}"/>
          </ac:spMkLst>
        </pc:spChg>
        <pc:spChg chg="add del mod">
          <ac:chgData name="liuhan" userId="f8731b20-21fa-4096-91f7-a26467cc747b" providerId="ADAL" clId="{9E20E184-5F2F-4F30-97E3-3D91B453DD2A}" dt="2021-08-16T08:05:26.468" v="2331" actId="478"/>
          <ac:spMkLst>
            <pc:docMk/>
            <pc:sldMk cId="1974581139" sldId="344"/>
            <ac:spMk id="43" creationId="{8C3EC9B2-7882-4B88-9E54-7ADE401A38DB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4" creationId="{05C4AA2B-5D41-4EA3-8E8F-9963EA9231F7}"/>
          </ac:spMkLst>
        </pc:spChg>
        <pc:spChg chg="add del mod">
          <ac:chgData name="liuhan" userId="f8731b20-21fa-4096-91f7-a26467cc747b" providerId="ADAL" clId="{9E20E184-5F2F-4F30-97E3-3D91B453DD2A}" dt="2021-08-16T08:08:33.418" v="2450" actId="478"/>
          <ac:spMkLst>
            <pc:docMk/>
            <pc:sldMk cId="1974581139" sldId="344"/>
            <ac:spMk id="45" creationId="{FEF15E7B-9647-4971-B504-5A382D37A84E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6" creationId="{8B104926-9469-4124-80FE-DBEA0F28ACA4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7" creationId="{6393AEA3-5E5D-4AD7-9B99-ABCD813F5C95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48" creationId="{80472961-C18B-47AF-BF1E-5D5F779ED67B}"/>
          </ac:spMkLst>
        </pc:spChg>
        <pc:spChg chg="add del mod">
          <ac:chgData name="liuhan" userId="f8731b20-21fa-4096-91f7-a26467cc747b" providerId="ADAL" clId="{9E20E184-5F2F-4F30-97E3-3D91B453DD2A}" dt="2021-08-16T08:08:05.154" v="2422" actId="478"/>
          <ac:spMkLst>
            <pc:docMk/>
            <pc:sldMk cId="1974581139" sldId="344"/>
            <ac:spMk id="49" creationId="{7E7F2E8D-50A5-47EE-9A68-B4BDEFFEAC3B}"/>
          </ac:spMkLst>
        </pc:spChg>
        <pc:spChg chg="add del mod">
          <ac:chgData name="liuhan" userId="f8731b20-21fa-4096-91f7-a26467cc747b" providerId="ADAL" clId="{9E20E184-5F2F-4F30-97E3-3D91B453DD2A}" dt="2021-08-16T08:08:05.154" v="2422" actId="478"/>
          <ac:spMkLst>
            <pc:docMk/>
            <pc:sldMk cId="1974581139" sldId="344"/>
            <ac:spMk id="50" creationId="{1376C32E-6394-47BB-BCDB-58A5747BCEFB}"/>
          </ac:spMkLst>
        </pc:spChg>
        <pc:spChg chg="add del mod">
          <ac:chgData name="liuhan" userId="f8731b20-21fa-4096-91f7-a26467cc747b" providerId="ADAL" clId="{9E20E184-5F2F-4F30-97E3-3D91B453DD2A}" dt="2021-08-16T08:08:05.154" v="2422" actId="478"/>
          <ac:spMkLst>
            <pc:docMk/>
            <pc:sldMk cId="1974581139" sldId="344"/>
            <ac:spMk id="51" creationId="{EA187BE7-6951-4276-9346-4ACAC35EAA31}"/>
          </ac:spMkLst>
        </pc:spChg>
        <pc:spChg chg="add del mod">
          <ac:chgData name="liuhan" userId="f8731b20-21fa-4096-91f7-a26467cc747b" providerId="ADAL" clId="{9E20E184-5F2F-4F30-97E3-3D91B453DD2A}" dt="2021-08-16T08:08:00.939" v="2421" actId="478"/>
          <ac:spMkLst>
            <pc:docMk/>
            <pc:sldMk cId="1974581139" sldId="344"/>
            <ac:spMk id="52" creationId="{7DB4A6ED-4725-47FA-B136-0B30BB5CF6C9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3" creationId="{4444358E-C9AB-40B4-9176-91B64E48FA0A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4" creationId="{EA810949-F0CA-44E9-B502-5DDFF4763471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5" creationId="{523FA8C3-2CD5-40E9-AF61-556E3ED4C47E}"/>
          </ac:spMkLst>
        </pc:spChg>
        <pc:spChg chg="add del mod">
          <ac:chgData name="liuhan" userId="f8731b20-21fa-4096-91f7-a26467cc747b" providerId="ADAL" clId="{9E20E184-5F2F-4F30-97E3-3D91B453DD2A}" dt="2021-08-16T08:06:35.526" v="2366" actId="478"/>
          <ac:spMkLst>
            <pc:docMk/>
            <pc:sldMk cId="1974581139" sldId="344"/>
            <ac:spMk id="56" creationId="{BDF182D3-239E-4EAD-A069-400434695BF5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7" creationId="{53B34F6B-BED3-4FC1-84E7-5DCE9CA43374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8" creationId="{9C4D600B-40B5-4F48-98FB-4A6917FE117B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59" creationId="{B7463735-E78C-403F-BD50-414741DB7404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60" creationId="{04E97A16-1EED-463C-B2FA-17626007DB15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61" creationId="{E8CE0BDC-5E5F-412A-A7F5-494DC7CA053C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62" creationId="{15BB198A-2750-4E24-B6F9-0927D7467F48}"/>
          </ac:spMkLst>
        </pc:spChg>
        <pc:spChg chg="add mod or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65" creationId="{2B105600-9009-49C4-94F1-53A5423D06C3}"/>
          </ac:spMkLst>
        </pc:spChg>
        <pc:spChg chg="add mod">
          <ac:chgData name="liuhan" userId="f8731b20-21fa-4096-91f7-a26467cc747b" providerId="ADAL" clId="{9E20E184-5F2F-4F30-97E3-3D91B453DD2A}" dt="2021-08-16T15:22:28.155" v="2887" actId="1076"/>
          <ac:spMkLst>
            <pc:docMk/>
            <pc:sldMk cId="1974581139" sldId="344"/>
            <ac:spMk id="66" creationId="{D5EB2964-9AE4-471A-8C8E-F8EF9DBA69B7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67" creationId="{0B44C38B-95A8-41A0-9226-7518069FA548}"/>
          </ac:spMkLst>
        </pc:spChg>
        <pc:spChg chg="add del mod">
          <ac:chgData name="liuhan" userId="f8731b20-21fa-4096-91f7-a26467cc747b" providerId="ADAL" clId="{9E20E184-5F2F-4F30-97E3-3D91B453DD2A}" dt="2021-08-16T08:29:36.496" v="2872" actId="478"/>
          <ac:spMkLst>
            <pc:docMk/>
            <pc:sldMk cId="1974581139" sldId="344"/>
            <ac:spMk id="68" creationId="{72E807FD-70C6-44AA-BE1F-B7B58386F541}"/>
          </ac:spMkLst>
        </pc:spChg>
        <pc:spChg chg="add mod">
          <ac:chgData name="liuhan" userId="f8731b20-21fa-4096-91f7-a26467cc747b" providerId="ADAL" clId="{9E20E184-5F2F-4F30-97E3-3D91B453DD2A}" dt="2021-08-16T15:23:59.024" v="2897" actId="20577"/>
          <ac:spMkLst>
            <pc:docMk/>
            <pc:sldMk cId="1974581139" sldId="344"/>
            <ac:spMk id="69" creationId="{D8BA944A-A66B-4369-BBCF-D92F54C9E494}"/>
          </ac:spMkLst>
        </pc:spChg>
        <pc:spChg chg="add mod">
          <ac:chgData name="liuhan" userId="f8731b20-21fa-4096-91f7-a26467cc747b" providerId="ADAL" clId="{9E20E184-5F2F-4F30-97E3-3D91B453DD2A}" dt="2021-08-16T08:31:07.312" v="2882" actId="1076"/>
          <ac:spMkLst>
            <pc:docMk/>
            <pc:sldMk cId="1974581139" sldId="344"/>
            <ac:spMk id="70" creationId="{982161C0-EED9-4BC0-B7D5-F6A0826333A9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72" creationId="{D3F6653B-BC87-4724-93EA-862452187E09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73" creationId="{8842B104-D369-4469-92AD-75159E5391A5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74" creationId="{53F4E524-513F-4E9D-8034-94768757D6B2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76" creationId="{1D323B70-3625-4EC0-AF68-EF5223047B83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95" creationId="{ECD07E53-4F21-4249-8062-5C15FF228480}"/>
          </ac:spMkLst>
        </pc:spChg>
        <pc:spChg chg="del">
          <ac:chgData name="liuhan" userId="f8731b20-21fa-4096-91f7-a26467cc747b" providerId="ADAL" clId="{9E20E184-5F2F-4F30-97E3-3D91B453DD2A}" dt="2021-08-16T06:51:14.410" v="2108" actId="478"/>
          <ac:spMkLst>
            <pc:docMk/>
            <pc:sldMk cId="1974581139" sldId="344"/>
            <ac:spMk id="96" creationId="{422C0AE7-64D1-4CBC-9F88-3D02C6BC404C}"/>
          </ac:spMkLst>
        </pc:spChg>
        <pc:spChg chg="del">
          <ac:chgData name="liuhan" userId="f8731b20-21fa-4096-91f7-a26467cc747b" providerId="ADAL" clId="{9E20E184-5F2F-4F30-97E3-3D91B453DD2A}" dt="2021-08-16T06:51:14.410" v="2108" actId="478"/>
          <ac:spMkLst>
            <pc:docMk/>
            <pc:sldMk cId="1974581139" sldId="344"/>
            <ac:spMk id="97" creationId="{953C336C-BCD3-4597-81A0-449390344D73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99" creationId="{BE440975-A3E0-477C-8288-82ADE380D8FD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100" creationId="{3CD4A0A0-FB7D-4BC1-8694-B305FB48D864}"/>
          </ac:spMkLst>
        </pc:spChg>
        <pc:spChg chg="del">
          <ac:chgData name="liuhan" userId="f8731b20-21fa-4096-91f7-a26467cc747b" providerId="ADAL" clId="{9E20E184-5F2F-4F30-97E3-3D91B453DD2A}" dt="2021-08-16T06:51:09.089" v="2107" actId="478"/>
          <ac:spMkLst>
            <pc:docMk/>
            <pc:sldMk cId="1974581139" sldId="344"/>
            <ac:spMk id="101" creationId="{5F8116E0-C13C-4576-BD10-7893FF896F7A}"/>
          </ac:spMkLst>
        </pc:spChg>
        <pc:spChg chg="del">
          <ac:chgData name="liuhan" userId="f8731b20-21fa-4096-91f7-a26467cc747b" providerId="ADAL" clId="{9E20E184-5F2F-4F30-97E3-3D91B453DD2A}" dt="2021-08-16T06:51:14.410" v="2108" actId="478"/>
          <ac:spMkLst>
            <pc:docMk/>
            <pc:sldMk cId="1974581139" sldId="344"/>
            <ac:spMk id="103" creationId="{E3F3BA07-1DC5-41E9-93A6-E1B82304B644}"/>
          </ac:spMkLst>
        </pc:spChg>
        <pc:spChg chg="del">
          <ac:chgData name="liuhan" userId="f8731b20-21fa-4096-91f7-a26467cc747b" providerId="ADAL" clId="{9E20E184-5F2F-4F30-97E3-3D91B453DD2A}" dt="2021-08-16T06:51:14.410" v="2108" actId="478"/>
          <ac:spMkLst>
            <pc:docMk/>
            <pc:sldMk cId="1974581139" sldId="344"/>
            <ac:spMk id="104" creationId="{7998CBC5-8776-426D-AE41-BD3508583AB6}"/>
          </ac:spMkLst>
        </pc:spChg>
        <pc:spChg chg="del">
          <ac:chgData name="liuhan" userId="f8731b20-21fa-4096-91f7-a26467cc747b" providerId="ADAL" clId="{9E20E184-5F2F-4F30-97E3-3D91B453DD2A}" dt="2021-08-16T07:36:23.736" v="2139" actId="478"/>
          <ac:spMkLst>
            <pc:docMk/>
            <pc:sldMk cId="1974581139" sldId="344"/>
            <ac:spMk id="105" creationId="{DFB51449-3D62-44CB-A36C-AE158E9050DD}"/>
          </ac:spMkLst>
        </pc:spChg>
        <pc:grpChg chg="del">
          <ac:chgData name="liuhan" userId="f8731b20-21fa-4096-91f7-a26467cc747b" providerId="ADAL" clId="{9E20E184-5F2F-4F30-97E3-3D91B453DD2A}" dt="2021-08-16T07:36:20.865" v="2138" actId="478"/>
          <ac:grpSpMkLst>
            <pc:docMk/>
            <pc:sldMk cId="1974581139" sldId="344"/>
            <ac:grpSpMk id="13" creationId="{8D5AE93B-B374-4E62-8BD5-ED21EA088731}"/>
          </ac:grpSpMkLst>
        </pc:grpChg>
        <pc:picChg chg="del">
          <ac:chgData name="liuhan" userId="f8731b20-21fa-4096-91f7-a26467cc747b" providerId="ADAL" clId="{9E20E184-5F2F-4F30-97E3-3D91B453DD2A}" dt="2021-08-16T07:36:23.736" v="2139" actId="478"/>
          <ac:picMkLst>
            <pc:docMk/>
            <pc:sldMk cId="1974581139" sldId="344"/>
            <ac:picMk id="14" creationId="{0545CC85-BA92-4367-A12F-07EA654453F4}"/>
          </ac:picMkLst>
        </pc:picChg>
        <pc:picChg chg="del">
          <ac:chgData name="liuhan" userId="f8731b20-21fa-4096-91f7-a26467cc747b" providerId="ADAL" clId="{9E20E184-5F2F-4F30-97E3-3D91B453DD2A}" dt="2021-08-16T06:51:09.089" v="2107" actId="478"/>
          <ac:picMkLst>
            <pc:docMk/>
            <pc:sldMk cId="1974581139" sldId="344"/>
            <ac:picMk id="63" creationId="{A31A284B-EC8F-45EE-8FC9-E0E4B80B9FFC}"/>
          </ac:picMkLst>
        </pc:picChg>
        <pc:picChg chg="del">
          <ac:chgData name="liuhan" userId="f8731b20-21fa-4096-91f7-a26467cc747b" providerId="ADAL" clId="{9E20E184-5F2F-4F30-97E3-3D91B453DD2A}" dt="2021-08-16T06:51:09.089" v="2107" actId="478"/>
          <ac:picMkLst>
            <pc:docMk/>
            <pc:sldMk cId="1974581139" sldId="344"/>
            <ac:picMk id="64" creationId="{AED010BC-1AE0-40A3-A013-6DE8BBC8D6DF}"/>
          </ac:picMkLst>
        </pc:picChg>
        <pc:picChg chg="del">
          <ac:chgData name="liuhan" userId="f8731b20-21fa-4096-91f7-a26467cc747b" providerId="ADAL" clId="{9E20E184-5F2F-4F30-97E3-3D91B453DD2A}" dt="2021-08-16T06:51:09.089" v="2107" actId="478"/>
          <ac:picMkLst>
            <pc:docMk/>
            <pc:sldMk cId="1974581139" sldId="344"/>
            <ac:picMk id="71" creationId="{54D13974-DB45-49AA-9CD5-B880BCBBC222}"/>
          </ac:picMkLst>
        </pc:picChg>
        <pc:picChg chg="add mod">
          <ac:chgData name="liuhan" userId="f8731b20-21fa-4096-91f7-a26467cc747b" providerId="ADAL" clId="{9E20E184-5F2F-4F30-97E3-3D91B453DD2A}" dt="2021-08-16T08:31:07.312" v="2882" actId="1076"/>
          <ac:picMkLst>
            <pc:docMk/>
            <pc:sldMk cId="1974581139" sldId="344"/>
            <ac:picMk id="75" creationId="{B994BE62-B1A3-4F04-80F2-3CF017939872}"/>
          </ac:picMkLst>
        </pc:picChg>
        <pc:picChg chg="add mod">
          <ac:chgData name="liuhan" userId="f8731b20-21fa-4096-91f7-a26467cc747b" providerId="ADAL" clId="{9E20E184-5F2F-4F30-97E3-3D91B453DD2A}" dt="2021-08-16T08:31:07.312" v="2882" actId="1076"/>
          <ac:picMkLst>
            <pc:docMk/>
            <pc:sldMk cId="1974581139" sldId="344"/>
            <ac:picMk id="78" creationId="{113764CB-1163-42B8-8A98-DFA160339FBF}"/>
          </ac:picMkLst>
        </pc:picChg>
        <pc:picChg chg="del">
          <ac:chgData name="liuhan" userId="f8731b20-21fa-4096-91f7-a26467cc747b" providerId="ADAL" clId="{9E20E184-5F2F-4F30-97E3-3D91B453DD2A}" dt="2021-08-16T06:51:09.089" v="2107" actId="478"/>
          <ac:picMkLst>
            <pc:docMk/>
            <pc:sldMk cId="1974581139" sldId="344"/>
            <ac:picMk id="102" creationId="{A7D073EF-5E02-4E60-BFCA-385CE3AB1E79}"/>
          </ac:picMkLst>
        </pc:picChg>
        <pc:picChg chg="del">
          <ac:chgData name="liuhan" userId="f8731b20-21fa-4096-91f7-a26467cc747b" providerId="ADAL" clId="{9E20E184-5F2F-4F30-97E3-3D91B453DD2A}" dt="2021-08-16T06:51:14.410" v="2108" actId="478"/>
          <ac:picMkLst>
            <pc:docMk/>
            <pc:sldMk cId="1974581139" sldId="344"/>
            <ac:picMk id="106" creationId="{C5668441-089C-4AC5-8330-F3295D990DB4}"/>
          </ac:picMkLst>
        </pc:picChg>
      </pc:sldChg>
      <pc:sldChg chg="add del">
        <pc:chgData name="liuhan" userId="f8731b20-21fa-4096-91f7-a26467cc747b" providerId="ADAL" clId="{9E20E184-5F2F-4F30-97E3-3D91B453DD2A}" dt="2021-07-26T10:19:04.824" v="1757" actId="47"/>
        <pc:sldMkLst>
          <pc:docMk/>
          <pc:sldMk cId="2681020972" sldId="344"/>
        </pc:sldMkLst>
      </pc:sldChg>
      <pc:sldChg chg="addSp delSp modSp add mod">
        <pc:chgData name="liuhan" userId="f8731b20-21fa-4096-91f7-a26467cc747b" providerId="ADAL" clId="{9E20E184-5F2F-4F30-97E3-3D91B453DD2A}" dt="2021-08-23T09:05:02.892" v="6444" actId="1076"/>
        <pc:sldMkLst>
          <pc:docMk/>
          <pc:sldMk cId="2419393093" sldId="345"/>
        </pc:sldMkLst>
        <pc:spChg chg="mod">
          <ac:chgData name="liuhan" userId="f8731b20-21fa-4096-91f7-a26467cc747b" providerId="ADAL" clId="{9E20E184-5F2F-4F30-97E3-3D91B453DD2A}" dt="2021-08-23T08:53:41.767" v="6374" actId="20577"/>
          <ac:spMkLst>
            <pc:docMk/>
            <pc:sldMk cId="2419393093" sldId="345"/>
            <ac:spMk id="2" creationId="{4F883BA9-B868-4BE8-BEA7-0D3FE873D44D}"/>
          </ac:spMkLst>
        </pc:spChg>
        <pc:spChg chg="mod ord topLvl">
          <ac:chgData name="liuhan" userId="f8731b20-21fa-4096-91f7-a26467cc747b" providerId="ADAL" clId="{9E20E184-5F2F-4F30-97E3-3D91B453DD2A}" dt="2021-08-23T09:04:27.809" v="6442" actId="1076"/>
          <ac:spMkLst>
            <pc:docMk/>
            <pc:sldMk cId="2419393093" sldId="345"/>
            <ac:spMk id="34" creationId="{9FF6FED6-4E84-48A2-81ED-A527476CFAAF}"/>
          </ac:spMkLst>
        </pc:spChg>
        <pc:spChg chg="mod ord topLvl">
          <ac:chgData name="liuhan" userId="f8731b20-21fa-4096-91f7-a26467cc747b" providerId="ADAL" clId="{9E20E184-5F2F-4F30-97E3-3D91B453DD2A}" dt="2021-08-23T09:04:27.809" v="6442" actId="1076"/>
          <ac:spMkLst>
            <pc:docMk/>
            <pc:sldMk cId="2419393093" sldId="345"/>
            <ac:spMk id="35" creationId="{907CA0E5-5DA5-49B6-B7B8-BFC8973D7940}"/>
          </ac:spMkLst>
        </pc:spChg>
        <pc:spChg chg="add mod">
          <ac:chgData name="liuhan" userId="f8731b20-21fa-4096-91f7-a26467cc747b" providerId="ADAL" clId="{9E20E184-5F2F-4F30-97E3-3D91B453DD2A}" dt="2021-08-23T09:04:23.076" v="6432" actId="1076"/>
          <ac:spMkLst>
            <pc:docMk/>
            <pc:sldMk cId="2419393093" sldId="345"/>
            <ac:spMk id="40" creationId="{97222170-6285-4AE5-8263-9C219131FC45}"/>
          </ac:spMkLst>
        </pc:spChg>
        <pc:spChg chg="add mod">
          <ac:chgData name="liuhan" userId="f8731b20-21fa-4096-91f7-a26467cc747b" providerId="ADAL" clId="{9E20E184-5F2F-4F30-97E3-3D91B453DD2A}" dt="2021-08-23T09:04:27.809" v="6442" actId="1076"/>
          <ac:spMkLst>
            <pc:docMk/>
            <pc:sldMk cId="2419393093" sldId="345"/>
            <ac:spMk id="42" creationId="{AFDE7744-0D39-44AE-BE34-1EB9B42F38C0}"/>
          </ac:spMkLst>
        </pc:spChg>
        <pc:spChg chg="add del mod">
          <ac:chgData name="liuhan" userId="f8731b20-21fa-4096-91f7-a26467cc747b" providerId="ADAL" clId="{9E20E184-5F2F-4F30-97E3-3D91B453DD2A}" dt="2021-08-22T04:54:52.777" v="4014" actId="478"/>
          <ac:spMkLst>
            <pc:docMk/>
            <pc:sldMk cId="2419393093" sldId="345"/>
            <ac:spMk id="43" creationId="{26273940-E80C-4271-9695-04633FF78995}"/>
          </ac:spMkLst>
        </pc:spChg>
        <pc:spChg chg="add mod">
          <ac:chgData name="liuhan" userId="f8731b20-21fa-4096-91f7-a26467cc747b" providerId="ADAL" clId="{9E20E184-5F2F-4F30-97E3-3D91B453DD2A}" dt="2021-08-21T09:27:56.009" v="3147" actId="1076"/>
          <ac:spMkLst>
            <pc:docMk/>
            <pc:sldMk cId="2419393093" sldId="345"/>
            <ac:spMk id="44" creationId="{5201B7E6-C172-4042-BA54-48ADAF4C83AC}"/>
          </ac:spMkLst>
        </pc:spChg>
        <pc:spChg chg="add mod">
          <ac:chgData name="liuhan" userId="f8731b20-21fa-4096-91f7-a26467cc747b" providerId="ADAL" clId="{9E20E184-5F2F-4F30-97E3-3D91B453DD2A}" dt="2021-08-22T04:55:34.568" v="4050" actId="1037"/>
          <ac:spMkLst>
            <pc:docMk/>
            <pc:sldMk cId="2419393093" sldId="345"/>
            <ac:spMk id="48" creationId="{B6EC5CA5-EA92-40CE-9CA8-EBDF048B8866}"/>
          </ac:spMkLst>
        </pc:spChg>
        <pc:spChg chg="add mod">
          <ac:chgData name="liuhan" userId="f8731b20-21fa-4096-91f7-a26467cc747b" providerId="ADAL" clId="{9E20E184-5F2F-4F30-97E3-3D91B453DD2A}" dt="2021-08-22T04:55:34.568" v="4050" actId="1037"/>
          <ac:spMkLst>
            <pc:docMk/>
            <pc:sldMk cId="2419393093" sldId="345"/>
            <ac:spMk id="49" creationId="{8B6B39AB-1BD2-4395-AF33-DDD56507387F}"/>
          </ac:spMkLst>
        </pc:spChg>
        <pc:spChg chg="add del mod">
          <ac:chgData name="liuhan" userId="f8731b20-21fa-4096-91f7-a26467cc747b" providerId="ADAL" clId="{9E20E184-5F2F-4F30-97E3-3D91B453DD2A}" dt="2021-08-21T09:06:10.902" v="3078" actId="478"/>
          <ac:spMkLst>
            <pc:docMk/>
            <pc:sldMk cId="2419393093" sldId="345"/>
            <ac:spMk id="52" creationId="{3914695A-FC24-4BD0-B0BF-4E0AC59C10C5}"/>
          </ac:spMkLst>
        </pc:spChg>
        <pc:spChg chg="add mod">
          <ac:chgData name="liuhan" userId="f8731b20-21fa-4096-91f7-a26467cc747b" providerId="ADAL" clId="{9E20E184-5F2F-4F30-97E3-3D91B453DD2A}" dt="2021-08-22T04:55:34.568" v="4050" actId="1037"/>
          <ac:spMkLst>
            <pc:docMk/>
            <pc:sldMk cId="2419393093" sldId="345"/>
            <ac:spMk id="53" creationId="{7FAFD161-ACAC-4D6A-AF59-EAC82F2997B6}"/>
          </ac:spMkLst>
        </pc:spChg>
        <pc:spChg chg="add mod">
          <ac:chgData name="liuhan" userId="f8731b20-21fa-4096-91f7-a26467cc747b" providerId="ADAL" clId="{9E20E184-5F2F-4F30-97E3-3D91B453DD2A}" dt="2021-08-22T04:55:34.568" v="4050" actId="1037"/>
          <ac:spMkLst>
            <pc:docMk/>
            <pc:sldMk cId="2419393093" sldId="345"/>
            <ac:spMk id="54" creationId="{501B309E-9AEA-40F5-9761-FDCB614A868A}"/>
          </ac:spMkLst>
        </pc:spChg>
        <pc:spChg chg="add mod">
          <ac:chgData name="liuhan" userId="f8731b20-21fa-4096-91f7-a26467cc747b" providerId="ADAL" clId="{9E20E184-5F2F-4F30-97E3-3D91B453DD2A}" dt="2021-08-22T04:55:34.568" v="4050" actId="1037"/>
          <ac:spMkLst>
            <pc:docMk/>
            <pc:sldMk cId="2419393093" sldId="345"/>
            <ac:spMk id="55" creationId="{9A336145-7178-461F-9113-F030854F1D31}"/>
          </ac:spMkLst>
        </pc:spChg>
        <pc:spChg chg="add mod">
          <ac:chgData name="liuhan" userId="f8731b20-21fa-4096-91f7-a26467cc747b" providerId="ADAL" clId="{9E20E184-5F2F-4F30-97E3-3D91B453DD2A}" dt="2021-08-22T15:21:33.271" v="5842" actId="1036"/>
          <ac:spMkLst>
            <pc:docMk/>
            <pc:sldMk cId="2419393093" sldId="345"/>
            <ac:spMk id="65" creationId="{1837A8C7-43A1-48EE-9FF8-6E403E66D953}"/>
          </ac:spMkLst>
        </pc:spChg>
        <pc:spChg chg="add mod">
          <ac:chgData name="liuhan" userId="f8731b20-21fa-4096-91f7-a26467cc747b" providerId="ADAL" clId="{9E20E184-5F2F-4F30-97E3-3D91B453DD2A}" dt="2021-08-23T09:04:27.809" v="6442" actId="1076"/>
          <ac:spMkLst>
            <pc:docMk/>
            <pc:sldMk cId="2419393093" sldId="345"/>
            <ac:spMk id="66" creationId="{DB5B6F57-3E01-4A43-81E0-7A4FCFC396F2}"/>
          </ac:spMkLst>
        </pc:spChg>
        <pc:spChg chg="add del mod">
          <ac:chgData name="liuhan" userId="f8731b20-21fa-4096-91f7-a26467cc747b" providerId="ADAL" clId="{9E20E184-5F2F-4F30-97E3-3D91B453DD2A}" dt="2021-08-21T09:34:09.987" v="3151"/>
          <ac:spMkLst>
            <pc:docMk/>
            <pc:sldMk cId="2419393093" sldId="345"/>
            <ac:spMk id="67" creationId="{783EA81D-5D50-45AE-B952-D7783C07C514}"/>
          </ac:spMkLst>
        </pc:spChg>
        <pc:spChg chg="add mod ord">
          <ac:chgData name="liuhan" userId="f8731b20-21fa-4096-91f7-a26467cc747b" providerId="ADAL" clId="{9E20E184-5F2F-4F30-97E3-3D91B453DD2A}" dt="2021-08-23T06:50:44.936" v="5870" actId="208"/>
          <ac:spMkLst>
            <pc:docMk/>
            <pc:sldMk cId="2419393093" sldId="345"/>
            <ac:spMk id="68" creationId="{BA198639-9494-4DEC-9E0F-12DC10A29EC1}"/>
          </ac:spMkLst>
        </pc:spChg>
        <pc:spChg chg="mod">
          <ac:chgData name="liuhan" userId="f8731b20-21fa-4096-91f7-a26467cc747b" providerId="ADAL" clId="{9E20E184-5F2F-4F30-97E3-3D91B453DD2A}" dt="2021-08-22T04:57:38.215" v="4074" actId="1037"/>
          <ac:spMkLst>
            <pc:docMk/>
            <pc:sldMk cId="2419393093" sldId="345"/>
            <ac:spMk id="72" creationId="{D3F6653B-BC87-4724-93EA-862452187E09}"/>
          </ac:spMkLst>
        </pc:spChg>
        <pc:spChg chg="mod">
          <ac:chgData name="liuhan" userId="f8731b20-21fa-4096-91f7-a26467cc747b" providerId="ADAL" clId="{9E20E184-5F2F-4F30-97E3-3D91B453DD2A}" dt="2021-08-22T04:57:38.215" v="4074" actId="1037"/>
          <ac:spMkLst>
            <pc:docMk/>
            <pc:sldMk cId="2419393093" sldId="345"/>
            <ac:spMk id="73" creationId="{8842B104-D369-4469-92AD-75159E5391A5}"/>
          </ac:spMkLst>
        </pc:spChg>
        <pc:spChg chg="del mod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74" creationId="{53F4E524-513F-4E9D-8034-94768757D6B2}"/>
          </ac:spMkLst>
        </pc:spChg>
        <pc:spChg chg="mod">
          <ac:chgData name="liuhan" userId="f8731b20-21fa-4096-91f7-a26467cc747b" providerId="ADAL" clId="{9E20E184-5F2F-4F30-97E3-3D91B453DD2A}" dt="2021-08-22T04:57:38.215" v="4074" actId="1037"/>
          <ac:spMkLst>
            <pc:docMk/>
            <pc:sldMk cId="2419393093" sldId="345"/>
            <ac:spMk id="76" creationId="{1D323B70-3625-4EC0-AF68-EF5223047B83}"/>
          </ac:spMkLst>
        </pc:spChg>
        <pc:spChg chg="del">
          <ac:chgData name="liuhan" userId="f8731b20-21fa-4096-91f7-a26467cc747b" providerId="ADAL" clId="{9E20E184-5F2F-4F30-97E3-3D91B453DD2A}" dt="2021-08-21T08:25:00.173" v="2929" actId="478"/>
          <ac:spMkLst>
            <pc:docMk/>
            <pc:sldMk cId="2419393093" sldId="345"/>
            <ac:spMk id="77" creationId="{F5295CA1-C8D9-4263-8EEC-AB95C15FFB41}"/>
          </ac:spMkLst>
        </pc:spChg>
        <pc:spChg chg="add mod">
          <ac:chgData name="liuhan" userId="f8731b20-21fa-4096-91f7-a26467cc747b" providerId="ADAL" clId="{9E20E184-5F2F-4F30-97E3-3D91B453DD2A}" dt="2021-08-22T04:57:38.215" v="4074" actId="1037"/>
          <ac:spMkLst>
            <pc:docMk/>
            <pc:sldMk cId="2419393093" sldId="345"/>
            <ac:spMk id="79" creationId="{CB06B9C7-17F9-4486-99BB-8A4CB91ACA3A}"/>
          </ac:spMkLst>
        </pc:spChg>
        <pc:spChg chg="add mod">
          <ac:chgData name="liuhan" userId="f8731b20-21fa-4096-91f7-a26467cc747b" providerId="ADAL" clId="{9E20E184-5F2F-4F30-97E3-3D91B453DD2A}" dt="2021-08-22T04:47:26.966" v="3986" actId="1076"/>
          <ac:spMkLst>
            <pc:docMk/>
            <pc:sldMk cId="2419393093" sldId="345"/>
            <ac:spMk id="82" creationId="{34EC8F9F-C120-4191-B2F8-55AB860A9A4A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83" creationId="{753C6E2A-F5D7-4FD9-8C0D-1FAB72A970B4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84" creationId="{6524CAC2-5F17-4B02-93D0-3618AFEEA8B0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85" creationId="{E6993285-510D-4D27-BB26-06F332299155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86" creationId="{AF6E23E1-EF66-420D-88AF-AAB445551EF3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87" creationId="{5E492AEB-EEDD-4E10-ACE2-8F7F9CF96AF6}"/>
          </ac:spMkLst>
        </pc:spChg>
        <pc:spChg chg="del">
          <ac:chgData name="liuhan" userId="f8731b20-21fa-4096-91f7-a26467cc747b" providerId="ADAL" clId="{9E20E184-5F2F-4F30-97E3-3D91B453DD2A}" dt="2021-08-21T08:25:16.310" v="2932" actId="478"/>
          <ac:spMkLst>
            <pc:docMk/>
            <pc:sldMk cId="2419393093" sldId="345"/>
            <ac:spMk id="88" creationId="{E6F98B9B-6743-428F-A7CC-1AEC9805728B}"/>
          </ac:spMkLst>
        </pc:spChg>
        <pc:spChg chg="add mod">
          <ac:chgData name="liuhan" userId="f8731b20-21fa-4096-91f7-a26467cc747b" providerId="ADAL" clId="{9E20E184-5F2F-4F30-97E3-3D91B453DD2A}" dt="2021-08-22T04:54:47.405" v="4012" actId="164"/>
          <ac:spMkLst>
            <pc:docMk/>
            <pc:sldMk cId="2419393093" sldId="345"/>
            <ac:spMk id="89" creationId="{EBDD029D-1514-4587-BF41-B0921B24FAFF}"/>
          </ac:spMkLst>
        </pc:spChg>
        <pc:spChg chg="del">
          <ac:chgData name="liuhan" userId="f8731b20-21fa-4096-91f7-a26467cc747b" providerId="ADAL" clId="{9E20E184-5F2F-4F30-97E3-3D91B453DD2A}" dt="2021-08-21T08:25:12.884" v="2931" actId="478"/>
          <ac:spMkLst>
            <pc:docMk/>
            <pc:sldMk cId="2419393093" sldId="345"/>
            <ac:spMk id="90" creationId="{6B5E7FA9-5882-4EA0-9112-55D5BC7E8F31}"/>
          </ac:spMkLst>
        </pc:spChg>
        <pc:spChg chg="del">
          <ac:chgData name="liuhan" userId="f8731b20-21fa-4096-91f7-a26467cc747b" providerId="ADAL" clId="{9E20E184-5F2F-4F30-97E3-3D91B453DD2A}" dt="2021-08-21T08:25:02.633" v="2930" actId="478"/>
          <ac:spMkLst>
            <pc:docMk/>
            <pc:sldMk cId="2419393093" sldId="345"/>
            <ac:spMk id="91" creationId="{B5294DCB-B552-4DB4-82CD-C4EC4B5E529E}"/>
          </ac:spMkLst>
        </pc:spChg>
        <pc:spChg chg="add mod">
          <ac:chgData name="liuhan" userId="f8731b20-21fa-4096-91f7-a26467cc747b" providerId="ADAL" clId="{9E20E184-5F2F-4F30-97E3-3D91B453DD2A}" dt="2021-08-22T04:54:47.405" v="4012" actId="164"/>
          <ac:spMkLst>
            <pc:docMk/>
            <pc:sldMk cId="2419393093" sldId="345"/>
            <ac:spMk id="92" creationId="{D06E4F58-A153-40CC-9B2F-5FFFF3070340}"/>
          </ac:spMkLst>
        </pc:spChg>
        <pc:spChg chg="add mod">
          <ac:chgData name="liuhan" userId="f8731b20-21fa-4096-91f7-a26467cc747b" providerId="ADAL" clId="{9E20E184-5F2F-4F30-97E3-3D91B453DD2A}" dt="2021-08-22T04:54:47.405" v="4012" actId="164"/>
          <ac:spMkLst>
            <pc:docMk/>
            <pc:sldMk cId="2419393093" sldId="345"/>
            <ac:spMk id="93" creationId="{A0E3118D-A5C2-4CC1-9450-C24327188390}"/>
          </ac:spMkLst>
        </pc:spChg>
        <pc:spChg chg="del">
          <ac:chgData name="liuhan" userId="f8731b20-21fa-4096-91f7-a26467cc747b" providerId="ADAL" clId="{9E20E184-5F2F-4F30-97E3-3D91B453DD2A}" dt="2021-08-21T08:24:57.419" v="2928" actId="478"/>
          <ac:spMkLst>
            <pc:docMk/>
            <pc:sldMk cId="2419393093" sldId="345"/>
            <ac:spMk id="94" creationId="{D32EEE62-2AA0-4D4F-BB84-3F97FBF98202}"/>
          </ac:spMkLst>
        </pc:spChg>
        <pc:spChg chg="del mod">
          <ac:chgData name="liuhan" userId="f8731b20-21fa-4096-91f7-a26467cc747b" providerId="ADAL" clId="{9E20E184-5F2F-4F30-97E3-3D91B453DD2A}" dt="2021-08-21T08:46:19.581" v="3016" actId="478"/>
          <ac:spMkLst>
            <pc:docMk/>
            <pc:sldMk cId="2419393093" sldId="345"/>
            <ac:spMk id="95" creationId="{ECD07E53-4F21-4249-8062-5C15FF228480}"/>
          </ac:spMkLst>
        </pc:spChg>
        <pc:spChg chg="del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96" creationId="{422C0AE7-64D1-4CBC-9F88-3D02C6BC404C}"/>
          </ac:spMkLst>
        </pc:spChg>
        <pc:spChg chg="mod">
          <ac:chgData name="liuhan" userId="f8731b20-21fa-4096-91f7-a26467cc747b" providerId="ADAL" clId="{9E20E184-5F2F-4F30-97E3-3D91B453DD2A}" dt="2021-08-23T09:04:27.809" v="6442" actId="1076"/>
          <ac:spMkLst>
            <pc:docMk/>
            <pc:sldMk cId="2419393093" sldId="345"/>
            <ac:spMk id="97" creationId="{953C336C-BCD3-4597-81A0-449390344D73}"/>
          </ac:spMkLst>
        </pc:spChg>
        <pc:spChg chg="add mod">
          <ac:chgData name="liuhan" userId="f8731b20-21fa-4096-91f7-a26467cc747b" providerId="ADAL" clId="{9E20E184-5F2F-4F30-97E3-3D91B453DD2A}" dt="2021-08-22T04:58:03.836" v="4077" actId="693"/>
          <ac:spMkLst>
            <pc:docMk/>
            <pc:sldMk cId="2419393093" sldId="345"/>
            <ac:spMk id="98" creationId="{A59EAFE9-3F80-48EB-AB5E-589531251886}"/>
          </ac:spMkLst>
        </pc:spChg>
        <pc:spChg chg="del mod">
          <ac:chgData name="liuhan" userId="f8731b20-21fa-4096-91f7-a26467cc747b" providerId="ADAL" clId="{9E20E184-5F2F-4F30-97E3-3D91B453DD2A}" dt="2021-08-22T04:54:56.031" v="4015" actId="478"/>
          <ac:spMkLst>
            <pc:docMk/>
            <pc:sldMk cId="2419393093" sldId="345"/>
            <ac:spMk id="99" creationId="{BE440975-A3E0-477C-8288-82ADE380D8FD}"/>
          </ac:spMkLst>
        </pc:spChg>
        <pc:spChg chg="del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100" creationId="{3CD4A0A0-FB7D-4BC1-8694-B305FB48D864}"/>
          </ac:spMkLst>
        </pc:spChg>
        <pc:spChg chg="del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101" creationId="{5F8116E0-C13C-4576-BD10-7893FF896F7A}"/>
          </ac:spMkLst>
        </pc:spChg>
        <pc:spChg chg="del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103" creationId="{E3F3BA07-1DC5-41E9-93A6-E1B82304B644}"/>
          </ac:spMkLst>
        </pc:spChg>
        <pc:spChg chg="mod">
          <ac:chgData name="liuhan" userId="f8731b20-21fa-4096-91f7-a26467cc747b" providerId="ADAL" clId="{9E20E184-5F2F-4F30-97E3-3D91B453DD2A}" dt="2021-08-22T13:37:32.679" v="4773" actId="207"/>
          <ac:spMkLst>
            <pc:docMk/>
            <pc:sldMk cId="2419393093" sldId="345"/>
            <ac:spMk id="104" creationId="{7998CBC5-8776-426D-AE41-BD3508583AB6}"/>
          </ac:spMkLst>
        </pc:spChg>
        <pc:spChg chg="del mod">
          <ac:chgData name="liuhan" userId="f8731b20-21fa-4096-91f7-a26467cc747b" providerId="ADAL" clId="{9E20E184-5F2F-4F30-97E3-3D91B453DD2A}" dt="2021-08-21T09:12:09.459" v="3141" actId="478"/>
          <ac:spMkLst>
            <pc:docMk/>
            <pc:sldMk cId="2419393093" sldId="345"/>
            <ac:spMk id="105" creationId="{DFB51449-3D62-44CB-A36C-AE158E9050DD}"/>
          </ac:spMkLst>
        </pc:spChg>
        <pc:spChg chg="add mod">
          <ac:chgData name="liuhan" userId="f8731b20-21fa-4096-91f7-a26467cc747b" providerId="ADAL" clId="{9E20E184-5F2F-4F30-97E3-3D91B453DD2A}" dt="2021-08-22T05:09:53.425" v="4729" actId="20577"/>
          <ac:spMkLst>
            <pc:docMk/>
            <pc:sldMk cId="2419393093" sldId="345"/>
            <ac:spMk id="107" creationId="{324763DB-F683-40DE-B902-1AEAF5A36BC5}"/>
          </ac:spMkLst>
        </pc:spChg>
        <pc:spChg chg="mod topLvl">
          <ac:chgData name="liuhan" userId="f8731b20-21fa-4096-91f7-a26467cc747b" providerId="ADAL" clId="{9E20E184-5F2F-4F30-97E3-3D91B453DD2A}" dt="2021-08-23T09:04:24.681" v="6436" actId="14100"/>
          <ac:spMkLst>
            <pc:docMk/>
            <pc:sldMk cId="2419393093" sldId="345"/>
            <ac:spMk id="109" creationId="{70085D42-733E-401B-9B0D-0B7C0F1C7B29}"/>
          </ac:spMkLst>
        </pc:spChg>
        <pc:spChg chg="mod topLvl">
          <ac:chgData name="liuhan" userId="f8731b20-21fa-4096-91f7-a26467cc747b" providerId="ADAL" clId="{9E20E184-5F2F-4F30-97E3-3D91B453DD2A}" dt="2021-08-23T09:04:26.435" v="6440" actId="20577"/>
          <ac:spMkLst>
            <pc:docMk/>
            <pc:sldMk cId="2419393093" sldId="345"/>
            <ac:spMk id="110" creationId="{397F1A8D-CE65-4663-B4F1-CD987A7A5716}"/>
          </ac:spMkLst>
        </pc:spChg>
        <pc:spChg chg="del mod topLvl">
          <ac:chgData name="liuhan" userId="f8731b20-21fa-4096-91f7-a26467cc747b" providerId="ADAL" clId="{9E20E184-5F2F-4F30-97E3-3D91B453DD2A}" dt="2021-08-23T09:04:35.122" v="6443" actId="478"/>
          <ac:spMkLst>
            <pc:docMk/>
            <pc:sldMk cId="2419393093" sldId="345"/>
            <ac:spMk id="111" creationId="{95676609-27D6-4687-B37F-F1239788F7E0}"/>
          </ac:spMkLst>
        </pc:spChg>
        <pc:grpChg chg="add mod">
          <ac:chgData name="liuhan" userId="f8731b20-21fa-4096-91f7-a26467cc747b" providerId="ADAL" clId="{9E20E184-5F2F-4F30-97E3-3D91B453DD2A}" dt="2021-08-22T04:57:38.215" v="4074" actId="1037"/>
          <ac:grpSpMkLst>
            <pc:docMk/>
            <pc:sldMk cId="2419393093" sldId="345"/>
            <ac:grpSpMk id="3" creationId="{1D0F49DE-29DC-412C-8CA5-C1DC3F9FB809}"/>
          </ac:grpSpMkLst>
        </pc:grpChg>
        <pc:grpChg chg="add mod">
          <ac:chgData name="liuhan" userId="f8731b20-21fa-4096-91f7-a26467cc747b" providerId="ADAL" clId="{9E20E184-5F2F-4F30-97E3-3D91B453DD2A}" dt="2021-08-23T09:04:27.809" v="6442" actId="1076"/>
          <ac:grpSpMkLst>
            <pc:docMk/>
            <pc:sldMk cId="2419393093" sldId="345"/>
            <ac:grpSpMk id="4" creationId="{5BFECEA1-A5C9-4343-97C5-B127EA78D2BB}"/>
          </ac:grpSpMkLst>
        </pc:grpChg>
        <pc:grpChg chg="del">
          <ac:chgData name="liuhan" userId="f8731b20-21fa-4096-91f7-a26467cc747b" providerId="ADAL" clId="{9E20E184-5F2F-4F30-97E3-3D91B453DD2A}" dt="2021-08-21T08:25:12.884" v="2931" actId="478"/>
          <ac:grpSpMkLst>
            <pc:docMk/>
            <pc:sldMk cId="2419393093" sldId="345"/>
            <ac:grpSpMk id="9" creationId="{A4C2F9B7-086A-488D-91F9-3F66AE79DC58}"/>
          </ac:grpSpMkLst>
        </pc:grpChg>
        <pc:grpChg chg="del mod topLvl">
          <ac:chgData name="liuhan" userId="f8731b20-21fa-4096-91f7-a26467cc747b" providerId="ADAL" clId="{9E20E184-5F2F-4F30-97E3-3D91B453DD2A}" dt="2021-08-21T08:27:47.858" v="2958" actId="165"/>
          <ac:grpSpMkLst>
            <pc:docMk/>
            <pc:sldMk cId="2419393093" sldId="345"/>
            <ac:grpSpMk id="10" creationId="{4DE98EC2-7098-4F95-9D28-69C51549830F}"/>
          </ac:grpSpMkLst>
        </pc:grpChg>
        <pc:grpChg chg="del mod">
          <ac:chgData name="liuhan" userId="f8731b20-21fa-4096-91f7-a26467cc747b" providerId="ADAL" clId="{9E20E184-5F2F-4F30-97E3-3D91B453DD2A}" dt="2021-08-21T08:27:36.808" v="2957" actId="165"/>
          <ac:grpSpMkLst>
            <pc:docMk/>
            <pc:sldMk cId="2419393093" sldId="345"/>
            <ac:grpSpMk id="13" creationId="{8D5AE93B-B374-4E62-8BD5-ED21EA088731}"/>
          </ac:grpSpMkLst>
        </pc:grpChg>
        <pc:grpChg chg="add mod">
          <ac:chgData name="liuhan" userId="f8731b20-21fa-4096-91f7-a26467cc747b" providerId="ADAL" clId="{9E20E184-5F2F-4F30-97E3-3D91B453DD2A}" dt="2021-08-23T09:05:02.892" v="6444" actId="1076"/>
          <ac:grpSpMkLst>
            <pc:docMk/>
            <pc:sldMk cId="2419393093" sldId="345"/>
            <ac:grpSpMk id="26" creationId="{E63EDC52-0682-475C-B4B3-76793E8CA018}"/>
          </ac:grpSpMkLst>
        </pc:grpChg>
        <pc:grpChg chg="add mod">
          <ac:chgData name="liuhan" userId="f8731b20-21fa-4096-91f7-a26467cc747b" providerId="ADAL" clId="{9E20E184-5F2F-4F30-97E3-3D91B453DD2A}" dt="2021-08-22T04:57:38.215" v="4074" actId="1037"/>
          <ac:grpSpMkLst>
            <pc:docMk/>
            <pc:sldMk cId="2419393093" sldId="345"/>
            <ac:grpSpMk id="28" creationId="{E2B77CCC-2089-44A5-A3E5-5048A876B4CB}"/>
          </ac:grpSpMkLst>
        </pc:grpChg>
        <pc:grpChg chg="add mod">
          <ac:chgData name="liuhan" userId="f8731b20-21fa-4096-91f7-a26467cc747b" providerId="ADAL" clId="{9E20E184-5F2F-4F30-97E3-3D91B453DD2A}" dt="2021-08-23T09:04:22.606" v="6431" actId="1076"/>
          <ac:grpSpMkLst>
            <pc:docMk/>
            <pc:sldMk cId="2419393093" sldId="345"/>
            <ac:grpSpMk id="29" creationId="{755CB62A-7CD6-4FE2-9886-2B3A674D066B}"/>
          </ac:grpSpMkLst>
        </pc:grpChg>
        <pc:grpChg chg="add del mod">
          <ac:chgData name="liuhan" userId="f8731b20-21fa-4096-91f7-a26467cc747b" providerId="ADAL" clId="{9E20E184-5F2F-4F30-97E3-3D91B453DD2A}" dt="2021-08-23T09:04:35.122" v="6443" actId="478"/>
          <ac:grpSpMkLst>
            <pc:docMk/>
            <pc:sldMk cId="2419393093" sldId="345"/>
            <ac:grpSpMk id="31" creationId="{58890948-5FB5-4621-A774-9F0FAC948784}"/>
          </ac:grpSpMkLst>
        </pc:grpChg>
        <pc:grpChg chg="add del mod">
          <ac:chgData name="liuhan" userId="f8731b20-21fa-4096-91f7-a26467cc747b" providerId="ADAL" clId="{9E20E184-5F2F-4F30-97E3-3D91B453DD2A}" dt="2021-08-23T08:56:54.928" v="6383" actId="165"/>
          <ac:grpSpMkLst>
            <pc:docMk/>
            <pc:sldMk cId="2419393093" sldId="345"/>
            <ac:grpSpMk id="108" creationId="{1AD94A77-6BB9-48C7-ADD9-24657480D60A}"/>
          </ac:grpSpMkLst>
        </pc:grpChg>
        <pc:picChg chg="del mod">
          <ac:chgData name="liuhan" userId="f8731b20-21fa-4096-91f7-a26467cc747b" providerId="ADAL" clId="{9E20E184-5F2F-4F30-97E3-3D91B453DD2A}" dt="2021-08-21T09:12:09.459" v="3141" actId="478"/>
          <ac:picMkLst>
            <pc:docMk/>
            <pc:sldMk cId="2419393093" sldId="345"/>
            <ac:picMk id="14" creationId="{0545CC85-BA92-4367-A12F-07EA654453F4}"/>
          </ac:picMkLst>
        </pc:picChg>
        <pc:picChg chg="mod ord topLvl">
          <ac:chgData name="liuhan" userId="f8731b20-21fa-4096-91f7-a26467cc747b" providerId="ADAL" clId="{9E20E184-5F2F-4F30-97E3-3D91B453DD2A}" dt="2021-08-23T09:04:27.809" v="6442" actId="1076"/>
          <ac:picMkLst>
            <pc:docMk/>
            <pc:sldMk cId="2419393093" sldId="345"/>
            <ac:picMk id="32" creationId="{45742F47-56E4-41A8-8EEC-B2C6C1343EB0}"/>
          </ac:picMkLst>
        </pc:picChg>
        <pc:picChg chg="mod">
          <ac:chgData name="liuhan" userId="f8731b20-21fa-4096-91f7-a26467cc747b" providerId="ADAL" clId="{9E20E184-5F2F-4F30-97E3-3D91B453DD2A}" dt="2021-08-22T15:21:33.271" v="5842" actId="1036"/>
          <ac:picMkLst>
            <pc:docMk/>
            <pc:sldMk cId="2419393093" sldId="345"/>
            <ac:picMk id="63" creationId="{A31A284B-EC8F-45EE-8FC9-E0E4B80B9FFC}"/>
          </ac:picMkLst>
        </pc:picChg>
        <pc:picChg chg="mod">
          <ac:chgData name="liuhan" userId="f8731b20-21fa-4096-91f7-a26467cc747b" providerId="ADAL" clId="{9E20E184-5F2F-4F30-97E3-3D91B453DD2A}" dt="2021-08-22T04:57:38.215" v="4074" actId="1037"/>
          <ac:picMkLst>
            <pc:docMk/>
            <pc:sldMk cId="2419393093" sldId="345"/>
            <ac:picMk id="64" creationId="{AED010BC-1AE0-40A3-A013-6DE8BBC8D6DF}"/>
          </ac:picMkLst>
        </pc:picChg>
        <pc:picChg chg="mod">
          <ac:chgData name="liuhan" userId="f8731b20-21fa-4096-91f7-a26467cc747b" providerId="ADAL" clId="{9E20E184-5F2F-4F30-97E3-3D91B453DD2A}" dt="2021-08-22T04:57:38.215" v="4074" actId="1037"/>
          <ac:picMkLst>
            <pc:docMk/>
            <pc:sldMk cId="2419393093" sldId="345"/>
            <ac:picMk id="71" creationId="{54D13974-DB45-49AA-9CD5-B880BCBBC222}"/>
          </ac:picMkLst>
        </pc:picChg>
        <pc:picChg chg="add del mod">
          <ac:chgData name="liuhan" userId="f8731b20-21fa-4096-91f7-a26467cc747b" providerId="ADAL" clId="{9E20E184-5F2F-4F30-97E3-3D91B453DD2A}" dt="2021-08-22T04:47:03.523" v="3983" actId="478"/>
          <ac:picMkLst>
            <pc:docMk/>
            <pc:sldMk cId="2419393093" sldId="345"/>
            <ac:picMk id="81" creationId="{73FC311D-D337-49C4-88E1-1CC78929A00E}"/>
          </ac:picMkLst>
        </pc:picChg>
        <pc:picChg chg="del mod">
          <ac:chgData name="liuhan" userId="f8731b20-21fa-4096-91f7-a26467cc747b" providerId="ADAL" clId="{9E20E184-5F2F-4F30-97E3-3D91B453DD2A}" dt="2021-08-22T04:54:49.800" v="4013" actId="478"/>
          <ac:picMkLst>
            <pc:docMk/>
            <pc:sldMk cId="2419393093" sldId="345"/>
            <ac:picMk id="102" creationId="{A7D073EF-5E02-4E60-BFCA-385CE3AB1E79}"/>
          </ac:picMkLst>
        </pc:picChg>
        <pc:picChg chg="mod">
          <ac:chgData name="liuhan" userId="f8731b20-21fa-4096-91f7-a26467cc747b" providerId="ADAL" clId="{9E20E184-5F2F-4F30-97E3-3D91B453DD2A}" dt="2021-08-21T09:35:26.699" v="3181" actId="164"/>
          <ac:picMkLst>
            <pc:docMk/>
            <pc:sldMk cId="2419393093" sldId="345"/>
            <ac:picMk id="106" creationId="{C5668441-089C-4AC5-8330-F3295D990DB4}"/>
          </ac:picMkLst>
        </pc:picChg>
        <pc:picChg chg="add mod">
          <ac:chgData name="liuhan" userId="f8731b20-21fa-4096-91f7-a26467cc747b" providerId="ADAL" clId="{9E20E184-5F2F-4F30-97E3-3D91B453DD2A}" dt="2021-08-23T09:04:27.809" v="6442" actId="1076"/>
          <ac:picMkLst>
            <pc:docMk/>
            <pc:sldMk cId="2419393093" sldId="345"/>
            <ac:picMk id="1026" creationId="{A5FB2FE0-0E98-4FEB-8396-0B5D1441A750}"/>
          </ac:picMkLst>
        </pc:picChg>
        <pc:picChg chg="add del">
          <ac:chgData name="liuhan" userId="f8731b20-21fa-4096-91f7-a26467cc747b" providerId="ADAL" clId="{9E20E184-5F2F-4F30-97E3-3D91B453DD2A}" dt="2021-08-21T09:01:12.638" v="3034" actId="478"/>
          <ac:picMkLst>
            <pc:docMk/>
            <pc:sldMk cId="2419393093" sldId="345"/>
            <ac:picMk id="1028" creationId="{C5A17391-1CC6-4107-8ABA-78CA4258EA9D}"/>
          </ac:picMkLst>
        </pc:picChg>
        <pc:picChg chg="add del">
          <ac:chgData name="liuhan" userId="f8731b20-21fa-4096-91f7-a26467cc747b" providerId="ADAL" clId="{9E20E184-5F2F-4F30-97E3-3D91B453DD2A}" dt="2021-08-21T09:01:37.098" v="3036" actId="478"/>
          <ac:picMkLst>
            <pc:docMk/>
            <pc:sldMk cId="2419393093" sldId="345"/>
            <ac:picMk id="1030" creationId="{87C72841-B1EC-4CFB-A2C2-D44F5C00D741}"/>
          </ac:picMkLst>
        </pc:picChg>
        <pc:picChg chg="add mod">
          <ac:chgData name="liuhan" userId="f8731b20-21fa-4096-91f7-a26467cc747b" providerId="ADAL" clId="{9E20E184-5F2F-4F30-97E3-3D91B453DD2A}" dt="2021-08-22T04:55:34.568" v="4050" actId="1037"/>
          <ac:picMkLst>
            <pc:docMk/>
            <pc:sldMk cId="2419393093" sldId="345"/>
            <ac:picMk id="1032" creationId="{0BAF158F-84EB-458D-85BB-8C10CDA4FA39}"/>
          </ac:picMkLst>
        </pc:picChg>
        <pc:picChg chg="add mod">
          <ac:chgData name="liuhan" userId="f8731b20-21fa-4096-91f7-a26467cc747b" providerId="ADAL" clId="{9E20E184-5F2F-4F30-97E3-3D91B453DD2A}" dt="2021-08-22T04:57:38.215" v="4074" actId="1037"/>
          <ac:picMkLst>
            <pc:docMk/>
            <pc:sldMk cId="2419393093" sldId="345"/>
            <ac:picMk id="1034" creationId="{33ABBC50-3A94-456A-8254-38073A5A7C09}"/>
          </ac:picMkLst>
        </pc:picChg>
        <pc:cxnChg chg="add mod">
          <ac:chgData name="liuhan" userId="f8731b20-21fa-4096-91f7-a26467cc747b" providerId="ADAL" clId="{9E20E184-5F2F-4F30-97E3-3D91B453DD2A}" dt="2021-08-23T09:04:27.809" v="6442" actId="1076"/>
          <ac:cxnSpMkLst>
            <pc:docMk/>
            <pc:sldMk cId="2419393093" sldId="345"/>
            <ac:cxnSpMk id="6" creationId="{1F9FD72C-9179-4A2D-8205-C72CCA3726BA}"/>
          </ac:cxnSpMkLst>
        </pc:cxnChg>
        <pc:cxnChg chg="add mod">
          <ac:chgData name="liuhan" userId="f8731b20-21fa-4096-91f7-a26467cc747b" providerId="ADAL" clId="{9E20E184-5F2F-4F30-97E3-3D91B453DD2A}" dt="2021-08-22T04:55:34.568" v="4050" actId="1037"/>
          <ac:cxnSpMkLst>
            <pc:docMk/>
            <pc:sldMk cId="2419393093" sldId="345"/>
            <ac:cxnSpMk id="8" creationId="{FAFBA420-2836-4FEE-B31F-7B0491367C28}"/>
          </ac:cxnSpMkLst>
        </pc:cxnChg>
        <pc:cxnChg chg="add mod">
          <ac:chgData name="liuhan" userId="f8731b20-21fa-4096-91f7-a26467cc747b" providerId="ADAL" clId="{9E20E184-5F2F-4F30-97E3-3D91B453DD2A}" dt="2021-08-22T04:55:34.568" v="4050" actId="1037"/>
          <ac:cxnSpMkLst>
            <pc:docMk/>
            <pc:sldMk cId="2419393093" sldId="345"/>
            <ac:cxnSpMk id="15" creationId="{40E8F556-BA6C-471D-AEBC-F8FB985BB8A6}"/>
          </ac:cxnSpMkLst>
        </pc:cxnChg>
        <pc:cxnChg chg="add mod">
          <ac:chgData name="liuhan" userId="f8731b20-21fa-4096-91f7-a26467cc747b" providerId="ADAL" clId="{9E20E184-5F2F-4F30-97E3-3D91B453DD2A}" dt="2021-08-22T04:55:34.568" v="4050" actId="1037"/>
          <ac:cxnSpMkLst>
            <pc:docMk/>
            <pc:sldMk cId="2419393093" sldId="345"/>
            <ac:cxnSpMk id="61" creationId="{8C97786A-73FC-4BDB-B569-81DF67C1D0CB}"/>
          </ac:cxnSpMkLst>
        </pc:cxnChg>
      </pc:sldChg>
      <pc:sldChg chg="modSp add del mod">
        <pc:chgData name="liuhan" userId="f8731b20-21fa-4096-91f7-a26467cc747b" providerId="ADAL" clId="{9E20E184-5F2F-4F30-97E3-3D91B453DD2A}" dt="2021-08-23T07:37:14.628" v="6002" actId="47"/>
        <pc:sldMkLst>
          <pc:docMk/>
          <pc:sldMk cId="1744298504" sldId="346"/>
        </pc:sldMkLst>
        <pc:spChg chg="mod">
          <ac:chgData name="liuhan" userId="f8731b20-21fa-4096-91f7-a26467cc747b" providerId="ADAL" clId="{9E20E184-5F2F-4F30-97E3-3D91B453DD2A}" dt="2021-08-22T13:37:39.922" v="4774" actId="207"/>
          <ac:spMkLst>
            <pc:docMk/>
            <pc:sldMk cId="1744298504" sldId="346"/>
            <ac:spMk id="104" creationId="{7998CBC5-8776-426D-AE41-BD3508583AB6}"/>
          </ac:spMkLst>
        </pc:spChg>
      </pc:sldChg>
      <pc:sldChg chg="addSp delSp modSp add mod">
        <pc:chgData name="liuhan" userId="f8731b20-21fa-4096-91f7-a26467cc747b" providerId="ADAL" clId="{9E20E184-5F2F-4F30-97E3-3D91B453DD2A}" dt="2021-08-23T11:28:23.999" v="6503" actId="20577"/>
        <pc:sldMkLst>
          <pc:docMk/>
          <pc:sldMk cId="4040566765" sldId="347"/>
        </pc:sldMkLst>
        <pc:spChg chg="add mod topLvl">
          <ac:chgData name="liuhan" userId="f8731b20-21fa-4096-91f7-a26467cc747b" providerId="ADAL" clId="{9E20E184-5F2F-4F30-97E3-3D91B453DD2A}" dt="2021-08-23T08:50:40.945" v="6281" actId="14100"/>
          <ac:spMkLst>
            <pc:docMk/>
            <pc:sldMk cId="4040566765" sldId="347"/>
            <ac:spMk id="86" creationId="{CAE08823-AFEA-4385-B71B-1318DA992000}"/>
          </ac:spMkLst>
        </pc:spChg>
        <pc:spChg chg="add del mod topLvl">
          <ac:chgData name="liuhan" userId="f8731b20-21fa-4096-91f7-a26467cc747b" providerId="ADAL" clId="{9E20E184-5F2F-4F30-97E3-3D91B453DD2A}" dt="2021-08-23T08:32:28.786" v="6081" actId="478"/>
          <ac:spMkLst>
            <pc:docMk/>
            <pc:sldMk cId="4040566765" sldId="347"/>
            <ac:spMk id="87" creationId="{EFBFC9D7-29C6-421F-997C-8DB9C046131A}"/>
          </ac:spMkLst>
        </pc:spChg>
        <pc:spChg chg="add del mod">
          <ac:chgData name="liuhan" userId="f8731b20-21fa-4096-91f7-a26467cc747b" providerId="ADAL" clId="{9E20E184-5F2F-4F30-97E3-3D91B453DD2A}" dt="2021-08-22T13:56:57.434" v="4882" actId="478"/>
          <ac:spMkLst>
            <pc:docMk/>
            <pc:sldMk cId="4040566765" sldId="347"/>
            <ac:spMk id="88" creationId="{F35BC9D7-A444-4661-B937-8F52023E8639}"/>
          </ac:spMkLst>
        </pc:spChg>
        <pc:spChg chg="add del mod topLvl">
          <ac:chgData name="liuhan" userId="f8731b20-21fa-4096-91f7-a26467cc747b" providerId="ADAL" clId="{9E20E184-5F2F-4F30-97E3-3D91B453DD2A}" dt="2021-08-23T08:32:28.786" v="6081" actId="478"/>
          <ac:spMkLst>
            <pc:docMk/>
            <pc:sldMk cId="4040566765" sldId="347"/>
            <ac:spMk id="89" creationId="{53D4DD05-15B7-4F68-9C05-163AFE391593}"/>
          </ac:spMkLst>
        </pc:spChg>
        <pc:spChg chg="add del mod topLvl">
          <ac:chgData name="liuhan" userId="f8731b20-21fa-4096-91f7-a26467cc747b" providerId="ADAL" clId="{9E20E184-5F2F-4F30-97E3-3D91B453DD2A}" dt="2021-08-23T08:32:28.786" v="6081" actId="478"/>
          <ac:spMkLst>
            <pc:docMk/>
            <pc:sldMk cId="4040566765" sldId="347"/>
            <ac:spMk id="90" creationId="{F6153059-D251-449A-A0DE-D3F8BFD466C2}"/>
          </ac:spMkLst>
        </pc:spChg>
        <pc:spChg chg="add mod topLvl">
          <ac:chgData name="liuhan" userId="f8731b20-21fa-4096-91f7-a26467cc747b" providerId="ADAL" clId="{9E20E184-5F2F-4F30-97E3-3D91B453DD2A}" dt="2021-08-23T08:50:47.995" v="6298" actId="1037"/>
          <ac:spMkLst>
            <pc:docMk/>
            <pc:sldMk cId="4040566765" sldId="347"/>
            <ac:spMk id="92" creationId="{886502B4-BF76-4BE0-9921-3E1225EDCE54}"/>
          </ac:spMkLst>
        </pc:spChg>
        <pc:spChg chg="mod topLvl">
          <ac:chgData name="liuhan" userId="f8731b20-21fa-4096-91f7-a26467cc747b" providerId="ADAL" clId="{9E20E184-5F2F-4F30-97E3-3D91B453DD2A}" dt="2021-08-23T08:51:21.011" v="6372" actId="1038"/>
          <ac:spMkLst>
            <pc:docMk/>
            <pc:sldMk cId="4040566765" sldId="347"/>
            <ac:spMk id="93" creationId="{BEAA7DD6-7B65-4BB0-B3E1-CB378C5A8883}"/>
          </ac:spMkLst>
        </pc:spChg>
        <pc:spChg chg="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96" creationId="{EB9A00FC-D023-4E84-BD11-3515DE61F584}"/>
          </ac:spMkLst>
        </pc:spChg>
        <pc:spChg chg="del mod topLvl">
          <ac:chgData name="liuhan" userId="f8731b20-21fa-4096-91f7-a26467cc747b" providerId="ADAL" clId="{9E20E184-5F2F-4F30-97E3-3D91B453DD2A}" dt="2021-08-22T13:37:47.019" v="4775" actId="478"/>
          <ac:spMkLst>
            <pc:docMk/>
            <pc:sldMk cId="4040566765" sldId="347"/>
            <ac:spMk id="97" creationId="{1C06E12D-3EDA-4745-8189-A36AAF921232}"/>
          </ac:spMkLst>
        </pc:spChg>
        <pc:spChg chg="add mod topLvl">
          <ac:chgData name="liuhan" userId="f8731b20-21fa-4096-91f7-a26467cc747b" providerId="ADAL" clId="{9E20E184-5F2F-4F30-97E3-3D91B453DD2A}" dt="2021-08-23T08:50:57.947" v="6318" actId="14100"/>
          <ac:spMkLst>
            <pc:docMk/>
            <pc:sldMk cId="4040566765" sldId="347"/>
            <ac:spMk id="101" creationId="{3D114581-687C-487A-95C4-C940F5C8216F}"/>
          </ac:spMkLst>
        </pc:spChg>
        <pc:spChg chg="mod topLvl">
          <ac:chgData name="liuhan" userId="f8731b20-21fa-4096-91f7-a26467cc747b" providerId="ADAL" clId="{9E20E184-5F2F-4F30-97E3-3D91B453DD2A}" dt="2021-08-23T08:50:53.569" v="6317" actId="1038"/>
          <ac:spMkLst>
            <pc:docMk/>
            <pc:sldMk cId="4040566765" sldId="347"/>
            <ac:spMk id="102" creationId="{C980D23B-4A46-4B53-AD45-74DA161B3B56}"/>
          </ac:spMkLst>
        </pc:spChg>
        <pc:spChg chg="add del mod">
          <ac:chgData name="liuhan" userId="f8731b20-21fa-4096-91f7-a26467cc747b" providerId="ADAL" clId="{9E20E184-5F2F-4F30-97E3-3D91B453DD2A}" dt="2021-08-22T14:00:11.927" v="4939"/>
          <ac:spMkLst>
            <pc:docMk/>
            <pc:sldMk cId="4040566765" sldId="347"/>
            <ac:spMk id="104" creationId="{B054B104-9298-4FDE-A3AD-BB7E0804278F}"/>
          </ac:spMkLst>
        </pc:spChg>
        <pc:spChg chg="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05" creationId="{F052D8E9-9F30-4E79-83B1-9C6B48A565D2}"/>
          </ac:spMkLst>
        </pc:spChg>
        <pc:spChg chg="del mod topLvl">
          <ac:chgData name="liuhan" userId="f8731b20-21fa-4096-91f7-a26467cc747b" providerId="ADAL" clId="{9E20E184-5F2F-4F30-97E3-3D91B453DD2A}" dt="2021-08-22T14:38:18.728" v="5213" actId="478"/>
          <ac:spMkLst>
            <pc:docMk/>
            <pc:sldMk cId="4040566765" sldId="347"/>
            <ac:spMk id="107" creationId="{47811992-776B-4B83-A5B1-4FB882CB6A75}"/>
          </ac:spMkLst>
        </pc:spChg>
        <pc:spChg chg="add mod topLvl">
          <ac:chgData name="liuhan" userId="f8731b20-21fa-4096-91f7-a26467cc747b" providerId="ADAL" clId="{9E20E184-5F2F-4F30-97E3-3D91B453DD2A}" dt="2021-08-23T08:51:06.571" v="6326" actId="14100"/>
          <ac:spMkLst>
            <pc:docMk/>
            <pc:sldMk cId="4040566765" sldId="347"/>
            <ac:spMk id="108" creationId="{44DAE596-8165-4F9A-B215-0194E9791687}"/>
          </ac:spMkLst>
        </pc:spChg>
        <pc:spChg chg="add mod topLvl">
          <ac:chgData name="liuhan" userId="f8731b20-21fa-4096-91f7-a26467cc747b" providerId="ADAL" clId="{9E20E184-5F2F-4F30-97E3-3D91B453DD2A}" dt="2021-08-23T08:51:02.488" v="6325" actId="1037"/>
          <ac:spMkLst>
            <pc:docMk/>
            <pc:sldMk cId="4040566765" sldId="347"/>
            <ac:spMk id="109" creationId="{B6558AAB-21A1-4200-A615-E8CD54C0A5DC}"/>
          </ac:spMkLst>
        </pc:spChg>
        <pc:spChg chg="del mod topLvl">
          <ac:chgData name="liuhan" userId="f8731b20-21fa-4096-91f7-a26467cc747b" providerId="ADAL" clId="{9E20E184-5F2F-4F30-97E3-3D91B453DD2A}" dt="2021-08-22T14:35:47.372" v="5205" actId="478"/>
          <ac:spMkLst>
            <pc:docMk/>
            <pc:sldMk cId="4040566765" sldId="347"/>
            <ac:spMk id="110" creationId="{2C2BD62B-82F0-4C76-94E9-61B0CFDA17A0}"/>
          </ac:spMkLst>
        </pc:spChg>
        <pc:spChg chg="del mod topLvl">
          <ac:chgData name="liuhan" userId="f8731b20-21fa-4096-91f7-a26467cc747b" providerId="ADAL" clId="{9E20E184-5F2F-4F30-97E3-3D91B453DD2A}" dt="2021-08-22T14:35:47.372" v="5205" actId="478"/>
          <ac:spMkLst>
            <pc:docMk/>
            <pc:sldMk cId="4040566765" sldId="347"/>
            <ac:spMk id="111" creationId="{DA11110E-2F3B-42AC-8885-ED6F9BFE2967}"/>
          </ac:spMkLst>
        </pc:spChg>
        <pc:spChg chg="del mod topLvl">
          <ac:chgData name="liuhan" userId="f8731b20-21fa-4096-91f7-a26467cc747b" providerId="ADAL" clId="{9E20E184-5F2F-4F30-97E3-3D91B453DD2A}" dt="2021-08-22T13:38:25.142" v="4782" actId="478"/>
          <ac:spMkLst>
            <pc:docMk/>
            <pc:sldMk cId="4040566765" sldId="347"/>
            <ac:spMk id="112" creationId="{03F2532B-EFAA-451C-B152-AC5B8B6E131A}"/>
          </ac:spMkLst>
        </pc:spChg>
        <pc:spChg chg="del mod topLvl">
          <ac:chgData name="liuhan" userId="f8731b20-21fa-4096-91f7-a26467cc747b" providerId="ADAL" clId="{9E20E184-5F2F-4F30-97E3-3D91B453DD2A}" dt="2021-08-22T13:38:25.142" v="4782" actId="478"/>
          <ac:spMkLst>
            <pc:docMk/>
            <pc:sldMk cId="4040566765" sldId="347"/>
            <ac:spMk id="113" creationId="{AA60E633-FB28-47E1-BB08-E191DAA96BFD}"/>
          </ac:spMkLst>
        </pc:spChg>
        <pc:spChg chg="del mod topLvl">
          <ac:chgData name="liuhan" userId="f8731b20-21fa-4096-91f7-a26467cc747b" providerId="ADAL" clId="{9E20E184-5F2F-4F30-97E3-3D91B453DD2A}" dt="2021-08-22T14:06:36.855" v="5028" actId="478"/>
          <ac:spMkLst>
            <pc:docMk/>
            <pc:sldMk cId="4040566765" sldId="347"/>
            <ac:spMk id="114" creationId="{C19BB546-6C56-4BB2-AD86-8639B9814B11}"/>
          </ac:spMkLst>
        </pc:spChg>
        <pc:spChg chg="del mod topLvl">
          <ac:chgData name="liuhan" userId="f8731b20-21fa-4096-91f7-a26467cc747b" providerId="ADAL" clId="{9E20E184-5F2F-4F30-97E3-3D91B453DD2A}" dt="2021-08-22T14:06:39.141" v="5029" actId="478"/>
          <ac:spMkLst>
            <pc:docMk/>
            <pc:sldMk cId="4040566765" sldId="347"/>
            <ac:spMk id="115" creationId="{343BED59-C6C3-4141-96F2-1011A72EC897}"/>
          </ac:spMkLst>
        </pc:spChg>
        <pc:spChg chg="del mod topLvl">
          <ac:chgData name="liuhan" userId="f8731b20-21fa-4096-91f7-a26467cc747b" providerId="ADAL" clId="{9E20E184-5F2F-4F30-97E3-3D91B453DD2A}" dt="2021-08-22T14:06:39.141" v="5029" actId="478"/>
          <ac:spMkLst>
            <pc:docMk/>
            <pc:sldMk cId="4040566765" sldId="347"/>
            <ac:spMk id="116" creationId="{D654CABC-CFBC-433D-9A8A-D8B258AC67FF}"/>
          </ac:spMkLst>
        </pc:spChg>
        <pc:spChg chg="del mod topLvl">
          <ac:chgData name="liuhan" userId="f8731b20-21fa-4096-91f7-a26467cc747b" providerId="ADAL" clId="{9E20E184-5F2F-4F30-97E3-3D91B453DD2A}" dt="2021-08-22T14:06:36.855" v="5028" actId="478"/>
          <ac:spMkLst>
            <pc:docMk/>
            <pc:sldMk cId="4040566765" sldId="347"/>
            <ac:spMk id="117" creationId="{37233C51-6042-471A-AA28-8E05E2B59E69}"/>
          </ac:spMkLst>
        </pc:spChg>
        <pc:spChg chg="mod topLvl">
          <ac:chgData name="liuhan" userId="f8731b20-21fa-4096-91f7-a26467cc747b" providerId="ADAL" clId="{9E20E184-5F2F-4F30-97E3-3D91B453DD2A}" dt="2021-08-23T08:51:14.400" v="6342" actId="14100"/>
          <ac:spMkLst>
            <pc:docMk/>
            <pc:sldMk cId="4040566765" sldId="347"/>
            <ac:spMk id="118" creationId="{28788ADE-6BE5-48BA-B95A-19C8758C4C87}"/>
          </ac:spMkLst>
        </pc:spChg>
        <pc:spChg chg="del mod topLvl">
          <ac:chgData name="liuhan" userId="f8731b20-21fa-4096-91f7-a26467cc747b" providerId="ADAL" clId="{9E20E184-5F2F-4F30-97E3-3D91B453DD2A}" dt="2021-08-22T14:35:47.372" v="5205" actId="478"/>
          <ac:spMkLst>
            <pc:docMk/>
            <pc:sldMk cId="4040566765" sldId="347"/>
            <ac:spMk id="119" creationId="{833F7E57-E171-4761-86F9-450CD3A6411D}"/>
          </ac:spMkLst>
        </pc:spChg>
        <pc:spChg chg="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21" creationId="{7BA3CE45-7AD5-47B8-A11F-15D23397346A}"/>
          </ac:spMkLst>
        </pc:spChg>
        <pc:spChg chg="del mod topLvl">
          <ac:chgData name="liuhan" userId="f8731b20-21fa-4096-91f7-a26467cc747b" providerId="ADAL" clId="{9E20E184-5F2F-4F30-97E3-3D91B453DD2A}" dt="2021-08-22T14:38:15.417" v="5212" actId="478"/>
          <ac:spMkLst>
            <pc:docMk/>
            <pc:sldMk cId="4040566765" sldId="347"/>
            <ac:spMk id="122" creationId="{84D01C97-4DBA-4B6E-8717-5EFB24E72A56}"/>
          </ac:spMkLst>
        </pc:spChg>
        <pc:spChg chg="del mod topLvl">
          <ac:chgData name="liuhan" userId="f8731b20-21fa-4096-91f7-a26467cc747b" providerId="ADAL" clId="{9E20E184-5F2F-4F30-97E3-3D91B453DD2A}" dt="2021-08-23T08:27:11.025" v="6015" actId="478"/>
          <ac:spMkLst>
            <pc:docMk/>
            <pc:sldMk cId="4040566765" sldId="347"/>
            <ac:spMk id="123" creationId="{6FC410C8-089C-4065-B902-58D800B3FF76}"/>
          </ac:spMkLst>
        </pc:spChg>
        <pc:spChg chg="del mod topLvl">
          <ac:chgData name="liuhan" userId="f8731b20-21fa-4096-91f7-a26467cc747b" providerId="ADAL" clId="{9E20E184-5F2F-4F30-97E3-3D91B453DD2A}" dt="2021-08-22T14:38:18.728" v="5213" actId="478"/>
          <ac:spMkLst>
            <pc:docMk/>
            <pc:sldMk cId="4040566765" sldId="347"/>
            <ac:spMk id="124" creationId="{5D7E2ECD-02D1-482D-8B42-06C15F6AF3D5}"/>
          </ac:spMkLst>
        </pc:spChg>
        <pc:spChg chg="del mod topLvl">
          <ac:chgData name="liuhan" userId="f8731b20-21fa-4096-91f7-a26467cc747b" providerId="ADAL" clId="{9E20E184-5F2F-4F30-97E3-3D91B453DD2A}" dt="2021-08-22T14:38:18.728" v="5213" actId="478"/>
          <ac:spMkLst>
            <pc:docMk/>
            <pc:sldMk cId="4040566765" sldId="347"/>
            <ac:spMk id="125" creationId="{A4738F2F-9EF0-41D8-8F56-2418D286B29B}"/>
          </ac:spMkLst>
        </pc:spChg>
        <pc:spChg chg="mod or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26" creationId="{A5C23A50-BD5B-4B13-B4E7-DD614BD72190}"/>
          </ac:spMkLst>
        </pc:spChg>
        <pc:spChg chg="mod topLvl">
          <ac:chgData name="liuhan" userId="f8731b20-21fa-4096-91f7-a26467cc747b" providerId="ADAL" clId="{9E20E184-5F2F-4F30-97E3-3D91B453DD2A}" dt="2021-08-23T08:50:47.995" v="6298" actId="1037"/>
          <ac:spMkLst>
            <pc:docMk/>
            <pc:sldMk cId="4040566765" sldId="347"/>
            <ac:spMk id="127" creationId="{A00E7D9F-0077-4A71-9575-8136F8A40ED3}"/>
          </ac:spMkLst>
        </pc:spChg>
        <pc:spChg chg="add del mod topLvl">
          <ac:chgData name="liuhan" userId="f8731b20-21fa-4096-91f7-a26467cc747b" providerId="ADAL" clId="{9E20E184-5F2F-4F30-97E3-3D91B453DD2A}" dt="2021-08-23T08:42:15.834" v="6176" actId="478"/>
          <ac:spMkLst>
            <pc:docMk/>
            <pc:sldMk cId="4040566765" sldId="347"/>
            <ac:spMk id="129" creationId="{B9D71197-885E-4980-A656-E17AF90A5126}"/>
          </ac:spMkLst>
        </pc:spChg>
        <pc:spChg chg="add 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30" creationId="{B8AF998D-84E6-49FC-AA1D-807411F50DC1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31" creationId="{54813D3D-2009-4946-89F1-4B2543D04C32}"/>
          </ac:spMkLst>
        </pc:spChg>
        <pc:spChg chg="add del mod topLvl">
          <ac:chgData name="liuhan" userId="f8731b20-21fa-4096-91f7-a26467cc747b" providerId="ADAL" clId="{9E20E184-5F2F-4F30-97E3-3D91B453DD2A}" dt="2021-08-23T08:32:47.306" v="6083" actId="478"/>
          <ac:spMkLst>
            <pc:docMk/>
            <pc:sldMk cId="4040566765" sldId="347"/>
            <ac:spMk id="132" creationId="{5EC38B20-FE3F-40D5-85C7-66FFB5153130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33" creationId="{612F6AA6-2682-46B8-A03A-9DBFA719225F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34" creationId="{1EE73694-F9F9-4F41-A365-1D1C1DAC5B83}"/>
          </ac:spMkLst>
        </pc:spChg>
        <pc:spChg chg="add del mod">
          <ac:chgData name="liuhan" userId="f8731b20-21fa-4096-91f7-a26467cc747b" providerId="ADAL" clId="{9E20E184-5F2F-4F30-97E3-3D91B453DD2A}" dt="2021-08-22T14:38:15.417" v="5212" actId="478"/>
          <ac:spMkLst>
            <pc:docMk/>
            <pc:sldMk cId="4040566765" sldId="347"/>
            <ac:spMk id="135" creationId="{89D92CDB-89A8-417A-9764-D3D120120D35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36" creationId="{89A7CC90-53E9-4D00-9F96-056439C742A0}"/>
          </ac:spMkLst>
        </pc:spChg>
        <pc:spChg chg="add del mod topLvl">
          <ac:chgData name="liuhan" userId="f8731b20-21fa-4096-91f7-a26467cc747b" providerId="ADAL" clId="{9E20E184-5F2F-4F30-97E3-3D91B453DD2A}" dt="2021-08-23T08:32:47.306" v="6083" actId="478"/>
          <ac:spMkLst>
            <pc:docMk/>
            <pc:sldMk cId="4040566765" sldId="347"/>
            <ac:spMk id="138" creationId="{945881E5-4AB5-47BC-8429-36B1F7FAF8AD}"/>
          </ac:spMkLst>
        </pc:spChg>
        <pc:spChg chg="add del mod topLvl">
          <ac:chgData name="liuhan" userId="f8731b20-21fa-4096-91f7-a26467cc747b" providerId="ADAL" clId="{9E20E184-5F2F-4F30-97E3-3D91B453DD2A}" dt="2021-08-23T08:32:47.306" v="6083" actId="478"/>
          <ac:spMkLst>
            <pc:docMk/>
            <pc:sldMk cId="4040566765" sldId="347"/>
            <ac:spMk id="139" creationId="{4351F2C2-D20B-4417-9125-3DB2AC023BA4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41" creationId="{FC568868-59F2-4ED3-91F3-6F237113B0B8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42" creationId="{CABDB64F-560F-4ACB-B324-A0AEA55B45AB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43" creationId="{4F018200-19E9-427E-9A43-13E07FC302AF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44" creationId="{10F2AA2B-E918-46B3-B470-C284AC2C57BB}"/>
          </ac:spMkLst>
        </pc:spChg>
        <pc:spChg chg="add mod">
          <ac:chgData name="liuhan" userId="f8731b20-21fa-4096-91f7-a26467cc747b" providerId="ADAL" clId="{9E20E184-5F2F-4F30-97E3-3D91B453DD2A}" dt="2021-08-22T14:40:40.804" v="5218" actId="571"/>
          <ac:spMkLst>
            <pc:docMk/>
            <pc:sldMk cId="4040566765" sldId="347"/>
            <ac:spMk id="145" creationId="{62CDDF7F-CC7A-4DE3-B17B-344AC6DCDD58}"/>
          </ac:spMkLst>
        </pc:spChg>
        <pc:spChg chg="add del mod">
          <ac:chgData name="liuhan" userId="f8731b20-21fa-4096-91f7-a26467cc747b" providerId="ADAL" clId="{9E20E184-5F2F-4F30-97E3-3D91B453DD2A}" dt="2021-08-22T14:55:21.251" v="5586" actId="478"/>
          <ac:spMkLst>
            <pc:docMk/>
            <pc:sldMk cId="4040566765" sldId="347"/>
            <ac:spMk id="146" creationId="{4C9D88D3-1C9E-426E-86E2-F1DFBECA1DA7}"/>
          </ac:spMkLst>
        </pc:spChg>
        <pc:spChg chg="add del mod">
          <ac:chgData name="liuhan" userId="f8731b20-21fa-4096-91f7-a26467cc747b" providerId="ADAL" clId="{9E20E184-5F2F-4F30-97E3-3D91B453DD2A}" dt="2021-08-22T14:40:50.645" v="5223"/>
          <ac:spMkLst>
            <pc:docMk/>
            <pc:sldMk cId="4040566765" sldId="347"/>
            <ac:spMk id="147" creationId="{1D72C823-F01E-4906-88A8-B72DE8CD5F97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48" creationId="{5BDE26E4-CF73-43B2-873B-C4E03AAF0603}"/>
          </ac:spMkLst>
        </pc:spChg>
        <pc:spChg chg="add del mod">
          <ac:chgData name="liuhan" userId="f8731b20-21fa-4096-91f7-a26467cc747b" providerId="ADAL" clId="{9E20E184-5F2F-4F30-97E3-3D91B453DD2A}" dt="2021-08-22T14:40:53.293" v="5225"/>
          <ac:spMkLst>
            <pc:docMk/>
            <pc:sldMk cId="4040566765" sldId="347"/>
            <ac:spMk id="149" creationId="{D468A493-FB8B-4ACB-BD06-CA4BD041576A}"/>
          </ac:spMkLst>
        </pc:spChg>
        <pc:spChg chg="del mod topLvl">
          <ac:chgData name="liuhan" userId="f8731b20-21fa-4096-91f7-a26467cc747b" providerId="ADAL" clId="{9E20E184-5F2F-4F30-97E3-3D91B453DD2A}" dt="2021-08-23T08:34:42.935" v="6098" actId="478"/>
          <ac:spMkLst>
            <pc:docMk/>
            <pc:sldMk cId="4040566765" sldId="347"/>
            <ac:spMk id="150" creationId="{04568404-01B3-4A29-9FDA-EECDA4B291B8}"/>
          </ac:spMkLst>
        </pc:spChg>
        <pc:spChg chg="add del mod">
          <ac:chgData name="liuhan" userId="f8731b20-21fa-4096-91f7-a26467cc747b" providerId="ADAL" clId="{9E20E184-5F2F-4F30-97E3-3D91B453DD2A}" dt="2021-08-22T14:55:21.251" v="5586" actId="478"/>
          <ac:spMkLst>
            <pc:docMk/>
            <pc:sldMk cId="4040566765" sldId="347"/>
            <ac:spMk id="152" creationId="{6FBFCF40-B2D0-4D9F-B952-E42EF430BEFF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53" creationId="{A9EBCF13-24B1-4921-814B-23A457ED6907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54" creationId="{67D7EF90-3674-4AF1-8E89-79641E19291A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55" creationId="{0B4BE0D5-54D0-4ECF-AB31-FA5B11DDFAAC}"/>
          </ac:spMkLst>
        </pc:spChg>
        <pc:spChg chg="add del mod">
          <ac:chgData name="liuhan" userId="f8731b20-21fa-4096-91f7-a26467cc747b" providerId="ADAL" clId="{9E20E184-5F2F-4F30-97E3-3D91B453DD2A}" dt="2021-08-23T08:43:18.162" v="6182" actId="478"/>
          <ac:spMkLst>
            <pc:docMk/>
            <pc:sldMk cId="4040566765" sldId="347"/>
            <ac:spMk id="156" creationId="{15811987-F6A6-420E-A7AF-82DF669FE681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57" creationId="{E59B6D78-2F9E-4683-AA6B-4FD03AFEE947}"/>
          </ac:spMkLst>
        </pc:spChg>
        <pc:spChg chg="add del mod">
          <ac:chgData name="liuhan" userId="f8731b20-21fa-4096-91f7-a26467cc747b" providerId="ADAL" clId="{9E20E184-5F2F-4F30-97E3-3D91B453DD2A}" dt="2021-08-22T14:49:36.320" v="5434" actId="478"/>
          <ac:spMkLst>
            <pc:docMk/>
            <pc:sldMk cId="4040566765" sldId="347"/>
            <ac:spMk id="158" creationId="{10D5D924-DDFA-44AA-A5DF-8E12C94C1261}"/>
          </ac:spMkLst>
        </pc:spChg>
        <pc:spChg chg="add del mod">
          <ac:chgData name="liuhan" userId="f8731b20-21fa-4096-91f7-a26467cc747b" providerId="ADAL" clId="{9E20E184-5F2F-4F30-97E3-3D91B453DD2A}" dt="2021-08-22T14:49:36.320" v="5434" actId="478"/>
          <ac:spMkLst>
            <pc:docMk/>
            <pc:sldMk cId="4040566765" sldId="347"/>
            <ac:spMk id="159" creationId="{4F44FD71-04EE-4CD0-BFCE-76C62C65D880}"/>
          </ac:spMkLst>
        </pc:spChg>
        <pc:spChg chg="add del mod">
          <ac:chgData name="liuhan" userId="f8731b20-21fa-4096-91f7-a26467cc747b" providerId="ADAL" clId="{9E20E184-5F2F-4F30-97E3-3D91B453DD2A}" dt="2021-08-23T08:26:58.531" v="6012" actId="478"/>
          <ac:spMkLst>
            <pc:docMk/>
            <pc:sldMk cId="4040566765" sldId="347"/>
            <ac:spMk id="160" creationId="{6282FA56-44B9-4253-84BB-B687FAFDEF17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1" creationId="{B155E111-CBA0-47B6-901F-12912D738F98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2" creationId="{663A6821-10F3-4824-8B9E-A5D45394ECA1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3" creationId="{4968C7C4-23E0-4ACC-9243-55A085D75F18}"/>
          </ac:spMkLst>
        </pc:spChg>
        <pc:spChg chg="add mod topLvl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4" creationId="{3D048C28-6347-479E-8ACB-94B2DAED8202}"/>
          </ac:spMkLst>
        </pc:spChg>
        <pc:spChg chg="add del mod">
          <ac:chgData name="liuhan" userId="f8731b20-21fa-4096-91f7-a26467cc747b" providerId="ADAL" clId="{9E20E184-5F2F-4F30-97E3-3D91B453DD2A}" dt="2021-08-22T14:54:28.980" v="5581" actId="478"/>
          <ac:spMkLst>
            <pc:docMk/>
            <pc:sldMk cId="4040566765" sldId="347"/>
            <ac:spMk id="165" creationId="{557F92FE-4698-4173-9DA0-CFDD9896181D}"/>
          </ac:spMkLst>
        </pc:spChg>
        <pc:spChg chg="add mod">
          <ac:chgData name="liuhan" userId="f8731b20-21fa-4096-91f7-a26467cc747b" providerId="ADAL" clId="{9E20E184-5F2F-4F30-97E3-3D91B453DD2A}" dt="2021-08-23T08:51:02.488" v="6325" actId="1037"/>
          <ac:spMkLst>
            <pc:docMk/>
            <pc:sldMk cId="4040566765" sldId="347"/>
            <ac:spMk id="166" creationId="{DDA0B432-5E4F-4C73-8EA2-B244D7FCAADB}"/>
          </ac:spMkLst>
        </pc:spChg>
        <pc:spChg chg="add mod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7" creationId="{72F12CF6-CBBC-4999-96F5-5F5D6E249C78}"/>
          </ac:spMkLst>
        </pc:spChg>
        <pc:spChg chg="add mod">
          <ac:chgData name="liuhan" userId="f8731b20-21fa-4096-91f7-a26467cc747b" providerId="ADAL" clId="{9E20E184-5F2F-4F30-97E3-3D91B453DD2A}" dt="2021-08-23T08:43:16.178" v="6181" actId="1076"/>
          <ac:spMkLst>
            <pc:docMk/>
            <pc:sldMk cId="4040566765" sldId="347"/>
            <ac:spMk id="168" creationId="{30EE994E-F56D-44BA-A31F-D4BBA2E20AA5}"/>
          </ac:spMkLst>
        </pc:spChg>
        <pc:spChg chg="add del mod">
          <ac:chgData name="liuhan" userId="f8731b20-21fa-4096-91f7-a26467cc747b" providerId="ADAL" clId="{9E20E184-5F2F-4F30-97E3-3D91B453DD2A}" dt="2021-08-23T08:34:42.935" v="6098" actId="478"/>
          <ac:spMkLst>
            <pc:docMk/>
            <pc:sldMk cId="4040566765" sldId="347"/>
            <ac:spMk id="169" creationId="{3C7592E9-94E6-426C-B424-885273ADD233}"/>
          </ac:spMkLst>
        </pc:spChg>
        <pc:spChg chg="add 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70" creationId="{B1CB88B1-58CD-4A75-BE61-437B3791040A}"/>
          </ac:spMkLst>
        </pc:spChg>
        <pc:spChg chg="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72" creationId="{0CDC61C9-3280-44AE-A553-18FD31B013D3}"/>
          </ac:spMkLst>
        </pc:spChg>
        <pc:spChg chg="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74" creationId="{CB61A479-D670-4BA2-A247-898965CBC7B5}"/>
          </ac:spMkLst>
        </pc:spChg>
        <pc:spChg chg="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75" creationId="{7CDBD914-9B57-4F49-AE09-2332A592097A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78" creationId="{0FC164CE-3192-413E-8B4C-B1D419C6659E}"/>
          </ac:spMkLst>
        </pc:spChg>
        <pc:spChg chg="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81" creationId="{42D06678-DCA4-4668-951B-5D7BEC1DDB02}"/>
          </ac:spMkLst>
        </pc:spChg>
        <pc:spChg chg="add mod">
          <ac:chgData name="liuhan" userId="f8731b20-21fa-4096-91f7-a26467cc747b" providerId="ADAL" clId="{9E20E184-5F2F-4F30-97E3-3D91B453DD2A}" dt="2021-08-23T11:28:23.999" v="6503" actId="20577"/>
          <ac:spMkLst>
            <pc:docMk/>
            <pc:sldMk cId="4040566765" sldId="347"/>
            <ac:spMk id="184" creationId="{0D87AFBE-DC4F-44D8-B135-34963D9466E6}"/>
          </ac:spMkLst>
        </pc:spChg>
        <pc:spChg chg="add del mod">
          <ac:chgData name="liuhan" userId="f8731b20-21fa-4096-91f7-a26467cc747b" providerId="ADAL" clId="{9E20E184-5F2F-4F30-97E3-3D91B453DD2A}" dt="2021-08-23T08:43:48.681" v="6185"/>
          <ac:spMkLst>
            <pc:docMk/>
            <pc:sldMk cId="4040566765" sldId="347"/>
            <ac:spMk id="185" creationId="{3CB621A3-2B41-4449-A880-EE325CFA6BAA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86" creationId="{33547E8E-3AEA-4821-A3C9-62317C223652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88" creationId="{8F2DB946-D2E2-4F27-8409-7158DD9FD672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89" creationId="{B6DB3FA9-44D8-4CAA-88CD-257AEE5691C5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90" creationId="{2191D95B-A3DF-4732-BB53-B8329A456C46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91" creationId="{38919A19-880B-428B-B83A-4680520D378D}"/>
          </ac:spMkLst>
        </pc:spChg>
        <pc:spChg chg="add mod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193" creationId="{ACAA2F1A-192B-4001-A880-517C4D97AFC7}"/>
          </ac:spMkLst>
        </pc:spChg>
        <pc:spChg chg="mod topLvl">
          <ac:chgData name="liuhan" userId="f8731b20-21fa-4096-91f7-a26467cc747b" providerId="ADAL" clId="{9E20E184-5F2F-4F30-97E3-3D91B453DD2A}" dt="2021-08-23T09:08:26.862" v="6498" actId="1037"/>
          <ac:spMkLst>
            <pc:docMk/>
            <pc:sldMk cId="4040566765" sldId="347"/>
            <ac:spMk id="205" creationId="{23653E72-7682-4B19-AB3E-CA7751A672FB}"/>
          </ac:spMkLst>
        </pc:spChg>
        <pc:spChg chg="mod">
          <ac:chgData name="liuhan" userId="f8731b20-21fa-4096-91f7-a26467cc747b" providerId="ADAL" clId="{9E20E184-5F2F-4F30-97E3-3D91B453DD2A}" dt="2021-08-23T08:35:10.219" v="6103" actId="1076"/>
          <ac:spMkLst>
            <pc:docMk/>
            <pc:sldMk cId="4040566765" sldId="347"/>
            <ac:spMk id="209" creationId="{BF9BA561-A167-49F4-874D-8A560BA893AA}"/>
          </ac:spMkLst>
        </pc:spChg>
        <pc:spChg chg="del mod">
          <ac:chgData name="liuhan" userId="f8731b20-21fa-4096-91f7-a26467cc747b" providerId="ADAL" clId="{9E20E184-5F2F-4F30-97E3-3D91B453DD2A}" dt="2021-08-23T08:43:18.162" v="6182" actId="478"/>
          <ac:spMkLst>
            <pc:docMk/>
            <pc:sldMk cId="4040566765" sldId="347"/>
            <ac:spMk id="210" creationId="{2D22A616-6514-4034-9E2D-826A089D48C4}"/>
          </ac:spMkLst>
        </pc:spChg>
        <pc:grpChg chg="add mod topLvl">
          <ac:chgData name="liuhan" userId="f8731b20-21fa-4096-91f7-a26467cc747b" providerId="ADAL" clId="{9E20E184-5F2F-4F30-97E3-3D91B453DD2A}" dt="2021-08-23T08:43:16.178" v="6181" actId="1076"/>
          <ac:grpSpMkLst>
            <pc:docMk/>
            <pc:sldMk cId="4040566765" sldId="347"/>
            <ac:grpSpMk id="2" creationId="{34ADE7B4-0253-432F-AD3C-DB93A88AF677}"/>
          </ac:grpSpMkLst>
        </pc:grpChg>
        <pc:grpChg chg="add del mod">
          <ac:chgData name="liuhan" userId="f8731b20-21fa-4096-91f7-a26467cc747b" providerId="ADAL" clId="{9E20E184-5F2F-4F30-97E3-3D91B453DD2A}" dt="2021-08-22T14:50:41.455" v="5439" actId="165"/>
          <ac:grpSpMkLst>
            <pc:docMk/>
            <pc:sldMk cId="4040566765" sldId="347"/>
            <ac:grpSpMk id="18" creationId="{458A468B-151B-470C-A6AA-3D18E0A27A41}"/>
          </ac:grpSpMkLst>
        </pc:grpChg>
        <pc:grpChg chg="add del mod">
          <ac:chgData name="liuhan" userId="f8731b20-21fa-4096-91f7-a26467cc747b" providerId="ADAL" clId="{9E20E184-5F2F-4F30-97E3-3D91B453DD2A}" dt="2021-08-23T08:27:44.842" v="6018" actId="165"/>
          <ac:grpSpMkLst>
            <pc:docMk/>
            <pc:sldMk cId="4040566765" sldId="347"/>
            <ac:grpSpMk id="19" creationId="{172B5FAF-1CC6-4CA4-A40E-21331CEF3920}"/>
          </ac:grpSpMkLst>
        </pc:grpChg>
        <pc:grpChg chg="add del mod">
          <ac:chgData name="liuhan" userId="f8731b20-21fa-4096-91f7-a26467cc747b" providerId="ADAL" clId="{9E20E184-5F2F-4F30-97E3-3D91B453DD2A}" dt="2021-08-23T08:34:15.323" v="6094" actId="165"/>
          <ac:grpSpMkLst>
            <pc:docMk/>
            <pc:sldMk cId="4040566765" sldId="347"/>
            <ac:grpSpMk id="20" creationId="{0AC4573B-F50A-4D1F-95DD-FCD13920B18A}"/>
          </ac:grpSpMkLst>
        </pc:grpChg>
        <pc:grpChg chg="add mod">
          <ac:chgData name="liuhan" userId="f8731b20-21fa-4096-91f7-a26467cc747b" providerId="ADAL" clId="{9E20E184-5F2F-4F30-97E3-3D91B453DD2A}" dt="2021-08-23T09:08:26.862" v="6498" actId="1037"/>
          <ac:grpSpMkLst>
            <pc:docMk/>
            <pc:sldMk cId="4040566765" sldId="347"/>
            <ac:grpSpMk id="22" creationId="{1965D009-759E-4360-B669-075706045F02}"/>
          </ac:grpSpMkLst>
        </pc:grpChg>
        <pc:grpChg chg="add mod">
          <ac:chgData name="liuhan" userId="f8731b20-21fa-4096-91f7-a26467cc747b" providerId="ADAL" clId="{9E20E184-5F2F-4F30-97E3-3D91B453DD2A}" dt="2021-08-23T09:08:26.862" v="6498" actId="1037"/>
          <ac:grpSpMkLst>
            <pc:docMk/>
            <pc:sldMk cId="4040566765" sldId="347"/>
            <ac:grpSpMk id="30" creationId="{C6BCC766-4180-4682-BFAA-CB20830B63AF}"/>
          </ac:grpSpMkLst>
        </pc:grpChg>
        <pc:grpChg chg="add mod">
          <ac:chgData name="liuhan" userId="f8731b20-21fa-4096-91f7-a26467cc747b" providerId="ADAL" clId="{9E20E184-5F2F-4F30-97E3-3D91B453DD2A}" dt="2021-08-23T08:43:16.178" v="6181" actId="1076"/>
          <ac:grpSpMkLst>
            <pc:docMk/>
            <pc:sldMk cId="4040566765" sldId="347"/>
            <ac:grpSpMk id="31" creationId="{8C003C5B-26B6-430F-93EC-FB346E880238}"/>
          </ac:grpSpMkLst>
        </pc:grpChg>
        <pc:grpChg chg="del mod topLvl">
          <ac:chgData name="liuhan" userId="f8731b20-21fa-4096-91f7-a26467cc747b" providerId="ADAL" clId="{9E20E184-5F2F-4F30-97E3-3D91B453DD2A}" dt="2021-08-22T13:37:02.197" v="4764" actId="165"/>
          <ac:grpSpMkLst>
            <pc:docMk/>
            <pc:sldMk cId="4040566765" sldId="347"/>
            <ac:grpSpMk id="94" creationId="{3FAF2B99-A17C-483E-89C3-75E43EFB496B}"/>
          </ac:grpSpMkLst>
        </pc:grpChg>
        <pc:grpChg chg="add mod">
          <ac:chgData name="liuhan" userId="f8731b20-21fa-4096-91f7-a26467cc747b" providerId="ADAL" clId="{9E20E184-5F2F-4F30-97E3-3D91B453DD2A}" dt="2021-08-23T09:08:26.862" v="6498" actId="1037"/>
          <ac:grpSpMkLst>
            <pc:docMk/>
            <pc:sldMk cId="4040566765" sldId="347"/>
            <ac:grpSpMk id="171" creationId="{264D412D-E356-4F71-82C3-360C566FD689}"/>
          </ac:grpSpMkLst>
        </pc:grpChg>
        <pc:grpChg chg="del mod">
          <ac:chgData name="liuhan" userId="f8731b20-21fa-4096-91f7-a26467cc747b" providerId="ADAL" clId="{9E20E184-5F2F-4F30-97E3-3D91B453DD2A}" dt="2021-08-22T13:36:21.195" v="4763" actId="165"/>
          <ac:grpSpMkLst>
            <pc:docMk/>
            <pc:sldMk cId="4040566765" sldId="347"/>
            <ac:grpSpMk id="176" creationId="{CC42A239-5A02-4EC8-8F0B-FAC16DFC71FA}"/>
          </ac:grpSpMkLst>
        </pc:grpChg>
        <pc:grpChg chg="del mod">
          <ac:chgData name="liuhan" userId="f8731b20-21fa-4096-91f7-a26467cc747b" providerId="ADAL" clId="{9E20E184-5F2F-4F30-97E3-3D91B453DD2A}" dt="2021-08-22T14:56:08" v="5590" actId="165"/>
          <ac:grpSpMkLst>
            <pc:docMk/>
            <pc:sldMk cId="4040566765" sldId="347"/>
            <ac:grpSpMk id="206" creationId="{B222C0CB-94F9-4701-BF2F-C6C28E1D5E6E}"/>
          </ac:grpSpMkLst>
        </pc:grpChg>
        <pc:grpChg chg="del mod">
          <ac:chgData name="liuhan" userId="f8731b20-21fa-4096-91f7-a26467cc747b" providerId="ADAL" clId="{9E20E184-5F2F-4F30-97E3-3D91B453DD2A}" dt="2021-08-22T14:44:47.618" v="5386" actId="478"/>
          <ac:grpSpMkLst>
            <pc:docMk/>
            <pc:sldMk cId="4040566765" sldId="347"/>
            <ac:grpSpMk id="211" creationId="{96A7B875-8322-4024-AC32-C7909786B480}"/>
          </ac:grpSpMkLst>
        </pc:grpChg>
        <pc:grpChg chg="add mod">
          <ac:chgData name="liuhan" userId="f8731b20-21fa-4096-91f7-a26467cc747b" providerId="ADAL" clId="{9E20E184-5F2F-4F30-97E3-3D91B453DD2A}" dt="2021-08-23T09:08:26.862" v="6498" actId="1037"/>
          <ac:grpSpMkLst>
            <pc:docMk/>
            <pc:sldMk cId="4040566765" sldId="347"/>
            <ac:grpSpMk id="2055" creationId="{C17BACE0-209C-4B07-9011-178A08F629AE}"/>
          </ac:grpSpMkLst>
        </pc:grpChg>
        <pc:picChg chg="mod topLvl">
          <ac:chgData name="liuhan" userId="f8731b20-21fa-4096-91f7-a26467cc747b" providerId="ADAL" clId="{9E20E184-5F2F-4F30-97E3-3D91B453DD2A}" dt="2021-08-23T08:51:21.011" v="6372" actId="1038"/>
          <ac:picMkLst>
            <pc:docMk/>
            <pc:sldMk cId="4040566765" sldId="347"/>
            <ac:picMk id="91" creationId="{48247543-434F-460A-9A27-479DAADB78ED}"/>
          </ac:picMkLst>
        </pc:picChg>
        <pc:picChg chg="del mod">
          <ac:chgData name="liuhan" userId="f8731b20-21fa-4096-91f7-a26467cc747b" providerId="ADAL" clId="{9E20E184-5F2F-4F30-97E3-3D91B453DD2A}" dt="2021-08-22T13:36:08.173" v="4762" actId="478"/>
          <ac:picMkLst>
            <pc:docMk/>
            <pc:sldMk cId="4040566765" sldId="347"/>
            <ac:picMk id="95" creationId="{EE1BCFB7-4ED4-4833-AE1B-10714C86ABE5}"/>
          </ac:picMkLst>
        </pc:picChg>
        <pc:picChg chg="del">
          <ac:chgData name="liuhan" userId="f8731b20-21fa-4096-91f7-a26467cc747b" providerId="ADAL" clId="{9E20E184-5F2F-4F30-97E3-3D91B453DD2A}" dt="2021-08-22T13:36:08.173" v="4762" actId="478"/>
          <ac:picMkLst>
            <pc:docMk/>
            <pc:sldMk cId="4040566765" sldId="347"/>
            <ac:picMk id="98" creationId="{4A87DB53-7C00-4E86-A794-809598E0A331}"/>
          </ac:picMkLst>
        </pc:picChg>
        <pc:picChg chg="del mod">
          <ac:chgData name="liuhan" userId="f8731b20-21fa-4096-91f7-a26467cc747b" providerId="ADAL" clId="{9E20E184-5F2F-4F30-97E3-3D91B453DD2A}" dt="2021-08-22T13:36:08.173" v="4762" actId="478"/>
          <ac:picMkLst>
            <pc:docMk/>
            <pc:sldMk cId="4040566765" sldId="347"/>
            <ac:picMk id="99" creationId="{F0A95504-9F9B-468D-B376-D576B2A11B13}"/>
          </ac:picMkLst>
        </pc:picChg>
        <pc:picChg chg="mod topLvl">
          <ac:chgData name="liuhan" userId="f8731b20-21fa-4096-91f7-a26467cc747b" providerId="ADAL" clId="{9E20E184-5F2F-4F30-97E3-3D91B453DD2A}" dt="2021-08-23T08:50:53.569" v="6317" actId="1038"/>
          <ac:picMkLst>
            <pc:docMk/>
            <pc:sldMk cId="4040566765" sldId="347"/>
            <ac:picMk id="100" creationId="{239670A7-927C-4B3B-B587-61085DE728FC}"/>
          </ac:picMkLst>
        </pc:picChg>
        <pc:picChg chg="mod topLvl">
          <ac:chgData name="liuhan" userId="f8731b20-21fa-4096-91f7-a26467cc747b" providerId="ADAL" clId="{9E20E184-5F2F-4F30-97E3-3D91B453DD2A}" dt="2021-08-23T08:43:16.178" v="6181" actId="1076"/>
          <ac:picMkLst>
            <pc:docMk/>
            <pc:sldMk cId="4040566765" sldId="347"/>
            <ac:picMk id="103" creationId="{F11E5E8D-BC5D-40D0-93CB-766791A6E96C}"/>
          </ac:picMkLst>
        </pc:picChg>
        <pc:picChg chg="del mod topLvl">
          <ac:chgData name="liuhan" userId="f8731b20-21fa-4096-91f7-a26467cc747b" providerId="ADAL" clId="{9E20E184-5F2F-4F30-97E3-3D91B453DD2A}" dt="2021-08-22T14:38:18.728" v="5213" actId="478"/>
          <ac:picMkLst>
            <pc:docMk/>
            <pc:sldMk cId="4040566765" sldId="347"/>
            <ac:picMk id="106" creationId="{02A57BB5-1F69-486F-B9DE-1CE3FB630684}"/>
          </ac:picMkLst>
        </pc:picChg>
        <pc:picChg chg="mod topLvl">
          <ac:chgData name="liuhan" userId="f8731b20-21fa-4096-91f7-a26467cc747b" providerId="ADAL" clId="{9E20E184-5F2F-4F30-97E3-3D91B453DD2A}" dt="2021-08-23T08:43:16.178" v="6181" actId="1076"/>
          <ac:picMkLst>
            <pc:docMk/>
            <pc:sldMk cId="4040566765" sldId="347"/>
            <ac:picMk id="120" creationId="{3B963AC9-CB65-4A43-AA3B-871172298B28}"/>
          </ac:picMkLst>
        </pc:picChg>
        <pc:picChg chg="del mod topLvl">
          <ac:chgData name="liuhan" userId="f8731b20-21fa-4096-91f7-a26467cc747b" providerId="ADAL" clId="{9E20E184-5F2F-4F30-97E3-3D91B453DD2A}" dt="2021-08-23T08:39:43.369" v="6145" actId="478"/>
          <ac:picMkLst>
            <pc:docMk/>
            <pc:sldMk cId="4040566765" sldId="347"/>
            <ac:picMk id="128" creationId="{338CD87B-7E4F-41B3-A44E-51046024C5A1}"/>
          </ac:picMkLst>
        </pc:picChg>
        <pc:picChg chg="mod topLvl">
          <ac:chgData name="liuhan" userId="f8731b20-21fa-4096-91f7-a26467cc747b" providerId="ADAL" clId="{9E20E184-5F2F-4F30-97E3-3D91B453DD2A}" dt="2021-08-23T09:08:26.862" v="6498" actId="1037"/>
          <ac:picMkLst>
            <pc:docMk/>
            <pc:sldMk cId="4040566765" sldId="347"/>
            <ac:picMk id="137" creationId="{4A6A34B0-B329-421A-A502-900DC2E20463}"/>
          </ac:picMkLst>
        </pc:picChg>
        <pc:picChg chg="del mod topLvl">
          <ac:chgData name="liuhan" userId="f8731b20-21fa-4096-91f7-a26467cc747b" providerId="ADAL" clId="{9E20E184-5F2F-4F30-97E3-3D91B453DD2A}" dt="2021-08-23T08:39:31.241" v="6143" actId="478"/>
          <ac:picMkLst>
            <pc:docMk/>
            <pc:sldMk cId="4040566765" sldId="347"/>
            <ac:picMk id="140" creationId="{5EEC687E-A7B4-40A8-81D9-7229FAE0A082}"/>
          </ac:picMkLst>
        </pc:picChg>
        <pc:picChg chg="mod topLvl">
          <ac:chgData name="liuhan" userId="f8731b20-21fa-4096-91f7-a26467cc747b" providerId="ADAL" clId="{9E20E184-5F2F-4F30-97E3-3D91B453DD2A}" dt="2021-08-23T09:08:26.862" v="6498" actId="1037"/>
          <ac:picMkLst>
            <pc:docMk/>
            <pc:sldMk cId="4040566765" sldId="347"/>
            <ac:picMk id="151" creationId="{91C09563-8BC2-45F3-B389-B9DA2C6719D0}"/>
          </ac:picMkLst>
        </pc:picChg>
        <pc:picChg chg="mod topLvl">
          <ac:chgData name="liuhan" userId="f8731b20-21fa-4096-91f7-a26467cc747b" providerId="ADAL" clId="{9E20E184-5F2F-4F30-97E3-3D91B453DD2A}" dt="2021-08-23T08:43:16.178" v="6181" actId="1076"/>
          <ac:picMkLst>
            <pc:docMk/>
            <pc:sldMk cId="4040566765" sldId="347"/>
            <ac:picMk id="173" creationId="{553D4897-DF96-45B0-B2E3-9CF49E09FE89}"/>
          </ac:picMkLst>
        </pc:picChg>
        <pc:picChg chg="add mod">
          <ac:chgData name="liuhan" userId="f8731b20-21fa-4096-91f7-a26467cc747b" providerId="ADAL" clId="{9E20E184-5F2F-4F30-97E3-3D91B453DD2A}" dt="2021-08-23T09:08:26.862" v="6498" actId="1037"/>
          <ac:picMkLst>
            <pc:docMk/>
            <pc:sldMk cId="4040566765" sldId="347"/>
            <ac:picMk id="182" creationId="{80674520-95E1-4F36-B703-ED863D91A075}"/>
          </ac:picMkLst>
        </pc:picChg>
        <pc:picChg chg="add mod">
          <ac:chgData name="liuhan" userId="f8731b20-21fa-4096-91f7-a26467cc747b" providerId="ADAL" clId="{9E20E184-5F2F-4F30-97E3-3D91B453DD2A}" dt="2021-08-23T09:08:26.862" v="6498" actId="1037"/>
          <ac:picMkLst>
            <pc:docMk/>
            <pc:sldMk cId="4040566765" sldId="347"/>
            <ac:picMk id="183" creationId="{1233664D-F262-44BA-93E8-BD480447E9E9}"/>
          </ac:picMkLst>
        </pc:picChg>
        <pc:picChg chg="mod topLvl">
          <ac:chgData name="liuhan" userId="f8731b20-21fa-4096-91f7-a26467cc747b" providerId="ADAL" clId="{9E20E184-5F2F-4F30-97E3-3D91B453DD2A}" dt="2021-08-23T09:08:26.862" v="6498" actId="1037"/>
          <ac:picMkLst>
            <pc:docMk/>
            <pc:sldMk cId="4040566765" sldId="347"/>
            <ac:picMk id="187" creationId="{E22358DC-82B3-4DFB-A95D-BFC808559DAE}"/>
          </ac:picMkLst>
        </pc:picChg>
        <pc:picChg chg="add mod topLvl">
          <ac:chgData name="liuhan" userId="f8731b20-21fa-4096-91f7-a26467cc747b" providerId="ADAL" clId="{9E20E184-5F2F-4F30-97E3-3D91B453DD2A}" dt="2021-08-23T08:43:16.178" v="6181" actId="1076"/>
          <ac:picMkLst>
            <pc:docMk/>
            <pc:sldMk cId="4040566765" sldId="347"/>
            <ac:picMk id="2050" creationId="{71C438C7-A691-4483-8BEF-EC2E8977CF4F}"/>
          </ac:picMkLst>
        </pc:picChg>
        <pc:cxnChg chg="add del mod">
          <ac:chgData name="liuhan" userId="f8731b20-21fa-4096-91f7-a26467cc747b" providerId="ADAL" clId="{9E20E184-5F2F-4F30-97E3-3D91B453DD2A}" dt="2021-08-22T13:49:58.266" v="4830" actId="478"/>
          <ac:cxnSpMkLst>
            <pc:docMk/>
            <pc:sldMk cId="4040566765" sldId="347"/>
            <ac:cxnSpMk id="67" creationId="{62C42EAA-722A-442E-B4FA-4F43577753F7}"/>
          </ac:cxnSpMkLst>
        </pc:cxnChg>
        <pc:cxnChg chg="add del mod">
          <ac:chgData name="liuhan" userId="f8731b20-21fa-4096-91f7-a26467cc747b" providerId="ADAL" clId="{9E20E184-5F2F-4F30-97E3-3D91B453DD2A}" dt="2021-08-22T13:45:38.745" v="4805" actId="478"/>
          <ac:cxnSpMkLst>
            <pc:docMk/>
            <pc:sldMk cId="4040566765" sldId="347"/>
            <ac:cxnSpMk id="68" creationId="{0079772F-6C92-4D27-B775-F02D2D9F07A5}"/>
          </ac:cxnSpMkLst>
        </pc:cxnChg>
        <pc:cxnChg chg="add del mod">
          <ac:chgData name="liuhan" userId="f8731b20-21fa-4096-91f7-a26467cc747b" providerId="ADAL" clId="{9E20E184-5F2F-4F30-97E3-3D91B453DD2A}" dt="2021-08-22T14:38:18.728" v="5213" actId="478"/>
          <ac:cxnSpMkLst>
            <pc:docMk/>
            <pc:sldMk cId="4040566765" sldId="347"/>
            <ac:cxnSpMk id="73" creationId="{7A331C8A-6BC7-45AB-B523-5FE7C21D351C}"/>
          </ac:cxnSpMkLst>
        </pc:cxnChg>
        <pc:cxnChg chg="add del mod">
          <ac:chgData name="liuhan" userId="f8731b20-21fa-4096-91f7-a26467cc747b" providerId="ADAL" clId="{9E20E184-5F2F-4F30-97E3-3D91B453DD2A}" dt="2021-08-22T13:49:58.266" v="4830" actId="478"/>
          <ac:cxnSpMkLst>
            <pc:docMk/>
            <pc:sldMk cId="4040566765" sldId="347"/>
            <ac:cxnSpMk id="83" creationId="{0A44C38F-2A13-454C-9B07-8D957D063062}"/>
          </ac:cxnSpMkLst>
        </pc:cxnChg>
        <pc:cxnChg chg="mod topLvl">
          <ac:chgData name="liuhan" userId="f8731b20-21fa-4096-91f7-a26467cc747b" providerId="ADAL" clId="{9E20E184-5F2F-4F30-97E3-3D91B453DD2A}" dt="2021-08-23T09:08:26.862" v="6498" actId="1037"/>
          <ac:cxnSpMkLst>
            <pc:docMk/>
            <pc:sldMk cId="4040566765" sldId="347"/>
            <ac:cxnSpMk id="192" creationId="{210F148E-0A8D-4239-A9EF-588992F80EC3}"/>
          </ac:cxnSpMkLst>
        </pc:cxnChg>
        <pc:cxnChg chg="add mod">
          <ac:chgData name="liuhan" userId="f8731b20-21fa-4096-91f7-a26467cc747b" providerId="ADAL" clId="{9E20E184-5F2F-4F30-97E3-3D91B453DD2A}" dt="2021-08-23T09:08:26.862" v="6498" actId="1037"/>
          <ac:cxnSpMkLst>
            <pc:docMk/>
            <pc:sldMk cId="4040566765" sldId="347"/>
            <ac:cxnSpMk id="194" creationId="{D71E9824-9B7D-4B0C-8133-1CCCD94A14DE}"/>
          </ac:cxnSpMkLst>
        </pc:cxnChg>
        <pc:cxnChg chg="mod topLvl">
          <ac:chgData name="liuhan" userId="f8731b20-21fa-4096-91f7-a26467cc747b" providerId="ADAL" clId="{9E20E184-5F2F-4F30-97E3-3D91B453DD2A}" dt="2021-08-23T09:08:26.862" v="6498" actId="1037"/>
          <ac:cxnSpMkLst>
            <pc:docMk/>
            <pc:sldMk cId="4040566765" sldId="347"/>
            <ac:cxnSpMk id="195" creationId="{FC2C2FAF-F07D-4208-9062-3FBE706B49A6}"/>
          </ac:cxnSpMkLst>
        </pc:cxnChg>
        <pc:cxnChg chg="mod topLvl">
          <ac:chgData name="liuhan" userId="f8731b20-21fa-4096-91f7-a26467cc747b" providerId="ADAL" clId="{9E20E184-5F2F-4F30-97E3-3D91B453DD2A}" dt="2021-08-23T09:08:26.862" v="6498" actId="1037"/>
          <ac:cxnSpMkLst>
            <pc:docMk/>
            <pc:sldMk cId="4040566765" sldId="347"/>
            <ac:cxnSpMk id="201" creationId="{58802875-22B0-4E3B-AF82-B052AABC046C}"/>
          </ac:cxnSpMkLst>
        </pc:cxnChg>
        <pc:cxnChg chg="mod topLvl">
          <ac:chgData name="liuhan" userId="f8731b20-21fa-4096-91f7-a26467cc747b" providerId="ADAL" clId="{9E20E184-5F2F-4F30-97E3-3D91B453DD2A}" dt="2021-08-23T09:08:26.862" v="6498" actId="1037"/>
          <ac:cxnSpMkLst>
            <pc:docMk/>
            <pc:sldMk cId="4040566765" sldId="347"/>
            <ac:cxnSpMk id="202" creationId="{FE840381-7EF6-4150-9F10-6603FEE76921}"/>
          </ac:cxnSpMkLst>
        </pc:cxnChg>
      </pc:sldChg>
      <pc:sldChg chg="delSp modSp add del mod">
        <pc:chgData name="liuhan" userId="f8731b20-21fa-4096-91f7-a26467cc747b" providerId="ADAL" clId="{9E20E184-5F2F-4F30-97E3-3D91B453DD2A}" dt="2021-08-22T15:08:36.428" v="5725" actId="47"/>
        <pc:sldMkLst>
          <pc:docMk/>
          <pc:sldMk cId="3146739800" sldId="348"/>
        </pc:sldMkLst>
        <pc:spChg chg="del">
          <ac:chgData name="liuhan" userId="f8731b20-21fa-4096-91f7-a26467cc747b" providerId="ADAL" clId="{9E20E184-5F2F-4F30-97E3-3D91B453DD2A}" dt="2021-08-22T15:08:10.106" v="5717" actId="478"/>
          <ac:spMkLst>
            <pc:docMk/>
            <pc:sldMk cId="3146739800" sldId="348"/>
            <ac:spMk id="156" creationId="{15811987-F6A6-420E-A7AF-82DF669FE681}"/>
          </ac:spMkLst>
        </pc:spChg>
        <pc:spChg chg="mod">
          <ac:chgData name="liuhan" userId="f8731b20-21fa-4096-91f7-a26467cc747b" providerId="ADAL" clId="{9E20E184-5F2F-4F30-97E3-3D91B453DD2A}" dt="2021-08-22T15:08:03.890" v="5716" actId="20577"/>
          <ac:spMkLst>
            <pc:docMk/>
            <pc:sldMk cId="3146739800" sldId="348"/>
            <ac:spMk id="209" creationId="{BF9BA561-A167-49F4-874D-8A560BA893AA}"/>
          </ac:spMkLst>
        </pc:spChg>
        <pc:spChg chg="del">
          <ac:chgData name="liuhan" userId="f8731b20-21fa-4096-91f7-a26467cc747b" providerId="ADAL" clId="{9E20E184-5F2F-4F30-97E3-3D91B453DD2A}" dt="2021-08-22T15:08:10.106" v="5717" actId="478"/>
          <ac:spMkLst>
            <pc:docMk/>
            <pc:sldMk cId="3146739800" sldId="348"/>
            <ac:spMk id="210" creationId="{2D22A616-6514-4034-9E2D-826A089D48C4}"/>
          </ac:spMkLst>
        </pc:spChg>
        <pc:grpChg chg="del">
          <ac:chgData name="liuhan" userId="f8731b20-21fa-4096-91f7-a26467cc747b" providerId="ADAL" clId="{9E20E184-5F2F-4F30-97E3-3D91B453DD2A}" dt="2021-08-22T15:08:10.106" v="5717" actId="478"/>
          <ac:grpSpMkLst>
            <pc:docMk/>
            <pc:sldMk cId="3146739800" sldId="348"/>
            <ac:grpSpMk id="19" creationId="{172B5FAF-1CC6-4CA4-A40E-21331CEF3920}"/>
          </ac:grpSpMkLst>
        </pc:grpChg>
        <pc:grpChg chg="del">
          <ac:chgData name="liuhan" userId="f8731b20-21fa-4096-91f7-a26467cc747b" providerId="ADAL" clId="{9E20E184-5F2F-4F30-97E3-3D91B453DD2A}" dt="2021-08-22T15:08:10.106" v="5717" actId="478"/>
          <ac:grpSpMkLst>
            <pc:docMk/>
            <pc:sldMk cId="3146739800" sldId="348"/>
            <ac:grpSpMk id="20" creationId="{0AC4573B-F50A-4D1F-95DD-FCD13920B18A}"/>
          </ac:grpSpMkLst>
        </pc:grpChg>
      </pc:sldChg>
      <pc:sldChg chg="modSp new mod">
        <pc:chgData name="liuhan" userId="f8731b20-21fa-4096-91f7-a26467cc747b" providerId="ADAL" clId="{9E20E184-5F2F-4F30-97E3-3D91B453DD2A}" dt="2021-08-22T15:08:33.747" v="5724" actId="20577"/>
        <pc:sldMkLst>
          <pc:docMk/>
          <pc:sldMk cId="1296879956" sldId="349"/>
        </pc:sldMkLst>
        <pc:spChg chg="mod">
          <ac:chgData name="liuhan" userId="f8731b20-21fa-4096-91f7-a26467cc747b" providerId="ADAL" clId="{9E20E184-5F2F-4F30-97E3-3D91B453DD2A}" dt="2021-08-22T15:08:31.095" v="5720" actId="108"/>
          <ac:spMkLst>
            <pc:docMk/>
            <pc:sldMk cId="1296879956" sldId="349"/>
            <ac:spMk id="2" creationId="{42E61238-7C48-4B5E-A617-C3023D9BE18A}"/>
          </ac:spMkLst>
        </pc:spChg>
        <pc:spChg chg="mod">
          <ac:chgData name="liuhan" userId="f8731b20-21fa-4096-91f7-a26467cc747b" providerId="ADAL" clId="{9E20E184-5F2F-4F30-97E3-3D91B453DD2A}" dt="2021-08-22T15:08:33.747" v="5724" actId="20577"/>
          <ac:spMkLst>
            <pc:docMk/>
            <pc:sldMk cId="1296879956" sldId="349"/>
            <ac:spMk id="3" creationId="{644E9896-EDA7-44BF-A413-9BFF8D152DB1}"/>
          </ac:spMkLst>
        </pc:spChg>
      </pc:sldChg>
      <pc:sldChg chg="modSp add mod ord">
        <pc:chgData name="liuhan" userId="f8731b20-21fa-4096-91f7-a26467cc747b" providerId="ADAL" clId="{9E20E184-5F2F-4F30-97E3-3D91B453DD2A}" dt="2021-08-23T09:08:06.707" v="6478" actId="20577"/>
        <pc:sldMkLst>
          <pc:docMk/>
          <pc:sldMk cId="1316941054" sldId="350"/>
        </pc:sldMkLst>
        <pc:spChg chg="mod">
          <ac:chgData name="liuhan" userId="f8731b20-21fa-4096-91f7-a26467cc747b" providerId="ADAL" clId="{9E20E184-5F2F-4F30-97E3-3D91B453DD2A}" dt="2021-08-23T07:26:04.514" v="5888" actId="20577"/>
          <ac:spMkLst>
            <pc:docMk/>
            <pc:sldMk cId="1316941054" sldId="350"/>
            <ac:spMk id="2" creationId="{42E61238-7C48-4B5E-A617-C3023D9BE18A}"/>
          </ac:spMkLst>
        </pc:spChg>
        <pc:spChg chg="mod">
          <ac:chgData name="liuhan" userId="f8731b20-21fa-4096-91f7-a26467cc747b" providerId="ADAL" clId="{9E20E184-5F2F-4F30-97E3-3D91B453DD2A}" dt="2021-08-23T09:08:06.707" v="6478" actId="20577"/>
          <ac:spMkLst>
            <pc:docMk/>
            <pc:sldMk cId="1316941054" sldId="350"/>
            <ac:spMk id="3" creationId="{644E9896-EDA7-44BF-A413-9BFF8D152DB1}"/>
          </ac:spMkLst>
        </pc:spChg>
      </pc:sldChg>
      <pc:sldChg chg="addSp delSp modSp add mod">
        <pc:chgData name="liuhan" userId="f8731b20-21fa-4096-91f7-a26467cc747b" providerId="ADAL" clId="{9E20E184-5F2F-4F30-97E3-3D91B453DD2A}" dt="2021-08-23T11:33:38.763" v="6511" actId="478"/>
        <pc:sldMkLst>
          <pc:docMk/>
          <pc:sldMk cId="1589651276" sldId="351"/>
        </pc:sldMkLst>
        <pc:spChg chg="mod">
          <ac:chgData name="liuhan" userId="f8731b20-21fa-4096-91f7-a26467cc747b" providerId="ADAL" clId="{9E20E184-5F2F-4F30-97E3-3D91B453DD2A}" dt="2021-08-23T11:33:30.489" v="6509"/>
          <ac:spMkLst>
            <pc:docMk/>
            <pc:sldMk cId="1589651276" sldId="351"/>
            <ac:spMk id="2" creationId="{459DC72B-B6FC-4C49-905A-14A35F28C97F}"/>
          </ac:spMkLst>
        </pc:spChg>
        <pc:spChg chg="del">
          <ac:chgData name="liuhan" userId="f8731b20-21fa-4096-91f7-a26467cc747b" providerId="ADAL" clId="{9E20E184-5F2F-4F30-97E3-3D91B453DD2A}" dt="2021-08-23T11:33:34.702" v="6510" actId="478"/>
          <ac:spMkLst>
            <pc:docMk/>
            <pc:sldMk cId="1589651276" sldId="351"/>
            <ac:spMk id="3" creationId="{285691B4-C522-43A9-B6F5-619C5EBE2113}"/>
          </ac:spMkLst>
        </pc:spChg>
        <pc:spChg chg="add del mod">
          <ac:chgData name="liuhan" userId="f8731b20-21fa-4096-91f7-a26467cc747b" providerId="ADAL" clId="{9E20E184-5F2F-4F30-97E3-3D91B453DD2A}" dt="2021-08-23T11:33:38.763" v="6511" actId="478"/>
          <ac:spMkLst>
            <pc:docMk/>
            <pc:sldMk cId="1589651276" sldId="351"/>
            <ac:spMk id="5" creationId="{9F59D09D-72A1-4E6C-9173-A0F9E87D46B6}"/>
          </ac:spMkLst>
        </pc:spChg>
      </pc:sldChg>
      <pc:sldMasterChg chg="del delSldLayout">
        <pc:chgData name="liuhan" userId="f8731b20-21fa-4096-91f7-a26467cc747b" providerId="ADAL" clId="{9E20E184-5F2F-4F30-97E3-3D91B453DD2A}" dt="2021-07-26T08:35:09.459" v="1171" actId="47"/>
        <pc:sldMasterMkLst>
          <pc:docMk/>
          <pc:sldMasterMk cId="3990594936" sldId="2147483660"/>
        </pc:sldMasterMkLst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099922717" sldId="2147483661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550066820" sldId="2147483662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770422911" sldId="2147483663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586601104" sldId="2147483664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382084425" sldId="2147483665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053130613" sldId="2147483666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861366014" sldId="2147483667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613421009" sldId="2147483668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786089582" sldId="2147483669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963348337" sldId="2147483670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459004001" sldId="2147483671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863578535" sldId="2147483672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000402950" sldId="2147483673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916463206" sldId="2147483674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673721896" sldId="2147483675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024967384" sldId="2147483676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9841491" sldId="2147483677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196916631" sldId="2147483678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066791678" sldId="2147483679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650877074" sldId="2147483680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480723037" sldId="2147483681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2090141901" sldId="2147483682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720179979" sldId="2147483683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865151596" sldId="2147483684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689613072" sldId="2147483685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471155441" sldId="2147483686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656290351" sldId="2147483687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1309223210" sldId="2147483688"/>
          </pc:sldLayoutMkLst>
        </pc:sldLayoutChg>
        <pc:sldLayoutChg chg="del">
          <pc:chgData name="liuhan" userId="f8731b20-21fa-4096-91f7-a26467cc747b" providerId="ADAL" clId="{9E20E184-5F2F-4F30-97E3-3D91B453DD2A}" dt="2021-07-26T08:35:09.459" v="1171" actId="47"/>
          <pc:sldLayoutMkLst>
            <pc:docMk/>
            <pc:sldMasterMk cId="3990594936" sldId="2147483660"/>
            <pc:sldLayoutMk cId="3348817718" sldId="2147483689"/>
          </pc:sldLayoutMkLst>
        </pc:sldLayoutChg>
      </pc:sldMasterChg>
    </pc:docChg>
  </pc:docChgLst>
  <pc:docChgLst>
    <pc:chgData name="liuhan" userId="f8731b20-21fa-4096-91f7-a26467cc747b" providerId="ADAL" clId="{C1180542-CCD3-4376-BCB6-6409D5B44659}"/>
    <pc:docChg chg="undo custSel addSld delSld">
      <pc:chgData name="liuhan" userId="f8731b20-21fa-4096-91f7-a26467cc747b" providerId="ADAL" clId="{C1180542-CCD3-4376-BCB6-6409D5B44659}" dt="2022-01-12T07:02:28.100" v="2" actId="47"/>
      <pc:docMkLst>
        <pc:docMk/>
      </pc:docMkLst>
      <pc:sldChg chg="add del">
        <pc:chgData name="liuhan" userId="f8731b20-21fa-4096-91f7-a26467cc747b" providerId="ADAL" clId="{C1180542-CCD3-4376-BCB6-6409D5B44659}" dt="2022-01-12T07:02:28.100" v="2" actId="47"/>
        <pc:sldMkLst>
          <pc:docMk/>
          <pc:sldMk cId="1449891440" sldId="397"/>
        </pc:sldMkLst>
      </pc:sldChg>
    </pc:docChg>
  </pc:docChgLst>
  <pc:docChgLst>
    <pc:chgData name="liuhan" userId="f8731b20-21fa-4096-91f7-a26467cc747b" providerId="ADAL" clId="{F02774F9-E2E1-4551-9DF3-D33EA2868731}"/>
    <pc:docChg chg="undo custSel addSld modSld">
      <pc:chgData name="liuhan" userId="f8731b20-21fa-4096-91f7-a26467cc747b" providerId="ADAL" clId="{F02774F9-E2E1-4551-9DF3-D33EA2868731}" dt="2022-05-12T03:52:53.233" v="876" actId="20577"/>
      <pc:docMkLst>
        <pc:docMk/>
      </pc:docMkLst>
      <pc:sldChg chg="addSp delSp modSp add mod">
        <pc:chgData name="liuhan" userId="f8731b20-21fa-4096-91f7-a26467cc747b" providerId="ADAL" clId="{F02774F9-E2E1-4551-9DF3-D33EA2868731}" dt="2022-05-12T03:52:53.233" v="876" actId="20577"/>
        <pc:sldMkLst>
          <pc:docMk/>
          <pc:sldMk cId="728659985" sldId="518"/>
        </pc:sldMkLst>
        <pc:spChg chg="mod">
          <ac:chgData name="liuhan" userId="f8731b20-21fa-4096-91f7-a26467cc747b" providerId="ADAL" clId="{F02774F9-E2E1-4551-9DF3-D33EA2868731}" dt="2022-05-12T03:50:21.445" v="857" actId="20577"/>
          <ac:spMkLst>
            <pc:docMk/>
            <pc:sldMk cId="728659985" sldId="518"/>
            <ac:spMk id="2" creationId="{42E61238-7C48-4B5E-A617-C3023D9BE18A}"/>
          </ac:spMkLst>
        </pc:spChg>
        <pc:spChg chg="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6" creationId="{553ACB85-9D01-4D09-9C6D-250457100B5D}"/>
          </ac:spMkLst>
        </pc:spChg>
        <pc:spChg chg="del">
          <ac:chgData name="liuhan" userId="f8731b20-21fa-4096-91f7-a26467cc747b" providerId="ADAL" clId="{F02774F9-E2E1-4551-9DF3-D33EA2868731}" dt="2022-05-12T02:51:50.911" v="3" actId="478"/>
          <ac:spMkLst>
            <pc:docMk/>
            <pc:sldMk cId="728659985" sldId="518"/>
            <ac:spMk id="9" creationId="{D41DD722-055B-4DA3-A4A5-37BFE5E3249C}"/>
          </ac:spMkLst>
        </pc:spChg>
        <pc:spChg chg="del mod">
          <ac:chgData name="liuhan" userId="f8731b20-21fa-4096-91f7-a26467cc747b" providerId="ADAL" clId="{F02774F9-E2E1-4551-9DF3-D33EA2868731}" dt="2022-05-12T02:59:16.466" v="51" actId="478"/>
          <ac:spMkLst>
            <pc:docMk/>
            <pc:sldMk cId="728659985" sldId="518"/>
            <ac:spMk id="11" creationId="{BD4F2B44-AD76-4A6D-83B4-F85EF5E120FD}"/>
          </ac:spMkLst>
        </pc:spChg>
        <pc:spChg chg="del">
          <ac:chgData name="liuhan" userId="f8731b20-21fa-4096-91f7-a26467cc747b" providerId="ADAL" clId="{F02774F9-E2E1-4551-9DF3-D33EA2868731}" dt="2022-05-12T02:51:50.911" v="3" actId="478"/>
          <ac:spMkLst>
            <pc:docMk/>
            <pc:sldMk cId="728659985" sldId="518"/>
            <ac:spMk id="16" creationId="{047AF304-48C4-4131-B8A6-F0E0746C014A}"/>
          </ac:spMkLst>
        </pc:spChg>
        <pc:spChg chg="del">
          <ac:chgData name="liuhan" userId="f8731b20-21fa-4096-91f7-a26467cc747b" providerId="ADAL" clId="{F02774F9-E2E1-4551-9DF3-D33EA2868731}" dt="2022-05-12T02:51:50.911" v="3" actId="478"/>
          <ac:spMkLst>
            <pc:docMk/>
            <pc:sldMk cId="728659985" sldId="518"/>
            <ac:spMk id="17" creationId="{E6CB3596-1704-495D-81F0-28CB6ED467AE}"/>
          </ac:spMkLst>
        </pc:spChg>
        <pc:spChg chg="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18" creationId="{07B22FA3-A0DB-43E9-ABA3-39F3C8C9FC74}"/>
          </ac:spMkLst>
        </pc:spChg>
        <pc:spChg chg="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19" creationId="{6E87969E-7F94-4F21-8740-A00C9CF664EA}"/>
          </ac:spMkLst>
        </pc:spChg>
        <pc:spChg chg="del mod">
          <ac:chgData name="liuhan" userId="f8731b20-21fa-4096-91f7-a26467cc747b" providerId="ADAL" clId="{F02774F9-E2E1-4551-9DF3-D33EA2868731}" dt="2022-05-12T03:12:00.070" v="221" actId="478"/>
          <ac:spMkLst>
            <pc:docMk/>
            <pc:sldMk cId="728659985" sldId="518"/>
            <ac:spMk id="20" creationId="{3EEDBF39-7C1A-469C-9B1B-46F7A16C5798}"/>
          </ac:spMkLst>
        </pc:spChg>
        <pc:spChg chg="del mod">
          <ac:chgData name="liuhan" userId="f8731b20-21fa-4096-91f7-a26467cc747b" providerId="ADAL" clId="{F02774F9-E2E1-4551-9DF3-D33EA2868731}" dt="2022-05-12T02:59:16.466" v="51" actId="478"/>
          <ac:spMkLst>
            <pc:docMk/>
            <pc:sldMk cId="728659985" sldId="518"/>
            <ac:spMk id="25" creationId="{44736A63-4B40-4FB1-9378-A09EA72EFFD1}"/>
          </ac:spMkLst>
        </pc:spChg>
        <pc:spChg chg="del mod">
          <ac:chgData name="liuhan" userId="f8731b20-21fa-4096-91f7-a26467cc747b" providerId="ADAL" clId="{F02774F9-E2E1-4551-9DF3-D33EA2868731}" dt="2022-05-12T02:59:16.466" v="51" actId="478"/>
          <ac:spMkLst>
            <pc:docMk/>
            <pc:sldMk cId="728659985" sldId="518"/>
            <ac:spMk id="36" creationId="{FAF4E964-DBEC-4039-9A32-BE164F11B4DB}"/>
          </ac:spMkLst>
        </pc:spChg>
        <pc:spChg chg="add mod">
          <ac:chgData name="liuhan" userId="f8731b20-21fa-4096-91f7-a26467cc747b" providerId="ADAL" clId="{F02774F9-E2E1-4551-9DF3-D33EA2868731}" dt="2022-05-12T03:30:00.524" v="382" actId="1037"/>
          <ac:spMkLst>
            <pc:docMk/>
            <pc:sldMk cId="728659985" sldId="518"/>
            <ac:spMk id="41" creationId="{704029DC-34EA-788E-AFD5-AEBAE31B531F}"/>
          </ac:spMkLst>
        </pc:spChg>
        <pc:spChg chg="add del mod">
          <ac:chgData name="liuhan" userId="f8731b20-21fa-4096-91f7-a26467cc747b" providerId="ADAL" clId="{F02774F9-E2E1-4551-9DF3-D33EA2868731}" dt="2022-05-12T03:28:32.798" v="374" actId="478"/>
          <ac:spMkLst>
            <pc:docMk/>
            <pc:sldMk cId="728659985" sldId="518"/>
            <ac:spMk id="42" creationId="{7D6A178A-DE7A-9C2F-B5B5-D54BFCFB8845}"/>
          </ac:spMkLst>
        </pc:spChg>
        <pc:spChg chg="del">
          <ac:chgData name="liuhan" userId="f8731b20-21fa-4096-91f7-a26467cc747b" providerId="ADAL" clId="{F02774F9-E2E1-4551-9DF3-D33EA2868731}" dt="2022-05-12T02:51:50.911" v="3" actId="478"/>
          <ac:spMkLst>
            <pc:docMk/>
            <pc:sldMk cId="728659985" sldId="518"/>
            <ac:spMk id="43" creationId="{A037AF28-67B5-45BB-A419-AA3ABB2DA68C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0" creationId="{BBC3BE75-E1D7-423C-8B9A-39D1157B4463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1" creationId="{8584C2DA-0A13-401B-AAA0-0E8FF7EC3805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2" creationId="{DD478CAD-31CE-40BC-857D-9511C9C658C0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3" creationId="{D6BA593F-9A9A-471D-9A3F-98E17BA00FA4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7" creationId="{B657ABE4-F8C9-4092-81C5-6967C9CAAC54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8" creationId="{1D05CEDF-1097-4746-91FB-FC7918164CB0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59" creationId="{FB6A3D34-3F99-4B71-BFD4-9B688EE76513}"/>
          </ac:spMkLst>
        </pc:spChg>
        <pc:spChg chg="del">
          <ac:chgData name="liuhan" userId="f8731b20-21fa-4096-91f7-a26467cc747b" providerId="ADAL" clId="{F02774F9-E2E1-4551-9DF3-D33EA2868731}" dt="2022-05-12T02:51:36.896" v="2" actId="478"/>
          <ac:spMkLst>
            <pc:docMk/>
            <pc:sldMk cId="728659985" sldId="518"/>
            <ac:spMk id="60" creationId="{30E2DED5-7F98-4227-8EC3-041EEC978D68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64" creationId="{7F2AD23E-FDD8-0CBA-EBBD-A6BC90CB779F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66" creationId="{B601639F-68D5-2A80-88E6-72FB6D8D616E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67" creationId="{88684694-BA8E-A0A6-7873-A02DF8CBDF12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68" creationId="{28C1C2BB-B273-FF06-3FED-88DC568CC596}"/>
          </ac:spMkLst>
        </pc:spChg>
        <pc:spChg chg="add mod">
          <ac:chgData name="liuhan" userId="f8731b20-21fa-4096-91f7-a26467cc747b" providerId="ADAL" clId="{F02774F9-E2E1-4551-9DF3-D33EA2868731}" dt="2022-05-12T03:32:22.885" v="443" actId="20577"/>
          <ac:spMkLst>
            <pc:docMk/>
            <pc:sldMk cId="728659985" sldId="518"/>
            <ac:spMk id="69" creationId="{1505249E-A76B-D317-31C3-3344BD5ECB66}"/>
          </ac:spMkLst>
        </pc:spChg>
        <pc:spChg chg="add mod">
          <ac:chgData name="liuhan" userId="f8731b20-21fa-4096-91f7-a26467cc747b" providerId="ADAL" clId="{F02774F9-E2E1-4551-9DF3-D33EA2868731}" dt="2022-05-12T03:32:25.747" v="444" actId="20577"/>
          <ac:spMkLst>
            <pc:docMk/>
            <pc:sldMk cId="728659985" sldId="518"/>
            <ac:spMk id="70" creationId="{C7DD363E-346D-4932-9337-39059E3A69BE}"/>
          </ac:spMkLst>
        </pc:spChg>
        <pc:spChg chg="add mod">
          <ac:chgData name="liuhan" userId="f8731b20-21fa-4096-91f7-a26467cc747b" providerId="ADAL" clId="{F02774F9-E2E1-4551-9DF3-D33EA2868731}" dt="2022-05-12T03:32:29.087" v="447" actId="20577"/>
          <ac:spMkLst>
            <pc:docMk/>
            <pc:sldMk cId="728659985" sldId="518"/>
            <ac:spMk id="71" creationId="{C8C8E6FD-29C6-13A0-0861-BEC0CF29FB69}"/>
          </ac:spMkLst>
        </pc:spChg>
        <pc:spChg chg="del mod">
          <ac:chgData name="liuhan" userId="f8731b20-21fa-4096-91f7-a26467cc747b" providerId="ADAL" clId="{F02774F9-E2E1-4551-9DF3-D33EA2868731}" dt="2022-05-12T02:59:16.466" v="51" actId="478"/>
          <ac:spMkLst>
            <pc:docMk/>
            <pc:sldMk cId="728659985" sldId="518"/>
            <ac:spMk id="72" creationId="{269F22F3-9C5E-44DF-81D6-D65FA751AB9A}"/>
          </ac:spMkLst>
        </pc:spChg>
        <pc:spChg chg="add mod">
          <ac:chgData name="liuhan" userId="f8731b20-21fa-4096-91f7-a26467cc747b" providerId="ADAL" clId="{F02774F9-E2E1-4551-9DF3-D33EA2868731}" dt="2022-05-12T03:32:31.430" v="448" actId="20577"/>
          <ac:spMkLst>
            <pc:docMk/>
            <pc:sldMk cId="728659985" sldId="518"/>
            <ac:spMk id="73" creationId="{1497929A-70B0-69BF-67A6-A322B983114D}"/>
          </ac:spMkLst>
        </pc:spChg>
        <pc:spChg chg="add mod">
          <ac:chgData name="liuhan" userId="f8731b20-21fa-4096-91f7-a26467cc747b" providerId="ADAL" clId="{F02774F9-E2E1-4551-9DF3-D33EA2868731}" dt="2022-05-12T03:32:36.854" v="450" actId="20577"/>
          <ac:spMkLst>
            <pc:docMk/>
            <pc:sldMk cId="728659985" sldId="518"/>
            <ac:spMk id="74" creationId="{011987C6-740B-3749-F6E6-4D5D830A5B24}"/>
          </ac:spMkLst>
        </pc:spChg>
        <pc:spChg chg="add del mod">
          <ac:chgData name="liuhan" userId="f8731b20-21fa-4096-91f7-a26467cc747b" providerId="ADAL" clId="{F02774F9-E2E1-4551-9DF3-D33EA2868731}" dt="2022-05-12T02:54:57.840" v="31"/>
          <ac:spMkLst>
            <pc:docMk/>
            <pc:sldMk cId="728659985" sldId="518"/>
            <ac:spMk id="75" creationId="{AFEA35DE-2ED1-699C-25F3-6F8D8B6DBE5A}"/>
          </ac:spMkLst>
        </pc:spChg>
        <pc:spChg chg="add mod">
          <ac:chgData name="liuhan" userId="f8731b20-21fa-4096-91f7-a26467cc747b" providerId="ADAL" clId="{F02774F9-E2E1-4551-9DF3-D33EA2868731}" dt="2022-05-12T03:32:40.089" v="451" actId="20577"/>
          <ac:spMkLst>
            <pc:docMk/>
            <pc:sldMk cId="728659985" sldId="518"/>
            <ac:spMk id="76" creationId="{B9C494FF-7332-BD65-1DE3-638339F8C8AF}"/>
          </ac:spMkLst>
        </pc:spChg>
        <pc:spChg chg="add del mod">
          <ac:chgData name="liuhan" userId="f8731b20-21fa-4096-91f7-a26467cc747b" providerId="ADAL" clId="{F02774F9-E2E1-4551-9DF3-D33EA2868731}" dt="2022-05-12T03:12:00.070" v="221" actId="478"/>
          <ac:spMkLst>
            <pc:docMk/>
            <pc:sldMk cId="728659985" sldId="518"/>
            <ac:spMk id="77" creationId="{FFF760EF-2DCC-6608-220C-1D465385AA7D}"/>
          </ac:spMkLst>
        </pc:spChg>
        <pc:spChg chg="add del mod">
          <ac:chgData name="liuhan" userId="f8731b20-21fa-4096-91f7-a26467cc747b" providerId="ADAL" clId="{F02774F9-E2E1-4551-9DF3-D33EA2868731}" dt="2022-05-12T03:12:00.070" v="221" actId="478"/>
          <ac:spMkLst>
            <pc:docMk/>
            <pc:sldMk cId="728659985" sldId="518"/>
            <ac:spMk id="78" creationId="{134E3C56-29E9-DC59-B496-D56A71D115B4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79" creationId="{7EB1DCCD-0E9A-7FD3-8460-5FAA4DFE00AC}"/>
          </ac:spMkLst>
        </pc:spChg>
        <pc:spChg chg="add mod">
          <ac:chgData name="liuhan" userId="f8731b20-21fa-4096-91f7-a26467cc747b" providerId="ADAL" clId="{F02774F9-E2E1-4551-9DF3-D33EA2868731}" dt="2022-05-12T03:31:14.638" v="424" actId="1076"/>
          <ac:spMkLst>
            <pc:docMk/>
            <pc:sldMk cId="728659985" sldId="518"/>
            <ac:spMk id="80" creationId="{E9B2CAB4-A00A-FF61-BA43-23CAB163079B}"/>
          </ac:spMkLst>
        </pc:spChg>
        <pc:spChg chg="add mod">
          <ac:chgData name="liuhan" userId="f8731b20-21fa-4096-91f7-a26467cc747b" providerId="ADAL" clId="{F02774F9-E2E1-4551-9DF3-D33EA2868731}" dt="2022-05-12T03:31:42.443" v="441" actId="207"/>
          <ac:spMkLst>
            <pc:docMk/>
            <pc:sldMk cId="728659985" sldId="518"/>
            <ac:spMk id="86" creationId="{E36CAA04-27E3-2B34-F4A3-3B8F566880E4}"/>
          </ac:spMkLst>
        </pc:spChg>
        <pc:spChg chg="add mod">
          <ac:chgData name="liuhan" userId="f8731b20-21fa-4096-91f7-a26467cc747b" providerId="ADAL" clId="{F02774F9-E2E1-4551-9DF3-D33EA2868731}" dt="2022-05-12T03:25:27.107" v="320" actId="1076"/>
          <ac:spMkLst>
            <pc:docMk/>
            <pc:sldMk cId="728659985" sldId="518"/>
            <ac:spMk id="95" creationId="{12B0E313-FB6F-E040-EC94-43C0C33EAF02}"/>
          </ac:spMkLst>
        </pc:spChg>
        <pc:spChg chg="add mod">
          <ac:chgData name="liuhan" userId="f8731b20-21fa-4096-91f7-a26467cc747b" providerId="ADAL" clId="{F02774F9-E2E1-4551-9DF3-D33EA2868731}" dt="2022-05-12T03:32:34.463" v="449" actId="20577"/>
          <ac:spMkLst>
            <pc:docMk/>
            <pc:sldMk cId="728659985" sldId="518"/>
            <ac:spMk id="96" creationId="{37D77707-60EE-4574-31CE-7A37D3CD3BDD}"/>
          </ac:spMkLst>
        </pc:spChg>
        <pc:spChg chg="add del mod">
          <ac:chgData name="liuhan" userId="f8731b20-21fa-4096-91f7-a26467cc747b" providerId="ADAL" clId="{F02774F9-E2E1-4551-9DF3-D33EA2868731}" dt="2022-05-12T03:28:01.101" v="371" actId="1076"/>
          <ac:spMkLst>
            <pc:docMk/>
            <pc:sldMk cId="728659985" sldId="518"/>
            <ac:spMk id="127" creationId="{3D6F5F73-75A4-8F33-A8CC-BCD15D28D6DE}"/>
          </ac:spMkLst>
        </pc:spChg>
        <pc:spChg chg="add mod">
          <ac:chgData name="liuhan" userId="f8731b20-21fa-4096-91f7-a26467cc747b" providerId="ADAL" clId="{F02774F9-E2E1-4551-9DF3-D33EA2868731}" dt="2022-05-12T03:28:01.101" v="371" actId="1076"/>
          <ac:spMkLst>
            <pc:docMk/>
            <pc:sldMk cId="728659985" sldId="518"/>
            <ac:spMk id="128" creationId="{D5D6790B-2FA9-3D67-1B18-CA5672635CDE}"/>
          </ac:spMkLst>
        </pc:spChg>
        <pc:spChg chg="add mod">
          <ac:chgData name="liuhan" userId="f8731b20-21fa-4096-91f7-a26467cc747b" providerId="ADAL" clId="{F02774F9-E2E1-4551-9DF3-D33EA2868731}" dt="2022-05-12T03:28:01.101" v="371" actId="1076"/>
          <ac:spMkLst>
            <pc:docMk/>
            <pc:sldMk cId="728659985" sldId="518"/>
            <ac:spMk id="129" creationId="{236DBFA2-E7E2-4892-B3E2-01BE207A78AA}"/>
          </ac:spMkLst>
        </pc:spChg>
        <pc:spChg chg="add mod">
          <ac:chgData name="liuhan" userId="f8731b20-21fa-4096-91f7-a26467cc747b" providerId="ADAL" clId="{F02774F9-E2E1-4551-9DF3-D33EA2868731}" dt="2022-05-12T03:28:01.101" v="371" actId="1076"/>
          <ac:spMkLst>
            <pc:docMk/>
            <pc:sldMk cId="728659985" sldId="518"/>
            <ac:spMk id="130" creationId="{B8862E44-AD13-B477-4B66-90DEF6123511}"/>
          </ac:spMkLst>
        </pc:spChg>
        <pc:spChg chg="add mod">
          <ac:chgData name="liuhan" userId="f8731b20-21fa-4096-91f7-a26467cc747b" providerId="ADAL" clId="{F02774F9-E2E1-4551-9DF3-D33EA2868731}" dt="2022-05-12T03:28:01.101" v="371" actId="1076"/>
          <ac:spMkLst>
            <pc:docMk/>
            <pc:sldMk cId="728659985" sldId="518"/>
            <ac:spMk id="131" creationId="{88F3AF6E-1110-873B-25A6-9D38528A3F7B}"/>
          </ac:spMkLst>
        </pc:spChg>
        <pc:spChg chg="add mod">
          <ac:chgData name="liuhan" userId="f8731b20-21fa-4096-91f7-a26467cc747b" providerId="ADAL" clId="{F02774F9-E2E1-4551-9DF3-D33EA2868731}" dt="2022-05-12T03:34:37.053" v="488" actId="1076"/>
          <ac:spMkLst>
            <pc:docMk/>
            <pc:sldMk cId="728659985" sldId="518"/>
            <ac:spMk id="148" creationId="{6E62446E-C1FD-D22B-3818-ACBE8D6CA4E3}"/>
          </ac:spMkLst>
        </pc:spChg>
        <pc:spChg chg="add mod">
          <ac:chgData name="liuhan" userId="f8731b20-21fa-4096-91f7-a26467cc747b" providerId="ADAL" clId="{F02774F9-E2E1-4551-9DF3-D33EA2868731}" dt="2022-05-12T03:34:25.849" v="485" actId="1076"/>
          <ac:spMkLst>
            <pc:docMk/>
            <pc:sldMk cId="728659985" sldId="518"/>
            <ac:spMk id="149" creationId="{B32EB0E9-3150-7375-0B69-7A87C3D51DCF}"/>
          </ac:spMkLst>
        </pc:spChg>
        <pc:spChg chg="add mod">
          <ac:chgData name="liuhan" userId="f8731b20-21fa-4096-91f7-a26467cc747b" providerId="ADAL" clId="{F02774F9-E2E1-4551-9DF3-D33EA2868731}" dt="2022-05-12T03:35:59.180" v="499" actId="1076"/>
          <ac:spMkLst>
            <pc:docMk/>
            <pc:sldMk cId="728659985" sldId="518"/>
            <ac:spMk id="150" creationId="{2EB37552-5BD8-495E-C31E-39BDA0B0B65E}"/>
          </ac:spMkLst>
        </pc:spChg>
        <pc:spChg chg="add mod">
          <ac:chgData name="liuhan" userId="f8731b20-21fa-4096-91f7-a26467cc747b" providerId="ADAL" clId="{F02774F9-E2E1-4551-9DF3-D33EA2868731}" dt="2022-05-12T03:37:52.785" v="552" actId="1037"/>
          <ac:spMkLst>
            <pc:docMk/>
            <pc:sldMk cId="728659985" sldId="518"/>
            <ac:spMk id="155" creationId="{325817D1-83AA-3C91-D2F9-43FA68EBDA17}"/>
          </ac:spMkLst>
        </pc:spChg>
        <pc:spChg chg="add mod">
          <ac:chgData name="liuhan" userId="f8731b20-21fa-4096-91f7-a26467cc747b" providerId="ADAL" clId="{F02774F9-E2E1-4551-9DF3-D33EA2868731}" dt="2022-05-12T03:37:52.785" v="552" actId="1037"/>
          <ac:spMkLst>
            <pc:docMk/>
            <pc:sldMk cId="728659985" sldId="518"/>
            <ac:spMk id="156" creationId="{33C0A26E-4BBE-ECF3-7B48-8F25D1AC8A7D}"/>
          </ac:spMkLst>
        </pc:spChg>
        <pc:spChg chg="add mod">
          <ac:chgData name="liuhan" userId="f8731b20-21fa-4096-91f7-a26467cc747b" providerId="ADAL" clId="{F02774F9-E2E1-4551-9DF3-D33EA2868731}" dt="2022-05-12T03:38:15.089" v="560" actId="1076"/>
          <ac:spMkLst>
            <pc:docMk/>
            <pc:sldMk cId="728659985" sldId="518"/>
            <ac:spMk id="159" creationId="{A21F9CD6-92B6-60E2-CE20-069B8BE7B339}"/>
          </ac:spMkLst>
        </pc:spChg>
        <pc:spChg chg="add del mod">
          <ac:chgData name="liuhan" userId="f8731b20-21fa-4096-91f7-a26467cc747b" providerId="ADAL" clId="{F02774F9-E2E1-4551-9DF3-D33EA2868731}" dt="2022-05-12T03:38:35.248" v="563" actId="478"/>
          <ac:spMkLst>
            <pc:docMk/>
            <pc:sldMk cId="728659985" sldId="518"/>
            <ac:spMk id="160" creationId="{E2F76AA2-0AC9-4131-1F35-2C7D584A75DA}"/>
          </ac:spMkLst>
        </pc:spChg>
        <pc:spChg chg="add mod">
          <ac:chgData name="liuhan" userId="f8731b20-21fa-4096-91f7-a26467cc747b" providerId="ADAL" clId="{F02774F9-E2E1-4551-9DF3-D33EA2868731}" dt="2022-05-12T03:52:53.233" v="876" actId="20577"/>
          <ac:spMkLst>
            <pc:docMk/>
            <pc:sldMk cId="728659985" sldId="518"/>
            <ac:spMk id="161" creationId="{1BB5A01D-C692-5085-509C-83049B7ED480}"/>
          </ac:spMkLst>
        </pc:spChg>
        <pc:picChg chg="add del mod modCrop">
          <ac:chgData name="liuhan" userId="f8731b20-21fa-4096-91f7-a26467cc747b" providerId="ADAL" clId="{F02774F9-E2E1-4551-9DF3-D33EA2868731}" dt="2022-05-12T02:58:54.525" v="42" actId="478"/>
          <ac:picMkLst>
            <pc:docMk/>
            <pc:sldMk cId="728659985" sldId="518"/>
            <ac:picMk id="10" creationId="{BD0FF205-5233-EBDE-6303-088049B3332D}"/>
          </ac:picMkLst>
        </pc:picChg>
        <pc:picChg chg="del">
          <ac:chgData name="liuhan" userId="f8731b20-21fa-4096-91f7-a26467cc747b" providerId="ADAL" clId="{F02774F9-E2E1-4551-9DF3-D33EA2868731}" dt="2022-05-12T02:51:31.357" v="1" actId="478"/>
          <ac:picMkLst>
            <pc:docMk/>
            <pc:sldMk cId="728659985" sldId="518"/>
            <ac:picMk id="12" creationId="{37151947-04E4-41D3-9CD5-8427D18AAAA8}"/>
          </ac:picMkLst>
        </pc:picChg>
        <pc:picChg chg="del">
          <ac:chgData name="liuhan" userId="f8731b20-21fa-4096-91f7-a26467cc747b" providerId="ADAL" clId="{F02774F9-E2E1-4551-9DF3-D33EA2868731}" dt="2022-05-12T02:51:31.357" v="1" actId="478"/>
          <ac:picMkLst>
            <pc:docMk/>
            <pc:sldMk cId="728659985" sldId="518"/>
            <ac:picMk id="13" creationId="{83DFD69C-1FCB-450B-A353-75F48582B23C}"/>
          </ac:picMkLst>
        </pc:picChg>
        <pc:picChg chg="add mod modCrop">
          <ac:chgData name="liuhan" userId="f8731b20-21fa-4096-91f7-a26467cc747b" providerId="ADAL" clId="{F02774F9-E2E1-4551-9DF3-D33EA2868731}" dt="2022-05-12T03:25:27.107" v="320" actId="1076"/>
          <ac:picMkLst>
            <pc:docMk/>
            <pc:sldMk cId="728659985" sldId="518"/>
            <ac:picMk id="21" creationId="{6F5B8CB0-0083-7D71-BEF8-E412B278256B}"/>
          </ac:picMkLst>
        </pc:picChg>
        <pc:picChg chg="del mod">
          <ac:chgData name="liuhan" userId="f8731b20-21fa-4096-91f7-a26467cc747b" providerId="ADAL" clId="{F02774F9-E2E1-4551-9DF3-D33EA2868731}" dt="2022-05-12T02:52:20.587" v="9" actId="478"/>
          <ac:picMkLst>
            <pc:docMk/>
            <pc:sldMk cId="728659985" sldId="518"/>
            <ac:picMk id="26" creationId="{341A6E29-F22D-439E-9C9C-F63A8D5CB540}"/>
          </ac:picMkLst>
        </pc:picChg>
        <pc:picChg chg="del mod">
          <ac:chgData name="liuhan" userId="f8731b20-21fa-4096-91f7-a26467cc747b" providerId="ADAL" clId="{F02774F9-E2E1-4551-9DF3-D33EA2868731}" dt="2022-05-12T02:52:20.587" v="9" actId="478"/>
          <ac:picMkLst>
            <pc:docMk/>
            <pc:sldMk cId="728659985" sldId="518"/>
            <ac:picMk id="27" creationId="{492BA4F5-5953-4EAD-B765-9847A3E1456E}"/>
          </ac:picMkLst>
        </pc:picChg>
        <pc:picChg chg="del mod">
          <ac:chgData name="liuhan" userId="f8731b20-21fa-4096-91f7-a26467cc747b" providerId="ADAL" clId="{F02774F9-E2E1-4551-9DF3-D33EA2868731}" dt="2022-05-12T02:52:20.587" v="9" actId="478"/>
          <ac:picMkLst>
            <pc:docMk/>
            <pc:sldMk cId="728659985" sldId="518"/>
            <ac:picMk id="31" creationId="{90ACD295-5D7C-46EF-9666-CFD003ECE90B}"/>
          </ac:picMkLst>
        </pc:picChg>
        <pc:picChg chg="del mod">
          <ac:chgData name="liuhan" userId="f8731b20-21fa-4096-91f7-a26467cc747b" providerId="ADAL" clId="{F02774F9-E2E1-4551-9DF3-D33EA2868731}" dt="2022-05-12T02:52:20.587" v="9" actId="478"/>
          <ac:picMkLst>
            <pc:docMk/>
            <pc:sldMk cId="728659985" sldId="518"/>
            <ac:picMk id="32" creationId="{679D5DA1-A32C-4B91-B57A-E25FB54CEBFC}"/>
          </ac:picMkLst>
        </pc:picChg>
        <pc:picChg chg="del">
          <ac:chgData name="liuhan" userId="f8731b20-21fa-4096-91f7-a26467cc747b" providerId="ADAL" clId="{F02774F9-E2E1-4551-9DF3-D33EA2868731}" dt="2022-05-12T02:52:00.349" v="5" actId="478"/>
          <ac:picMkLst>
            <pc:docMk/>
            <pc:sldMk cId="728659985" sldId="518"/>
            <ac:picMk id="44" creationId="{C451C870-4F6C-4632-8E44-45BC325D996A}"/>
          </ac:picMkLst>
        </pc:picChg>
        <pc:picChg chg="del">
          <ac:chgData name="liuhan" userId="f8731b20-21fa-4096-91f7-a26467cc747b" providerId="ADAL" clId="{F02774F9-E2E1-4551-9DF3-D33EA2868731}" dt="2022-05-12T02:52:00.349" v="5" actId="478"/>
          <ac:picMkLst>
            <pc:docMk/>
            <pc:sldMk cId="728659985" sldId="518"/>
            <ac:picMk id="45" creationId="{2A565CE7-FEDC-4B88-91C9-8A5C65F1ED43}"/>
          </ac:picMkLst>
        </pc:picChg>
        <pc:picChg chg="del">
          <ac:chgData name="liuhan" userId="f8731b20-21fa-4096-91f7-a26467cc747b" providerId="ADAL" clId="{F02774F9-E2E1-4551-9DF3-D33EA2868731}" dt="2022-05-12T02:52:00.349" v="5" actId="478"/>
          <ac:picMkLst>
            <pc:docMk/>
            <pc:sldMk cId="728659985" sldId="518"/>
            <ac:picMk id="46" creationId="{58295B0D-D45B-4CA9-AF02-8AA50E89C404}"/>
          </ac:picMkLst>
        </pc:picChg>
        <pc:picChg chg="del">
          <ac:chgData name="liuhan" userId="f8731b20-21fa-4096-91f7-a26467cc747b" providerId="ADAL" clId="{F02774F9-E2E1-4551-9DF3-D33EA2868731}" dt="2022-05-12T02:52:00.349" v="5" actId="478"/>
          <ac:picMkLst>
            <pc:docMk/>
            <pc:sldMk cId="728659985" sldId="518"/>
            <ac:picMk id="47" creationId="{28C096CA-7423-4EAA-A645-690EE2A4D7F0}"/>
          </ac:picMkLst>
        </pc:picChg>
        <pc:picChg chg="del">
          <ac:chgData name="liuhan" userId="f8731b20-21fa-4096-91f7-a26467cc747b" providerId="ADAL" clId="{F02774F9-E2E1-4551-9DF3-D33EA2868731}" dt="2022-05-12T02:52:00.349" v="5" actId="478"/>
          <ac:picMkLst>
            <pc:docMk/>
            <pc:sldMk cId="728659985" sldId="518"/>
            <ac:picMk id="48" creationId="{BE801B77-4154-445A-8930-948FB181BECA}"/>
          </ac:picMkLst>
        </pc:picChg>
        <pc:picChg chg="add del mod">
          <ac:chgData name="liuhan" userId="f8731b20-21fa-4096-91f7-a26467cc747b" providerId="ADAL" clId="{F02774F9-E2E1-4551-9DF3-D33EA2868731}" dt="2022-05-12T03:14:07.835" v="256" actId="478"/>
          <ac:picMkLst>
            <pc:docMk/>
            <pc:sldMk cId="728659985" sldId="518"/>
            <ac:picMk id="101" creationId="{613E949C-DF80-FCC4-3473-6CE1F80BFF6F}"/>
          </ac:picMkLst>
        </pc:picChg>
        <pc:picChg chg="add mod">
          <ac:chgData name="liuhan" userId="f8731b20-21fa-4096-91f7-a26467cc747b" providerId="ADAL" clId="{F02774F9-E2E1-4551-9DF3-D33EA2868731}" dt="2022-05-12T03:37:45.362" v="541" actId="1076"/>
          <ac:picMkLst>
            <pc:docMk/>
            <pc:sldMk cId="728659985" sldId="518"/>
            <ac:picMk id="104" creationId="{904A9B72-11B0-AFE3-8014-14E5A5C2D3CC}"/>
          </ac:picMkLst>
        </pc:picChg>
        <pc:picChg chg="add mod">
          <ac:chgData name="liuhan" userId="f8731b20-21fa-4096-91f7-a26467cc747b" providerId="ADAL" clId="{F02774F9-E2E1-4551-9DF3-D33EA2868731}" dt="2022-05-12T03:25:27.107" v="320" actId="1076"/>
          <ac:picMkLst>
            <pc:docMk/>
            <pc:sldMk cId="728659985" sldId="518"/>
            <ac:picMk id="111" creationId="{353F3DA2-3E67-C6D7-7490-123C0A8D9C26}"/>
          </ac:picMkLst>
        </pc:picChg>
        <pc:picChg chg="add mod">
          <ac:chgData name="liuhan" userId="f8731b20-21fa-4096-91f7-a26467cc747b" providerId="ADAL" clId="{F02774F9-E2E1-4551-9DF3-D33EA2868731}" dt="2022-05-12T03:37:52.785" v="552" actId="1037"/>
          <ac:picMkLst>
            <pc:docMk/>
            <pc:sldMk cId="728659985" sldId="518"/>
            <ac:picMk id="151" creationId="{A0D82E31-DB25-C491-3E30-720322DC1542}"/>
          </ac:picMkLst>
        </pc:picChg>
        <pc:picChg chg="add mod">
          <ac:chgData name="liuhan" userId="f8731b20-21fa-4096-91f7-a26467cc747b" providerId="ADAL" clId="{F02774F9-E2E1-4551-9DF3-D33EA2868731}" dt="2022-05-12T03:37:52.785" v="552" actId="1037"/>
          <ac:picMkLst>
            <pc:docMk/>
            <pc:sldMk cId="728659985" sldId="518"/>
            <ac:picMk id="152" creationId="{61145729-D040-6096-4E8E-112D891A8FFD}"/>
          </ac:picMkLst>
        </pc:picChg>
        <pc:picChg chg="del">
          <ac:chgData name="liuhan" userId="f8731b20-21fa-4096-91f7-a26467cc747b" providerId="ADAL" clId="{F02774F9-E2E1-4551-9DF3-D33EA2868731}" dt="2022-05-12T02:51:53.728" v="4" actId="478"/>
          <ac:picMkLst>
            <pc:docMk/>
            <pc:sldMk cId="728659985" sldId="518"/>
            <ac:picMk id="1026" creationId="{989351FA-66E7-410C-8342-F53811BE18FB}"/>
          </ac:picMkLst>
        </pc:picChg>
        <pc:picChg chg="del">
          <ac:chgData name="liuhan" userId="f8731b20-21fa-4096-91f7-a26467cc747b" providerId="ADAL" clId="{F02774F9-E2E1-4551-9DF3-D33EA2868731}" dt="2022-05-12T02:51:53.728" v="4" actId="478"/>
          <ac:picMkLst>
            <pc:docMk/>
            <pc:sldMk cId="728659985" sldId="518"/>
            <ac:picMk id="1028" creationId="{6D787A20-D637-4F92-ACA3-A5C9A3CA415F}"/>
          </ac:picMkLst>
        </pc:picChg>
        <pc:picChg chg="del">
          <ac:chgData name="liuhan" userId="f8731b20-21fa-4096-91f7-a26467cc747b" providerId="ADAL" clId="{F02774F9-E2E1-4551-9DF3-D33EA2868731}" dt="2022-05-12T02:51:50.911" v="3" actId="478"/>
          <ac:picMkLst>
            <pc:docMk/>
            <pc:sldMk cId="728659985" sldId="518"/>
            <ac:picMk id="1030" creationId="{C87583BF-82FF-4EC0-BB62-845084A65FBF}"/>
          </ac:picMkLst>
        </pc:picChg>
        <pc:picChg chg="del">
          <ac:chgData name="liuhan" userId="f8731b20-21fa-4096-91f7-a26467cc747b" providerId="ADAL" clId="{F02774F9-E2E1-4551-9DF3-D33EA2868731}" dt="2022-05-12T02:51:31.357" v="1" actId="478"/>
          <ac:picMkLst>
            <pc:docMk/>
            <pc:sldMk cId="728659985" sldId="518"/>
            <ac:picMk id="2050" creationId="{020B8825-FF54-4AE1-8234-BD02D2868AFC}"/>
          </ac:picMkLst>
        </pc:picChg>
        <pc:picChg chg="del">
          <ac:chgData name="liuhan" userId="f8731b20-21fa-4096-91f7-a26467cc747b" providerId="ADAL" clId="{F02774F9-E2E1-4551-9DF3-D33EA2868731}" dt="2022-05-12T02:51:50.911" v="3" actId="478"/>
          <ac:picMkLst>
            <pc:docMk/>
            <pc:sldMk cId="728659985" sldId="518"/>
            <ac:picMk id="2052" creationId="{429E10AC-56D9-472D-B21D-D7016170EBAF}"/>
          </ac:picMkLst>
        </pc:picChg>
        <pc:picChg chg="del">
          <ac:chgData name="liuhan" userId="f8731b20-21fa-4096-91f7-a26467cc747b" providerId="ADAL" clId="{F02774F9-E2E1-4551-9DF3-D33EA2868731}" dt="2022-05-12T02:51:50.911" v="3" actId="478"/>
          <ac:picMkLst>
            <pc:docMk/>
            <pc:sldMk cId="728659985" sldId="518"/>
            <ac:picMk id="2054" creationId="{B34E9BDA-2C9D-4FF7-A406-320141AB101B}"/>
          </ac:picMkLst>
        </pc:picChg>
        <pc:picChg chg="del">
          <ac:chgData name="liuhan" userId="f8731b20-21fa-4096-91f7-a26467cc747b" providerId="ADAL" clId="{F02774F9-E2E1-4551-9DF3-D33EA2868731}" dt="2022-05-12T02:51:50.911" v="3" actId="478"/>
          <ac:picMkLst>
            <pc:docMk/>
            <pc:sldMk cId="728659985" sldId="518"/>
            <ac:picMk id="2056" creationId="{BFC80C1B-5400-4FDC-803C-3099D65224D0}"/>
          </ac:picMkLst>
        </pc:picChg>
        <pc:picChg chg="add mod">
          <ac:chgData name="liuhan" userId="f8731b20-21fa-4096-91f7-a26467cc747b" providerId="ADAL" clId="{F02774F9-E2E1-4551-9DF3-D33EA2868731}" dt="2022-05-12T03:25:27.107" v="320" actId="1076"/>
          <ac:picMkLst>
            <pc:docMk/>
            <pc:sldMk cId="728659985" sldId="518"/>
            <ac:picMk id="2067" creationId="{8BA7CD07-3251-8D56-8607-8F51D87025D0}"/>
          </ac:picMkLst>
        </pc:picChg>
        <pc:cxnChg chg="mod">
          <ac:chgData name="liuhan" userId="f8731b20-21fa-4096-91f7-a26467cc747b" providerId="ADAL" clId="{F02774F9-E2E1-4551-9DF3-D33EA2868731}" dt="2022-05-12T03:25:27.107" v="320" actId="1076"/>
          <ac:cxnSpMkLst>
            <pc:docMk/>
            <pc:sldMk cId="728659985" sldId="518"/>
            <ac:cxnSpMk id="5" creationId="{9E4752DD-8286-4A16-B415-39AB91C45376}"/>
          </ac:cxnSpMkLst>
        </pc:cxnChg>
        <pc:cxnChg chg="del mod">
          <ac:chgData name="liuhan" userId="f8731b20-21fa-4096-91f7-a26467cc747b" providerId="ADAL" clId="{F02774F9-E2E1-4551-9DF3-D33EA2868731}" dt="2022-05-12T03:12:00.070" v="221" actId="478"/>
          <ac:cxnSpMkLst>
            <pc:docMk/>
            <pc:sldMk cId="728659985" sldId="518"/>
            <ac:cxnSpMk id="14" creationId="{BF6F3352-6811-4037-A732-AD76C34E1240}"/>
          </ac:cxnSpMkLst>
        </pc:cxnChg>
        <pc:cxnChg chg="add mod">
          <ac:chgData name="liuhan" userId="f8731b20-21fa-4096-91f7-a26467cc747b" providerId="ADAL" clId="{F02774F9-E2E1-4551-9DF3-D33EA2868731}" dt="2022-05-12T03:31:14.638" v="424" actId="1076"/>
          <ac:cxnSpMkLst>
            <pc:docMk/>
            <pc:sldMk cId="728659985" sldId="518"/>
            <ac:cxnSpMk id="23" creationId="{EE6CA6BC-D2EA-6EEF-F9C2-94F202EDF7E3}"/>
          </ac:cxnSpMkLst>
        </pc:cxnChg>
        <pc:cxnChg chg="del mod">
          <ac:chgData name="liuhan" userId="f8731b20-21fa-4096-91f7-a26467cc747b" providerId="ADAL" clId="{F02774F9-E2E1-4551-9DF3-D33EA2868731}" dt="2022-05-12T03:12:00.070" v="221" actId="478"/>
          <ac:cxnSpMkLst>
            <pc:docMk/>
            <pc:sldMk cId="728659985" sldId="518"/>
            <ac:cxnSpMk id="28" creationId="{E7110395-004A-4538-94A1-FE2AE7CF1339}"/>
          </ac:cxnSpMkLst>
        </pc:cxnChg>
        <pc:cxnChg chg="del mod">
          <ac:chgData name="liuhan" userId="f8731b20-21fa-4096-91f7-a26467cc747b" providerId="ADAL" clId="{F02774F9-E2E1-4551-9DF3-D33EA2868731}" dt="2022-05-12T02:59:16.466" v="51" actId="478"/>
          <ac:cxnSpMkLst>
            <pc:docMk/>
            <pc:sldMk cId="728659985" sldId="518"/>
            <ac:cxnSpMk id="33" creationId="{BB4A8C8D-33F2-442E-96CB-0D3B30C48CEA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40" creationId="{4F0F454F-6653-4E59-A405-8F9F2C4D0B3E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54" creationId="{5B2F642F-D2C0-4CCD-892B-10CDA9D5F937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55" creationId="{D0BEA9EA-847C-4739-A346-69325E6839DD}"/>
          </ac:cxnSpMkLst>
        </pc:cxnChg>
        <pc:cxnChg chg="del">
          <ac:chgData name="liuhan" userId="f8731b20-21fa-4096-91f7-a26467cc747b" providerId="ADAL" clId="{F02774F9-E2E1-4551-9DF3-D33EA2868731}" dt="2022-05-12T02:51:31.357" v="1" actId="478"/>
          <ac:cxnSpMkLst>
            <pc:docMk/>
            <pc:sldMk cId="728659985" sldId="518"/>
            <ac:cxnSpMk id="56" creationId="{09357A93-C7C8-449C-B49F-4D7F4084B30F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61" creationId="{9CABEAD9-E999-4962-87D3-D878D17E77AF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62" creationId="{33B51CF1-BA4C-40D7-8793-6F858B1FF433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63" creationId="{4071BAB1-C859-4F77-92E3-98CF42D400A3}"/>
          </ac:cxnSpMkLst>
        </pc:cxnChg>
        <pc:cxnChg chg="del mod">
          <ac:chgData name="liuhan" userId="f8731b20-21fa-4096-91f7-a26467cc747b" providerId="ADAL" clId="{F02774F9-E2E1-4551-9DF3-D33EA2868731}" dt="2022-05-12T02:51:36.896" v="2" actId="478"/>
          <ac:cxnSpMkLst>
            <pc:docMk/>
            <pc:sldMk cId="728659985" sldId="518"/>
            <ac:cxnSpMk id="65" creationId="{1FB4B8F8-418E-4E4D-AF75-39CC52729F3A}"/>
          </ac:cxnSpMkLst>
        </pc:cxnChg>
        <pc:cxnChg chg="add mod">
          <ac:chgData name="liuhan" userId="f8731b20-21fa-4096-91f7-a26467cc747b" providerId="ADAL" clId="{F02774F9-E2E1-4551-9DF3-D33EA2868731}" dt="2022-05-12T03:31:14.638" v="424" actId="1076"/>
          <ac:cxnSpMkLst>
            <pc:docMk/>
            <pc:sldMk cId="728659985" sldId="518"/>
            <ac:cxnSpMk id="81" creationId="{4B4D81B6-7D61-19CE-7DA9-6F3F1BFC1C98}"/>
          </ac:cxnSpMkLst>
        </pc:cxnChg>
        <pc:cxnChg chg="add mod">
          <ac:chgData name="liuhan" userId="f8731b20-21fa-4096-91f7-a26467cc747b" providerId="ADAL" clId="{F02774F9-E2E1-4551-9DF3-D33EA2868731}" dt="2022-05-12T03:29:19.027" v="381" actId="693"/>
          <ac:cxnSpMkLst>
            <pc:docMk/>
            <pc:sldMk cId="728659985" sldId="518"/>
            <ac:cxnSpMk id="82" creationId="{0B7102BF-055E-8F4E-F536-ED9B09F5ED53}"/>
          </ac:cxnSpMkLst>
        </pc:cxnChg>
        <pc:cxnChg chg="add mod">
          <ac:chgData name="liuhan" userId="f8731b20-21fa-4096-91f7-a26467cc747b" providerId="ADAL" clId="{F02774F9-E2E1-4551-9DF3-D33EA2868731}" dt="2022-05-12T03:31:39.209" v="440" actId="1076"/>
          <ac:cxnSpMkLst>
            <pc:docMk/>
            <pc:sldMk cId="728659985" sldId="518"/>
            <ac:cxnSpMk id="87" creationId="{F0CEFCA4-665C-04C1-D327-0CF02E599665}"/>
          </ac:cxnSpMkLst>
        </pc:cxnChg>
        <pc:cxnChg chg="add mod">
          <ac:chgData name="liuhan" userId="f8731b20-21fa-4096-91f7-a26467cc747b" providerId="ADAL" clId="{F02774F9-E2E1-4551-9DF3-D33EA2868731}" dt="2022-05-12T03:31:39.209" v="440" actId="1076"/>
          <ac:cxnSpMkLst>
            <pc:docMk/>
            <pc:sldMk cId="728659985" sldId="518"/>
            <ac:cxnSpMk id="90" creationId="{8D900709-BC7B-91EF-BDF1-D262FC267EFA}"/>
          </ac:cxnSpMkLst>
        </pc:cxnChg>
        <pc:cxnChg chg="add mod">
          <ac:chgData name="liuhan" userId="f8731b20-21fa-4096-91f7-a26467cc747b" providerId="ADAL" clId="{F02774F9-E2E1-4551-9DF3-D33EA2868731}" dt="2022-05-12T03:25:27.107" v="320" actId="1076"/>
          <ac:cxnSpMkLst>
            <pc:docMk/>
            <pc:sldMk cId="728659985" sldId="518"/>
            <ac:cxnSpMk id="103" creationId="{E44CD2B9-F194-0F71-989C-F410DF56F58C}"/>
          </ac:cxnSpMkLst>
        </pc:cxnChg>
        <pc:cxnChg chg="add mod">
          <ac:chgData name="liuhan" userId="f8731b20-21fa-4096-91f7-a26467cc747b" providerId="ADAL" clId="{F02774F9-E2E1-4551-9DF3-D33EA2868731}" dt="2022-05-12T03:25:27.107" v="320" actId="1076"/>
          <ac:cxnSpMkLst>
            <pc:docMk/>
            <pc:sldMk cId="728659985" sldId="518"/>
            <ac:cxnSpMk id="106" creationId="{FEBF526F-8968-D502-1977-33305326CD46}"/>
          </ac:cxnSpMkLst>
        </pc:cxnChg>
        <pc:cxnChg chg="add mod">
          <ac:chgData name="liuhan" userId="f8731b20-21fa-4096-91f7-a26467cc747b" providerId="ADAL" clId="{F02774F9-E2E1-4551-9DF3-D33EA2868731}" dt="2022-05-12T03:25:27.107" v="320" actId="1076"/>
          <ac:cxnSpMkLst>
            <pc:docMk/>
            <pc:sldMk cId="728659985" sldId="518"/>
            <ac:cxnSpMk id="112" creationId="{8B99B8C0-2CC7-57D0-851E-7571106990E5}"/>
          </ac:cxnSpMkLst>
        </pc:cxnChg>
        <pc:cxnChg chg="add mod">
          <ac:chgData name="liuhan" userId="f8731b20-21fa-4096-91f7-a26467cc747b" providerId="ADAL" clId="{F02774F9-E2E1-4551-9DF3-D33EA2868731}" dt="2022-05-12T03:25:27.107" v="320" actId="1076"/>
          <ac:cxnSpMkLst>
            <pc:docMk/>
            <pc:sldMk cId="728659985" sldId="518"/>
            <ac:cxnSpMk id="115" creationId="{B2FC6EAA-906B-6006-0BF0-F576D4C94CD2}"/>
          </ac:cxnSpMkLst>
        </pc:cxnChg>
        <pc:cxnChg chg="add del mod">
          <ac:chgData name="liuhan" userId="f8731b20-21fa-4096-91f7-a26467cc747b" providerId="ADAL" clId="{F02774F9-E2E1-4551-9DF3-D33EA2868731}" dt="2022-05-12T03:25:32.728" v="321" actId="478"/>
          <ac:cxnSpMkLst>
            <pc:docMk/>
            <pc:sldMk cId="728659985" sldId="518"/>
            <ac:cxnSpMk id="123" creationId="{BF7D9343-FA12-9F7F-D661-1C6C3892BA6E}"/>
          </ac:cxnSpMkLst>
        </pc:cxnChg>
        <pc:cxnChg chg="add mod">
          <ac:chgData name="liuhan" userId="f8731b20-21fa-4096-91f7-a26467cc747b" providerId="ADAL" clId="{F02774F9-E2E1-4551-9DF3-D33EA2868731}" dt="2022-05-12T03:29:19.027" v="381" actId="693"/>
          <ac:cxnSpMkLst>
            <pc:docMk/>
            <pc:sldMk cId="728659985" sldId="518"/>
            <ac:cxnSpMk id="135" creationId="{94B69042-DA50-E0B7-8176-7AD0DB662C0F}"/>
          </ac:cxnSpMkLst>
        </pc:cxnChg>
        <pc:cxnChg chg="add del mod">
          <ac:chgData name="liuhan" userId="f8731b20-21fa-4096-91f7-a26467cc747b" providerId="ADAL" clId="{F02774F9-E2E1-4551-9DF3-D33EA2868731}" dt="2022-05-12T03:36:15.259" v="504" actId="478"/>
          <ac:cxnSpMkLst>
            <pc:docMk/>
            <pc:sldMk cId="728659985" sldId="518"/>
            <ac:cxnSpMk id="153" creationId="{5408027C-C9E0-398E-B984-D608637951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1B1B0-D1A3-4EC1-A6B4-F9205F99D41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33D09-E2B5-4795-91DD-6D0D2E6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3E672-4D5F-46F3-8A29-89C88A5C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B657D-19AB-4623-854F-57AFFE67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1BA7B-65B1-49DD-9184-C317F6B4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B587B-2A46-4454-B383-E2698CA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389FB-FE3A-477A-B018-3437C20D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fld id="{827B7EDB-9840-4F0A-9DDE-F89419E8CC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DB38C-4E5E-46CA-A3D9-F62C8A4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C00F8-639B-46AF-B241-2851CDA22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39BB4-B7DF-48CF-9B94-DF6A37E0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22DEF-DE59-4C1E-8822-B47C937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7D6F7-BAB1-4019-8EE4-0CCAE472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0B062-A50F-4F13-B3C9-4AB071821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BECFC-20F2-4D3B-ADEF-F0E66058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CF6C8-1482-4EDC-BE3E-F2104D7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4B15-EEA1-4965-B306-78B82C3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7EB77-EA70-4E60-BA99-1011E9A5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9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4B3E-C141-4D13-9066-0B4EB88B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78981-E03E-4A65-AEC5-67E22643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C1CE-1148-4C01-8B9B-A94C4259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459DC-04A8-436E-B0DF-A614EE6E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B064B-A013-48F2-BB74-EA5B563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Bahnschrift SemiBold" panose="020B0502040204020203" pitchFamily="34" charset="0"/>
                <a:ea typeface="微软雅黑" panose="020B0503020204020204" pitchFamily="34" charset="-122"/>
              </a:defRPr>
            </a:lvl1pPr>
          </a:lstStyle>
          <a:p>
            <a:fld id="{827B7EDB-9840-4F0A-9DDE-F89419E8CC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60B8-4B0F-49DC-8B8A-E3C3FAE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39E72-7C87-4468-9732-5E9DCC4F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4C80A-CDD2-4C86-A884-9E901D53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F884F-0CF7-4FEB-B7A8-4C0C23C9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8EB2D-83B7-4E38-B32A-B39FD497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CDDF-1420-46E4-A906-D07DEB2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F42B0-FE6F-4163-B60C-67B7A31E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3F8CF-12D3-4167-81A2-4A447073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89512-30CF-48CE-B44F-107E758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EE3E6-E974-4C7F-90A0-6544834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3C94D-2E83-4348-9D49-4FE15E48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A775-C415-4DF8-A8E0-5EC16DCF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A60A5-C13E-464C-B3D5-CBD7BED8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686FA-A31B-4336-A474-C1B7FF5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5922E-992D-453F-B424-8C3844230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4D635-D9A7-493A-98AA-3EEC2DCC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A90C7-24F8-4D3F-A2A7-4EF2A780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4E1B8-D08F-47DF-BA86-ED537617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95B91-0654-490B-9684-53162F6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8794-EDD1-418B-9604-7693D6B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90B489-E5CF-4102-9C30-3C0F7219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2AA4E-F13B-483F-9120-81AD4A5E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6792E-0E04-4A15-B597-1DF57B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C1A76-62A1-462C-9F3C-9F04A401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0B26CE-76EE-40F0-9538-119D957F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6EB1B-FB50-4B48-8DEC-FE370E4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EE0E-48AC-4658-9902-7652EA4A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7C3D-B100-4FF8-9271-163A923A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F8F3D-3EEA-444E-A194-98B942AF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F93EA-A5CC-4D3B-8F10-87C0AD7D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D6078-0C5C-4B97-BDDD-E3065CAE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16659-8A45-497B-936B-FB72ADE3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807C-AFD0-4119-B134-C2BC73EE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44B54-C42E-4A9A-8549-AD38F114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EE864-A703-4CB8-A7F2-0547960E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D1B96-2ACF-45D4-BB99-9B7EE7E4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F8FF9-C417-412E-BBC0-394454D6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D3903-2EDF-4F59-BF41-A0E7567F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7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E12A0-C9AF-4A2B-BDBF-30CE5700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88394-9537-4BE0-AAA1-7ED85D14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5D466-5D11-4B2E-B46E-073603FB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77A5E-FF05-4E81-A332-CD8281320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ACC1D-4F10-45B0-BD87-57B5FDB63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EDB-9840-4F0A-9DDE-F89419E8C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3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DD7E-D9E1-A763-2637-841B529BF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</a:rPr>
              <a:t>Modelin</a:t>
            </a:r>
            <a:br>
              <a:rPr lang="en-US" altLang="zh-CN" dirty="0"/>
            </a:br>
            <a:r>
              <a:rPr lang="en-US" altLang="zh-CN" sz="5400" dirty="0"/>
              <a:t>Tokenomics Made Easy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ECABC-40AF-523A-7120-9399A308C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861291"/>
          </a:xfrm>
        </p:spPr>
        <p:txBody>
          <a:bodyPr/>
          <a:lstStyle/>
          <a:p>
            <a:r>
              <a:rPr lang="en-US" dirty="0"/>
              <a:t>@ ETH Shanghai Hackathon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A0C7E-2BA8-9612-129D-C19DAF3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3258C-AD6F-822B-0B26-D701646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Tokenomics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EE86A-B284-CFE5-E376-0D754DF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05AD73-F35F-7DE7-6784-FF078389EF8A}"/>
              </a:ext>
            </a:extLst>
          </p:cNvPr>
          <p:cNvSpPr/>
          <p:nvPr/>
        </p:nvSpPr>
        <p:spPr>
          <a:xfrm>
            <a:off x="1572211" y="2336116"/>
            <a:ext cx="523347" cy="5533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Bahnschrift SemiBold" panose="020B0502040204020203" pitchFamily="34" charset="0"/>
              </a:rPr>
              <a:t>SH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843740-20E7-0E55-9385-78146BE21479}"/>
              </a:ext>
            </a:extLst>
          </p:cNvPr>
          <p:cNvSpPr/>
          <p:nvPr/>
        </p:nvSpPr>
        <p:spPr>
          <a:xfrm>
            <a:off x="6428862" y="2334111"/>
            <a:ext cx="523347" cy="5533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Bahnschrift SemiBold" panose="020B0502040204020203" pitchFamily="34" charset="0"/>
              </a:rPr>
              <a:t>SH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C4094-F93C-180E-372C-2DA2F09B7E68}"/>
              </a:ext>
            </a:extLst>
          </p:cNvPr>
          <p:cNvSpPr/>
          <p:nvPr/>
        </p:nvSpPr>
        <p:spPr>
          <a:xfrm>
            <a:off x="7711452" y="2334112"/>
            <a:ext cx="523347" cy="5533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Bahnschrift SemiBold" panose="020B0502040204020203" pitchFamily="34" charset="0"/>
              </a:rPr>
              <a:t>SH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24">
            <a:extLst>
              <a:ext uri="{FF2B5EF4-FFF2-40B4-BE49-F238E27FC236}">
                <a16:creationId xmlns:a16="http://schemas.microsoft.com/office/drawing/2014/main" id="{579CEDD5-8FA1-0032-9224-8BBC0178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200" y="3138491"/>
            <a:ext cx="274940" cy="353197"/>
          </a:xfrm>
          <a:prstGeom prst="rect">
            <a:avLst/>
          </a:prstGeom>
        </p:spPr>
      </p:pic>
      <p:pic>
        <p:nvPicPr>
          <p:cNvPr id="10" name="Picture 24">
            <a:extLst>
              <a:ext uri="{FF2B5EF4-FFF2-40B4-BE49-F238E27FC236}">
                <a16:creationId xmlns:a16="http://schemas.microsoft.com/office/drawing/2014/main" id="{0B1FC22F-8B21-532A-F271-EC54EAD2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03538" y="3556412"/>
            <a:ext cx="274940" cy="353197"/>
          </a:xfrm>
          <a:prstGeom prst="rect">
            <a:avLst/>
          </a:prstGeom>
        </p:spPr>
      </p:pic>
      <p:pic>
        <p:nvPicPr>
          <p:cNvPr id="11" name="Picture 24">
            <a:extLst>
              <a:ext uri="{FF2B5EF4-FFF2-40B4-BE49-F238E27FC236}">
                <a16:creationId xmlns:a16="http://schemas.microsoft.com/office/drawing/2014/main" id="{188B5496-3427-0703-88CD-D5F92140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17938" y="3138491"/>
            <a:ext cx="274940" cy="35319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55A8ED-D6B5-4F76-727A-DAE4B5337D06}"/>
              </a:ext>
            </a:extLst>
          </p:cNvPr>
          <p:cNvCxnSpPr>
            <a:stCxn id="5" idx="4"/>
            <a:endCxn id="9" idx="1"/>
          </p:cNvCxnSpPr>
          <p:nvPr/>
        </p:nvCxnSpPr>
        <p:spPr>
          <a:xfrm flipH="1">
            <a:off x="1113140" y="2889481"/>
            <a:ext cx="720745" cy="4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0C2BC6-4C30-7AA0-245F-3BF21E72A9F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833885" y="2889481"/>
            <a:ext cx="7123" cy="66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D5A243-1A0C-9943-D851-FEB7DF49CB2D}"/>
              </a:ext>
            </a:extLst>
          </p:cNvPr>
          <p:cNvCxnSpPr>
            <a:cxnSpLocks/>
            <a:stCxn id="5" idx="4"/>
            <a:endCxn id="11" idx="3"/>
          </p:cNvCxnSpPr>
          <p:nvPr/>
        </p:nvCxnSpPr>
        <p:spPr>
          <a:xfrm>
            <a:off x="1833885" y="2889481"/>
            <a:ext cx="784053" cy="4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2E2CDC7A-B0F1-B5D7-9491-A7718AEACD25}"/>
              </a:ext>
            </a:extLst>
          </p:cNvPr>
          <p:cNvSpPr/>
          <p:nvPr/>
        </p:nvSpPr>
        <p:spPr>
          <a:xfrm>
            <a:off x="7070157" y="2334113"/>
            <a:ext cx="523347" cy="55336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Bahnschrift SemiBold" panose="020B0502040204020203" pitchFamily="34" charset="0"/>
              </a:rPr>
              <a:t>SH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  <p:pic>
        <p:nvPicPr>
          <p:cNvPr id="31" name="Picture 24">
            <a:extLst>
              <a:ext uri="{FF2B5EF4-FFF2-40B4-BE49-F238E27FC236}">
                <a16:creationId xmlns:a16="http://schemas.microsoft.com/office/drawing/2014/main" id="{17028977-99BE-A75F-A38C-6FDAC227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36146" y="3136488"/>
            <a:ext cx="274940" cy="353197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9F7242DF-4F22-F5D7-23AF-2CC7A1E9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01484" y="3554409"/>
            <a:ext cx="274940" cy="353197"/>
          </a:xfrm>
          <a:prstGeom prst="rect">
            <a:avLst/>
          </a:prstGeom>
        </p:spPr>
      </p:pic>
      <p:pic>
        <p:nvPicPr>
          <p:cNvPr id="33" name="Picture 24">
            <a:extLst>
              <a:ext uri="{FF2B5EF4-FFF2-40B4-BE49-F238E27FC236}">
                <a16:creationId xmlns:a16="http://schemas.microsoft.com/office/drawing/2014/main" id="{DC95BD28-8C7A-009A-E36F-CC3ADF59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15884" y="3136488"/>
            <a:ext cx="274940" cy="353197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560AA20-9487-7551-2E61-0DB049F21730}"/>
              </a:ext>
            </a:extLst>
          </p:cNvPr>
          <p:cNvCxnSpPr>
            <a:stCxn id="30" idx="4"/>
            <a:endCxn id="31" idx="1"/>
          </p:cNvCxnSpPr>
          <p:nvPr/>
        </p:nvCxnSpPr>
        <p:spPr>
          <a:xfrm flipH="1">
            <a:off x="6611086" y="2887478"/>
            <a:ext cx="720745" cy="4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C2ADBF-5700-7769-A9E9-44E6887C0E7E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7331831" y="2887478"/>
            <a:ext cx="7123" cy="66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455307D-296B-3A47-1A23-40213643ED76}"/>
              </a:ext>
            </a:extLst>
          </p:cNvPr>
          <p:cNvCxnSpPr>
            <a:cxnSpLocks/>
            <a:stCxn id="30" idx="4"/>
            <a:endCxn id="33" idx="3"/>
          </p:cNvCxnSpPr>
          <p:nvPr/>
        </p:nvCxnSpPr>
        <p:spPr>
          <a:xfrm>
            <a:off x="7331831" y="2887478"/>
            <a:ext cx="784053" cy="4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4">
            <a:extLst>
              <a:ext uri="{FF2B5EF4-FFF2-40B4-BE49-F238E27FC236}">
                <a16:creationId xmlns:a16="http://schemas.microsoft.com/office/drawing/2014/main" id="{466E197C-9FF8-C20E-59A3-5CE49BD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5544" y="3554409"/>
            <a:ext cx="274940" cy="353197"/>
          </a:xfrm>
          <a:prstGeom prst="rect">
            <a:avLst/>
          </a:prstGeom>
        </p:spPr>
      </p:pic>
      <p:pic>
        <p:nvPicPr>
          <p:cNvPr id="38" name="Picture 24">
            <a:extLst>
              <a:ext uri="{FF2B5EF4-FFF2-40B4-BE49-F238E27FC236}">
                <a16:creationId xmlns:a16="http://schemas.microsoft.com/office/drawing/2014/main" id="{9044A900-E2D7-D35D-1283-DE60676B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95747" y="3559897"/>
            <a:ext cx="274940" cy="353197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56849D-7922-0B23-F98B-63BEFA9C68C9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>
          <a:xfrm flipH="1">
            <a:off x="6843014" y="2887478"/>
            <a:ext cx="488817" cy="66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0334DC-61AD-DD5C-3163-6B813563A36F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>
            <a:off x="7331831" y="2887478"/>
            <a:ext cx="501386" cy="67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FEF65A0-3D6D-8D40-B429-C5BB4070A9B5}"/>
              </a:ext>
            </a:extLst>
          </p:cNvPr>
          <p:cNvCxnSpPr>
            <a:cxnSpLocks/>
          </p:cNvCxnSpPr>
          <p:nvPr/>
        </p:nvCxnSpPr>
        <p:spPr>
          <a:xfrm>
            <a:off x="2617938" y="2588166"/>
            <a:ext cx="3173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FCD1215-9232-1B42-DD4C-F1EA5745BE20}"/>
              </a:ext>
            </a:extLst>
          </p:cNvPr>
          <p:cNvSpPr txBox="1"/>
          <p:nvPr/>
        </p:nvSpPr>
        <p:spPr>
          <a:xfrm>
            <a:off x="5421612" y="2588166"/>
            <a:ext cx="9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time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7D9B75-29B1-D05B-B0F2-4449EDBB0CA4}"/>
              </a:ext>
            </a:extLst>
          </p:cNvPr>
          <p:cNvSpPr txBox="1"/>
          <p:nvPr/>
        </p:nvSpPr>
        <p:spPr>
          <a:xfrm>
            <a:off x="3383920" y="2135761"/>
            <a:ext cx="17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Dilution Plan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10B458-E9B4-B229-1A5F-17E9E8ED0EF7}"/>
              </a:ext>
            </a:extLst>
          </p:cNvPr>
          <p:cNvSpPr txBox="1"/>
          <p:nvPr/>
        </p:nvSpPr>
        <p:spPr>
          <a:xfrm>
            <a:off x="2233416" y="3616404"/>
            <a:ext cx="190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Distribution Plan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6A75491-5169-729B-9975-24BC46202D4C}"/>
              </a:ext>
            </a:extLst>
          </p:cNvPr>
          <p:cNvSpPr txBox="1"/>
          <p:nvPr/>
        </p:nvSpPr>
        <p:spPr>
          <a:xfrm>
            <a:off x="2798136" y="4328728"/>
            <a:ext cx="707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While Tokenomics is often the key to the success of a web3 project, the </a:t>
            </a:r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design process </a:t>
            </a:r>
            <a:r>
              <a:rPr lang="en-US" dirty="0">
                <a:latin typeface="Bahnschrift SemiBold" panose="020B0502040204020203" pitchFamily="34" charset="0"/>
              </a:rPr>
              <a:t>of it is poorly supported.</a:t>
            </a:r>
          </a:p>
        </p:txBody>
      </p:sp>
      <p:pic>
        <p:nvPicPr>
          <p:cNvPr id="1026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43C645E4-AD14-2548-43CB-3A916D7A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67" y="5033754"/>
            <a:ext cx="944608" cy="9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, spreadsheet Icon in Papirus Mimetypes">
            <a:extLst>
              <a:ext uri="{FF2B5EF4-FFF2-40B4-BE49-F238E27FC236}">
                <a16:creationId xmlns:a16="http://schemas.microsoft.com/office/drawing/2014/main" id="{48870284-E001-882A-014E-E95BC790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2" y="5033754"/>
            <a:ext cx="911433" cy="91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xt, x, python, filetypes Icon in Leaf Mimes Icons">
            <a:extLst>
              <a:ext uri="{FF2B5EF4-FFF2-40B4-BE49-F238E27FC236}">
                <a16:creationId xmlns:a16="http://schemas.microsoft.com/office/drawing/2014/main" id="{12ED5AAA-5EF7-73A9-AE5C-7AA40B8D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42" y="5040868"/>
            <a:ext cx="849759" cy="8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63552F9E-1A88-606B-C053-8630DF9C394F}"/>
              </a:ext>
            </a:extLst>
          </p:cNvPr>
          <p:cNvSpPr txBox="1"/>
          <p:nvPr/>
        </p:nvSpPr>
        <p:spPr>
          <a:xfrm>
            <a:off x="8682704" y="2785407"/>
            <a:ext cx="297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hnschrift SemiBold" panose="020B0502040204020203" pitchFamily="34" charset="0"/>
              </a:rPr>
              <a:t>Properties for decisions:</a:t>
            </a:r>
          </a:p>
          <a:p>
            <a:pPr algn="just"/>
            <a:endParaRPr lang="en-US" dirty="0">
              <a:latin typeface="Bahnschrift SemiBol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Decentralized enough?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Too much dump?</a:t>
            </a:r>
          </a:p>
        </p:txBody>
      </p:sp>
    </p:spTree>
    <p:extLst>
      <p:ext uri="{BB962C8B-B14F-4D97-AF65-F5344CB8AC3E}">
        <p14:creationId xmlns:p14="http://schemas.microsoft.com/office/powerpoint/2010/main" val="19415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B5228-188D-307B-8D7F-B100163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Modelin</a:t>
            </a:r>
            <a:r>
              <a:rPr lang="en-US" dirty="0"/>
              <a:t>: Model &amp; Insight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89768-6999-C712-44AC-66986DB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7EDB-9840-4F0A-9DDE-F89419E8CCF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5E151C-11ED-1390-EBAA-C984DF7B2DEE}"/>
              </a:ext>
            </a:extLst>
          </p:cNvPr>
          <p:cNvSpPr/>
          <p:nvPr/>
        </p:nvSpPr>
        <p:spPr>
          <a:xfrm>
            <a:off x="2102858" y="1763344"/>
            <a:ext cx="4371544" cy="20412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Modelin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Workspace</a:t>
            </a: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F72E6B1-9AA1-D5DE-A33D-86A04ADC14C1}"/>
              </a:ext>
            </a:extLst>
          </p:cNvPr>
          <p:cNvSpPr/>
          <p:nvPr/>
        </p:nvSpPr>
        <p:spPr>
          <a:xfrm>
            <a:off x="2395364" y="2832470"/>
            <a:ext cx="1161530" cy="691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Tokenomics </a:t>
            </a:r>
            <a:r>
              <a:rPr lang="en-US" sz="12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MODEL</a:t>
            </a:r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31017368-2CFB-FB3E-D50A-FB711793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85629" y="4533748"/>
            <a:ext cx="381000" cy="48944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63EA9-14A8-5317-28CD-47506C0E600B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2976129" y="3523953"/>
            <a:ext cx="0" cy="10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Download Creator Icon | Flaticons Lineal Color Style">
            <a:extLst>
              <a:ext uri="{FF2B5EF4-FFF2-40B4-BE49-F238E27FC236}">
                <a16:creationId xmlns:a16="http://schemas.microsoft.com/office/drawing/2014/main" id="{21AADC08-0ED6-04EC-A41E-0AADEE0F8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6" r="17045"/>
          <a:stretch/>
        </p:blipFill>
        <p:spPr bwMode="auto">
          <a:xfrm>
            <a:off x="931650" y="2826075"/>
            <a:ext cx="464035" cy="70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57104E-E806-D4E6-0B85-8AAB9DE5D0A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1395685" y="3178212"/>
            <a:ext cx="999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9E519D-0DF4-23DF-B27F-AFAFE22B9433}"/>
              </a:ext>
            </a:extLst>
          </p:cNvPr>
          <p:cNvSpPr/>
          <p:nvPr/>
        </p:nvSpPr>
        <p:spPr>
          <a:xfrm>
            <a:off x="4856309" y="2826075"/>
            <a:ext cx="1161530" cy="7042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Insight NFT </a:t>
            </a:r>
            <a:r>
              <a:rPr lang="en-US" sz="12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IST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9F631D-D835-95B0-0AA9-BA85CECB108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556894" y="3178212"/>
            <a:ext cx="1299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折角 20">
            <a:extLst>
              <a:ext uri="{FF2B5EF4-FFF2-40B4-BE49-F238E27FC236}">
                <a16:creationId xmlns:a16="http://schemas.microsoft.com/office/drawing/2014/main" id="{03AF0242-C71E-C79D-7A90-1653BD0BB785}"/>
              </a:ext>
            </a:extLst>
          </p:cNvPr>
          <p:cNvSpPr/>
          <p:nvPr/>
        </p:nvSpPr>
        <p:spPr>
          <a:xfrm>
            <a:off x="4919335" y="4189232"/>
            <a:ext cx="1035478" cy="68903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Metadata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6AEEA2-B142-5FD0-2DA4-904B10388FA1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5437074" y="3530348"/>
            <a:ext cx="0" cy="6588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nterPlanetary File System - Wikipedia">
            <a:extLst>
              <a:ext uri="{FF2B5EF4-FFF2-40B4-BE49-F238E27FC236}">
                <a16:creationId xmlns:a16="http://schemas.microsoft.com/office/drawing/2014/main" id="{A8C8B132-40CB-B0C8-E88A-486191A1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49" y="462744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35DAB0C-F849-4202-B884-36AD8855D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21" y="3287953"/>
            <a:ext cx="400833" cy="40083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97B3ECF-7B62-545D-1432-5D3FEC99F12A}"/>
              </a:ext>
            </a:extLst>
          </p:cNvPr>
          <p:cNvSpPr txBox="1"/>
          <p:nvPr/>
        </p:nvSpPr>
        <p:spPr>
          <a:xfrm>
            <a:off x="2102858" y="5055954"/>
            <a:ext cx="174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Bahnschrift SemiBold" panose="020B0502040204020203" pitchFamily="34" charset="0"/>
              </a:rPr>
              <a:t>Model Creator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12BE34-DDAE-41F4-706B-E715A65C46B6}"/>
              </a:ext>
            </a:extLst>
          </p:cNvPr>
          <p:cNvSpPr txBox="1"/>
          <p:nvPr/>
        </p:nvSpPr>
        <p:spPr>
          <a:xfrm>
            <a:off x="290396" y="3605793"/>
            <a:ext cx="174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Bahnschrift SemiBold" panose="020B0502040204020203" pitchFamily="34" charset="0"/>
              </a:rPr>
              <a:t>Insight Creator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D5FF00-7B3F-4C4A-28D5-1B4D3B41F3F2}"/>
              </a:ext>
            </a:extLst>
          </p:cNvPr>
          <p:cNvSpPr txBox="1"/>
          <p:nvPr/>
        </p:nvSpPr>
        <p:spPr>
          <a:xfrm>
            <a:off x="6371906" y="3436516"/>
            <a:ext cx="174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Bahnschrift SemiBold" panose="020B0502040204020203" pitchFamily="34" charset="0"/>
              </a:rPr>
              <a:t>Insight Owner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337DB14-0CC7-33B9-B4F0-8538B17D7EC3}"/>
              </a:ext>
            </a:extLst>
          </p:cNvPr>
          <p:cNvCxnSpPr>
            <a:cxnSpLocks/>
            <a:stCxn id="47" idx="1"/>
            <a:endCxn id="16" idx="3"/>
          </p:cNvCxnSpPr>
          <p:nvPr/>
        </p:nvCxnSpPr>
        <p:spPr>
          <a:xfrm flipH="1" flipV="1">
            <a:off x="6017839" y="3178212"/>
            <a:ext cx="995320" cy="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27,431 BEST Investor Icon IMAGES, STOCK PHOTOS &amp;amp; VECTORS | Adobe Stock">
            <a:extLst>
              <a:ext uri="{FF2B5EF4-FFF2-40B4-BE49-F238E27FC236}">
                <a16:creationId xmlns:a16="http://schemas.microsoft.com/office/drawing/2014/main" id="{3BA21D94-ABA1-470B-F745-D22E8167C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3" t="11178" r="17289" b="11005"/>
          <a:stretch/>
        </p:blipFill>
        <p:spPr bwMode="auto">
          <a:xfrm>
            <a:off x="7013159" y="2902511"/>
            <a:ext cx="479021" cy="5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流程图: 终止 49">
            <a:extLst>
              <a:ext uri="{FF2B5EF4-FFF2-40B4-BE49-F238E27FC236}">
                <a16:creationId xmlns:a16="http://schemas.microsoft.com/office/drawing/2014/main" id="{D7911C5F-182B-3542-72F6-42AF2DEDEAE8}"/>
              </a:ext>
            </a:extLst>
          </p:cNvPr>
          <p:cNvSpPr/>
          <p:nvPr/>
        </p:nvSpPr>
        <p:spPr>
          <a:xfrm>
            <a:off x="2395364" y="2216621"/>
            <a:ext cx="1668244" cy="4061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DSL framework</a:t>
            </a:r>
          </a:p>
        </p:txBody>
      </p:sp>
      <p:sp>
        <p:nvSpPr>
          <p:cNvPr id="51" name="流程图: 终止 50">
            <a:extLst>
              <a:ext uri="{FF2B5EF4-FFF2-40B4-BE49-F238E27FC236}">
                <a16:creationId xmlns:a16="http://schemas.microsoft.com/office/drawing/2014/main" id="{A3E5976D-C1EC-E009-D525-CBE3EE82959A}"/>
              </a:ext>
            </a:extLst>
          </p:cNvPr>
          <p:cNvSpPr/>
          <p:nvPr/>
        </p:nvSpPr>
        <p:spPr>
          <a:xfrm>
            <a:off x="4352127" y="2216621"/>
            <a:ext cx="1668244" cy="4061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DSL runtime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1F1BDC-E73F-44AC-A3CF-38937B547DDB}"/>
              </a:ext>
            </a:extLst>
          </p:cNvPr>
          <p:cNvSpPr txBox="1"/>
          <p:nvPr/>
        </p:nvSpPr>
        <p:spPr>
          <a:xfrm>
            <a:off x="8030937" y="1610570"/>
            <a:ext cx="36121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latin typeface="Bahnschrift SemiBold" panose="020B0502040204020203" pitchFamily="34" charset="0"/>
              </a:rPr>
              <a:t>Features</a:t>
            </a:r>
          </a:p>
          <a:p>
            <a:pPr algn="just"/>
            <a:endParaRPr lang="en-US" altLang="zh-CN" sz="1600" dirty="0">
              <a:latin typeface="Bahnschrift SemiBol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ahnschrift SemiBold" panose="020B0502040204020203" pitchFamily="34" charset="0"/>
              </a:rPr>
              <a:t>Domain-Specific Language (DSL) for designing </a:t>
            </a:r>
            <a:r>
              <a:rPr lang="en-US" altLang="zh-CN" sz="1600" dirty="0" err="1">
                <a:latin typeface="Bahnschrift SemiBold" panose="020B0502040204020203" pitchFamily="34" charset="0"/>
              </a:rPr>
              <a:t>tokenomics</a:t>
            </a:r>
            <a:endParaRPr lang="en-US" altLang="zh-CN" sz="1600" dirty="0">
              <a:latin typeface="Bahnschrift SemiBol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Visual modeling workspace with public models and private insights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IST as the native NFT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Ownership of an IST guarantees rights to (1) view insight metadata and (2) set price of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ahnschrift SemiBold" panose="020B0502040204020203" pitchFamily="34" charset="0"/>
              </a:rPr>
              <a:t>Incentives to dig out insights</a:t>
            </a:r>
            <a:endParaRPr lang="en-US" sz="1600" dirty="0">
              <a:latin typeface="Bahnschrift SemiBol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Trading royalty to creators of model and insight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9B21EB-0052-0409-72E8-193EF19353A5}"/>
              </a:ext>
            </a:extLst>
          </p:cNvPr>
          <p:cNvSpPr txBox="1"/>
          <p:nvPr/>
        </p:nvSpPr>
        <p:spPr>
          <a:xfrm>
            <a:off x="2801712" y="5804842"/>
            <a:ext cx="714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ahnschrift SemiBold" panose="020B0502040204020203" pitchFamily="34" charset="0"/>
              </a:rPr>
              <a:t>Easy Tokenomics + Consistent Views + Deep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6907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20245</TotalTime>
  <Words>145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Bahnschrift SemiBold</vt:lpstr>
      <vt:lpstr>Calibri</vt:lpstr>
      <vt:lpstr>Office 主题​​</vt:lpstr>
      <vt:lpstr>Modelin Tokenomics Made Easy</vt:lpstr>
      <vt:lpstr>Tokenomics</vt:lpstr>
      <vt:lpstr>Modelin: Model &amp;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Committable Grow the global developers  开源软件NFT生态平台</dc:title>
  <dc:creator>liuhan</dc:creator>
  <cp:lastModifiedBy>liuhan</cp:lastModifiedBy>
  <cp:revision>150</cp:revision>
  <dcterms:created xsi:type="dcterms:W3CDTF">2021-05-14T05:11:28Z</dcterms:created>
  <dcterms:modified xsi:type="dcterms:W3CDTF">2022-05-31T07:48:40Z</dcterms:modified>
</cp:coreProperties>
</file>