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0e1726408d441e" /><Relationship Type="http://schemas.openxmlformats.org/package/2006/relationships/metadata/core-properties" Target="/docProps/core.xml" Id="R37f97a83c5ad43a4" /><Relationship Type="http://schemas.openxmlformats.org/officeDocument/2006/relationships/extended-properties" Target="/docProps/app.xml" Id="R6327d2a3e6324d2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tableStyles" Target="/ppt/tableStyles.xml" Id="rId10" /><Relationship Type="http://schemas.openxmlformats.org/officeDocument/2006/relationships/presProps" Target="/ppt/presProps.xml" Id="rId11" /><Relationship Type="http://schemas.openxmlformats.org/officeDocument/2006/relationships/viewProps" Target="/ppt/viewProp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9C26533-635E-443D-8C01-7EF8E5F97E1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FFD1215-F1A4-4457-A92C-49DA7E39CC6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885C855-45EB-4EDA-9FB4-58B5EF91A4D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64478F7-54DD-4D74-829E-7E510C0A07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4B1760C-E057-43BE-ACD3-009D5D7F706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4BE2C18-0B9A-44DC-8479-EAA1DF9F329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2E74C77-1C45-41D9-89F5-02A2C2598B0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FAB331B-0693-49B7-99B8-62A745FBF32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5C59270-94AB-4549-98B3-8BEE6620888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6507BC2-28AB-41FA-8D24-614F41696BE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DBA4DC0-CDDC-4482-8C2E-2F0CF3B8267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FBD1B4F-F5CF-44E0-909F-3C991D86D00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1C0B276-B6F6-4C41-A31D-A456F2ACA82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B8AAABC-24FB-46FB-8AFB-C3A7FC3A5C0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AFE214A-51E8-4AA4-9E60-E4086F3E807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9FAD02D-385E-4254-9ED3-966BCF8E893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57EC406-581C-480B-B145-F85527B1E1C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F63EF8D-6A60-4691-89D2-163AD3652FB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5AAFF83-9EDB-4A48-B30C-0C57AF36EB4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BA3374C-5FE1-41B1-9645-5BAE461C4E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278B82C-ED78-495E-8978-A729FA97815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071926A-71C2-4763-AD52-4E3B896D1AA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181-B210-4BFF-8D93-B44E5216AB6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D8E1-5B4B-4223-A7BF-09066F6E5E2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specs.namada.net/introduction.html" TargetMode="External" Id="rId2" /><Relationship Type="http://schemas.openxmlformats.org/officeDocument/2006/relationships/hyperlink" Target="https://docs.namada.net/" TargetMode="External" Id="rId3" /><Relationship Type="http://schemas.openxmlformats.org/officeDocument/2006/relationships/hyperlink" Target="https://github.com/anoma/namada" TargetMode="External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什么是</a:t>
            </a:r>
            <a:r>
              <a:rPr lang="en-US" altLang="en-US"/>
              <a:t>Namada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Namada </a:t>
            </a:r>
            <a:r>
              <a:rPr lang="zh-CN" altLang="zh-CN"/>
              <a:t>是一种用于链间资产不可知隐私的权益证明</a:t>
            </a:r>
            <a:r>
              <a:rPr lang="en-US" altLang="en-US"/>
              <a:t> L1</a:t>
            </a:r>
            <a:r>
              <a:rPr lang="zh-CN" altLang="zh-CN"/>
              <a:t>。</a:t>
            </a:r>
            <a:r>
              <a:rPr lang="en-US" altLang="en-US"/>
              <a:t> Namada </a:t>
            </a:r>
            <a:r>
              <a:rPr lang="zh-CN" altLang="zh-CN"/>
              <a:t>通过</a:t>
            </a:r>
            <a:r>
              <a:rPr lang="en-US" altLang="en-US"/>
              <a:t> IBC </a:t>
            </a:r>
            <a:r>
              <a:rPr lang="zh-CN" altLang="zh-CN"/>
              <a:t>与快速最终确定链进行互操作，并通过去信任的双向桥与以太坊进行互操作。</a:t>
            </a:r>
            <a:endParaRPr lang="zh-CN" altLang="zh-CN"/>
          </a:p>
          <a:p>
            <a:pPr lvl="0"/>
            <a:r>
              <a:rPr lang="zh-CN" altLang="zh-CN"/>
              <a:t>参考：</a:t>
            </a:r>
            <a:r>
              <a:rPr lang="en-US" altLang="en-US"/>
              <a:t>https://namada.net/blog/what-is-namada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TLDR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是一种用于链间资产不可知隐私的权益证明 L1。 Namada 本身通过 IBC 与快速最终确定链进行互操作，并通过去信任的双向桥与以太坊进行互操作。为了隐私，Namada 部署了升级版的多资产屏蔽池（MASP）电路，允许所有资产（可替代和不可替代）共享一个公共屏蔽集——这样，转移 CryptoKitty 与转移 ETH、DAI 就没有什么区别了、ATOM、OSMO、NAM（Namada 的原生资产）或 Namada 上的任何其他资产。 MASP 电路的最新更新启用了屏蔽集奖励，这是一项为隐私作为公共利益提供资金的新颖功能。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413684"/>
            <a:ext cx="10515600" cy="57632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本文重点介绍 Namada V1 中最具创新性的功能，并概述支持这些功能的所有组件。有关 Namada 的更多背景信息，建议阅读 Namada 简介：链间资产不可知的隐私。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对于技术深入研究：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u="sng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  <a:hlinkClick r:id="rId2"/>
              </a:rPr>
              <a:t>协议规范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 u="sng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  <a:hlinkClick r:id="rId3"/>
              </a:rPr>
              <a:t>Namada</a:t>
            </a:r>
            <a:r>
              <a:rPr lang="zh-CN" altLang="zh-CN" u="sng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  <a:hlinkClick r:id="rId3"/>
              </a:rPr>
              <a:t>文件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u="sng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  <a:hlinkClick r:id="rId4"/>
              </a:rPr>
              <a:t>Namada 代码库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为 Namada 用户提供的新功能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为用户带来的最具创新性的功能有：</a:t>
            </a:r>
            <a:endParaRPr/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与资产无关的屏蔽传输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共享屏蔽集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在边缘设备上快速生成 ZKP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低交易延迟和接近零费用</a:t>
            </a:r>
          </a:p>
          <a:p>
            <a:pPr lvl="0" algn="l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I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BC 兼容且无需信任的以太坊桥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隐私作为公共设施</a:t>
            </a:r>
          </a:p>
          <a:p>
            <a:pPr lvl="0" algn="l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Space Grotesk"/>
              <a:ea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的立方权益证明 (CPoS)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的 PoS 机制称为立方权益证明（CPoS）。以下是 CPoS 带来的一些与验证者和委托者相关的创新：</a:t>
            </a:r>
            <a:endParaRPr/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F1 费用分配机制的升级版本：质押奖励自动复合，无需进行交易即可领取质押奖励并重新质押。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三次罚没：Namada 中安全故障的处罚是按照三次罚没算法计算的。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改进的 PoS 保证：由于自动检测机制导致了故障（验证者、委托者等），攻击 Namada 的成本在所有情况下都是可量化的。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多种资产的交易费用：交易费用可以用多种代币支付，哪些代币被接受可以通过治理投票进行更新。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</a:t>
            </a:r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治理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的治理机制提供了一个正式的机制，通过该机制可以决定未来的协议更改或版本。 Namada 的治理机制有两个协议：</a:t>
            </a:r>
            <a:endParaRPr/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链上协议：支持基于文本的提案和权益加权投票。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链下协议：在 Namada 链无法再生成区块的情况下，验证者可以使用链下协议来发出信号并协调共同的行动。</a:t>
            </a:r>
          </a:p>
          <a:p>
            <a:pPr lvl="0" algn="l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Space Grotesk"/>
              <a:ea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公共产品资金 (PGF)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将支持追溯性和主动性公共物品资助，两者均由公共物品资助委员会管理，该委员会由少数值得信赖的社区成员组成，这些成员对公共物品资助支付交易拥有联合（多重签名）授权。</a:t>
            </a:r>
            <a:endParaRPr/>
          </a:p>
          <a:p>
            <a:pPr marL="349758"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积极的公共物品资金随着时间的推移不断地分配给接受者，旨在支付成本。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追溯性公共产品资金根据过去的工作一次性支付，旨在将激励空间转向有利于 Namada 未来用户的结果。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该委员会由 Namada 治理机构每两年选举一次，并受到支出上限的约束，但除此之外，还有根据委员会成员认为合适的方式为公共产品提供资金的自由度。</a:t>
            </a:r>
          </a:p>
          <a:p>
            <a:pPr marL="349758" lvl="0" algn="l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Space Grotesk"/>
              <a:ea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