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b71665362474e1c" /><Relationship Type="http://schemas.openxmlformats.org/package/2006/relationships/metadata/core-properties" Target="/docProps/core.xml" Id="R575b101f628d48f7" /><Relationship Type="http://schemas.openxmlformats.org/officeDocument/2006/relationships/extended-properties" Target="/docProps/app.xml" Id="R3c84eec28ceb47e2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slide" Target="/ppt/slides/slide9.xml" Id="rId11" /><Relationship Type="http://schemas.openxmlformats.org/officeDocument/2006/relationships/slide" Target="/ppt/slides/slide10.xml" Id="rId12" /><Relationship Type="http://schemas.openxmlformats.org/officeDocument/2006/relationships/slide" Target="/ppt/slides/slide11.xml" Id="rId13" /><Relationship Type="http://schemas.openxmlformats.org/officeDocument/2006/relationships/slide" Target="/ppt/slides/slide12.xml" Id="rId14" /><Relationship Type="http://schemas.openxmlformats.org/officeDocument/2006/relationships/slide" Target="/ppt/slides/slide13.xml" Id="rId15" /><Relationship Type="http://schemas.openxmlformats.org/officeDocument/2006/relationships/slide" Target="/ppt/slides/slide14.xml" Id="rId16" /><Relationship Type="http://schemas.openxmlformats.org/officeDocument/2006/relationships/slide" Target="/ppt/slides/slide15.xml" Id="rId17" /><Relationship Type="http://schemas.openxmlformats.org/officeDocument/2006/relationships/slide" Target="/ppt/slides/slide16.xml" Id="rId18" /><Relationship Type="http://schemas.openxmlformats.org/officeDocument/2006/relationships/tableStyles" Target="/ppt/tableStyles.xml" Id="rId19" /><Relationship Type="http://schemas.openxmlformats.org/officeDocument/2006/relationships/presProps" Target="/ppt/presProps.xml" Id="rId20" /><Relationship Type="http://schemas.openxmlformats.org/officeDocument/2006/relationships/viewProps" Target="/ppt/viewProps.xml" Id="rId21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8F368ACA-1989-44C3-80C2-E51BB8E0D3CD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A01C23E4-9891-4C21-A964-A1FF48E202D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BE4001BD-96E6-466C-9FF6-701D2793F02D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5578016-73A0-485F-9228-4A06D6E9B8F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72E43D2-6FF5-4358-AEEE-D5C81CC7E331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BAB3FC7F-DB8C-4659-A804-48B6E18F105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77701B7-94B4-450E-863D-1048BD1181A9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9348666D-B242-4A40-A91F-9F348471691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F6E362BF-9B60-4870-B6D6-F8C323D07A9A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CF6C4E9-E91D-4430-9D68-8F3CBEB9709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33C846BE-21C9-404A-81B5-E9E11659FFEE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8D7DFF7E-5864-4926-ACB3-DA94A758DDD6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B95E42DA-E613-4E85-84FC-0A4D07A69BBF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6C4E00A8-34E5-438F-ABAC-64AAE405C8DB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4FBA61AC-5238-4400-9907-4534B966C329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1B5DCE20-D28A-47AF-A765-E0FAA6FFAB0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B3B4462-B603-425C-A00E-593676BD41FC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88456C1C-BC93-499D-88D1-A7F7C7C57215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763BB25F-A3ED-40C1-B3BC-077219D3310D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E8B97F92-C778-4799-8DA6-BDF90631815B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03339378-1656-4765-8F35-4A40F0D564EA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6A15092B-7935-4982-B743-4403296E0B2D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72C52-57C6-481E-9A81-0D936F134860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37A92-B569-4D63-8F21-715CFC057DF4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image" Target="/ppt/media/image.png" Id="rId2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.png" Id="rId2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.png" Id="rId2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.png" Id="rId2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b="1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RSK/</a:t>
            </a:r>
            <a:r>
              <a:rPr lang="zh-CN" altLang="zh-CN" b="1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RIF</a:t>
            </a:r>
            <a:endParaRPr lang="zh-CN" altLang="zh-CN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2481623" y="3429064"/>
            <a:ext cx="73152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RIF通证及其实用性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总结一下，RBTC将以Gas 的形式，继续被用作智能合约处理的付款方式，RIF将被用来支付RIFOS之内集成基础设施服务，而比特币将继续被用于比特币网络中堆栈的较低层上的转账处理。</a:t>
            </a:r>
            <a:endParaRPr/>
          </a:p>
          <a:p>
            <a:pPr lvl="0"/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7446130" y="3508775"/>
            <a:ext cx="3907670" cy="30754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780570" y="1465436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在RIF实验里，他们正在探索几种解决方案来让比特币区块链更具有可扩展性。其中的一个解决方案是借助一种叫做缩小链扩展的数据压缩技术。这个设计改善背后的首席设计师是塞尔吉奥-戴米安-莱纳（Sergio Demian Lerner），他是RSK实验室和首席科学家，以致力于比特币核心节点的工作而著称。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缩小链扩展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“缩小链扩展（SCS，即Shrinking-Chain Scaling）背后倡议的观点是，我们不需要所有的节点都有相同的区块链信息，只是相同的含义。本质上，还是在共识之中。塞尔吉奥表示，我们可以回到过去并编辑、修改或压缩区块链，同时仍在共识之中。这就是他相信缩小链扩展能够实现的事情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为了实现“缩小”，创建了三种类型的节点。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1. 终端同步（Tip-synched）节点是那些实时同步所有信息并验证每笔区块链上的交易的节点。</a:t>
            </a:r>
            <a:endParaRPr/>
          </a:p>
          <a:p>
            <a:pPr lvl="0"/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2. 延迟节点依然处理整个区块链，确保每笔交易都是正确的。但这些节点接收压缩的区块，而不是完全的区块。</a:t>
            </a:r>
          </a:p>
          <a:p>
            <a:pPr lvl="0"/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3. 第三种节点，“压缩证明生成节点”，为压缩区块链提供经济激励措施，同时创造证明。莱纳提到，假如压缩是强制的，矿工也可以受指示来压缩比特币区块链。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3" name=""/>
        <p:cNvGrpSpPr/>
        <p:nvPr/>
      </p:nvGrpSpPr>
      <p:grpSpPr>
        <a:xfrm/>
      </p:grpSpPr>
      <p:pic>
        <p:nvPicPr>
          <p:cNvPr id="4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1859216" y="1032435"/>
            <a:ext cx="9265984" cy="52413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64" y="557759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将来区块链的整个分支都可以被压缩成一个单一的数据，或者只是一个区块，或者通过压缩特定的数据，让它更小。</a:t>
            </a:r>
            <a:endParaRPr/>
          </a:p>
          <a:p>
            <a:pPr lvl="0"/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现在，为了节省大量的区块链空间，通过压缩签名聚合。事后去做这件事会有大量的好处，而不是当区块被开挖出来时。例如，特定信息可以被删除，假如一个人选择这么做的话。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4608072" y="3831751"/>
            <a:ext cx="6030259" cy="278265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总结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我们讨论了RSK的主要基本面和RBTC在比特币首个侧链中以gas的形式处理智能合约时所扮演的角色。更进一步地讲，我们讨论了RSK上面被称作RIFOS的“层”，以及为何应该让比特币上Dapp的开发变得容易并推广大规模采用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Rootstock </a:t>
            </a:r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与</a:t>
            </a:r>
            <a:r>
              <a:rPr lang="en-US" altLang="en-US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 RIF</a:t>
            </a:r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、</a:t>
            </a:r>
            <a:r>
              <a:rPr lang="en-US" altLang="en-US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RIFOS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我们相信，</a:t>
            </a:r>
            <a:r>
              <a:rPr lang="en-US" altLang="en-US"/>
              <a:t>Rootstock</a:t>
            </a:r>
            <a:r>
              <a:rPr lang="zh-CN" altLang="zh-CN"/>
              <a:t>和</a:t>
            </a:r>
            <a:r>
              <a:rPr lang="en-US" altLang="en-US"/>
              <a:t>RIFOS</a:t>
            </a:r>
            <a:r>
              <a:rPr lang="zh-CN" altLang="zh-CN"/>
              <a:t>具备能改变区块链格局的潜力。</a:t>
            </a:r>
            <a:br>
              <a:rPr lang="en-US" altLang="en-US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/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什么是RSK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RSK是ROOTSTOCK的缩写，是由比特币网络维护的第一个智能合约平台。它是一个图灵完备的智能合约平台，通过一个双向锚定比特币侧链的方式与比特币主链连接。</a:t>
            </a:r>
            <a:endParaRPr/>
          </a:p>
          <a:p>
            <a:pPr lvl="0"/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RSK是比特币上第一个活跃的并在运行中的侧链。因为RSK能支持Solidity语言编写的智能合约，所以任何可以在以太坊上运行的应用程序都可以在RSK上运行。更重要的事，RSK实验室的宗旨在于为去中心化网络找寻扩容方案，而RSK也已经成功展示了远超过比特币网络的扩容能力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64" y="1018802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那么总结一下, RSK就是：</a:t>
            </a:r>
            <a:endParaRPr/>
          </a:p>
          <a:p>
            <a:pPr lvl="0"/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1. 一个双向锚定比特币的侧链</a:t>
            </a:r>
          </a:p>
          <a:p>
            <a:pPr lvl="0"/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2. 一台图灵完备的确定性虚拟机（针对智能合约）</a:t>
            </a:r>
          </a:p>
          <a:p>
            <a:pPr lvl="0"/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3. 一个联合挖矿的共识协议和提高网络速度。</a:t>
            </a:r>
          </a:p>
          <a:p>
            <a:pPr lvl="0"/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概括性地来说，RSK让比特币网络更快速、更便宜、更安全并开创了通过比特币运行智能合约的可能性。具体来说，这意味着通过RBTC侧链进行比特币转账将会便宜许多。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RSK智能合约的用例有哪些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780633" y="1690688"/>
            <a:ext cx="10630861" cy="4581859"/>
          </a:xfrm>
          <a:prstGeom prst="rect">
            <a:avLst/>
          </a:prstGeom>
        </p:spPr>
        <p:txBody>
          <a:bodyPr/>
          <a:lstStyle/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零售支付系统（利用比特币主链处理日常交易，但却比比特币交易，甚至是Paypal快很多）；</a:t>
            </a:r>
            <a:endParaRPr/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第三方托管服务；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点对点分布式交易所（DEX）；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创造由比特币网络维护的新型加密资产（即altcoins）；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知识产权保护/注册表（证明特定文件或产权的存在性）；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小额贷款（让没有银行账户的人接触信贷——这是经济增长的主要条件之一）；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供应链可追溯性（在食品、零售、医疗保健等行业中，跟踪和追溯一个产品的实时位置）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其他用例在此不一一赘述了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 </a:t>
            </a:r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什么是RIFOS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RIFOS的用途</a:t>
            </a:r>
            <a:endParaRPr/>
          </a:p>
          <a:p>
            <a:pPr lvl="0"/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Rootstock构架开源标准（RIF OS）是一个全新建立在RSK之上的基础构架网络。</a:t>
            </a:r>
          </a:p>
          <a:p>
            <a:pPr lvl="0"/>
            <a:r>
              <a:rPr lang="en-US" altLang="en-US"/>
              <a:t>RIFOS</a:t>
            </a:r>
            <a:r>
              <a:rPr lang="zh-CN" altLang="zh-CN"/>
              <a:t>让建立在比特币上的去中心应用程序能够更快速、更廉价并且更便于每个人使用。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RSK域名服务，RIFOS的第一个构件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RIF实验室宣布了RSK域名服务（RNS），面向公众使用并且这是他们新基础设施模型的第一个实施的应用。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概述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RSK现在显然需要另一种通证。但这一点完全同它们新的基础设施 RIFOS的引入有关系。RIFOS，建立于RSK之上，它提供除了智能合约功能之外的更多服务。假如你为比特币创建一个Dapp，那么你可以通过仅仅一种通证即RIF来为他们的服务支付。</a:t>
            </a:r>
            <a:endParaRPr/>
          </a:p>
          <a:p>
            <a:pPr lvl="0"/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因此，RIF是一种实用型通证，它位于RIFOS的中心。然而，它的产生和分配将会通过几个RSK智能合约来实现。</a:t>
            </a:r>
          </a:p>
          <a:p>
            <a:pPr lvl="0"/>
            <a:r>
              <a:rPr lang="zh-CN" altLang="zh-CN" b="1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总结：</a:t>
            </a:r>
          </a:p>
          <a:p>
            <a:pPr lvl="0"/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1. RBTC仅仅用作Gas和激励矿工处理比特币智能合约交易。</a:t>
            </a:r>
          </a:p>
          <a:p>
            <a:pPr lvl="0"/>
            <a:r>
              <a:rPr lang="zh-CN" altLang="zh-CN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2. RIF被第三方开发者用来支付消费RIFOS的服务，并激励比特币上Dapp的开发。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b="1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RBTC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“</a:t>
            </a:r>
            <a:r>
              <a:rPr lang="en-US" altLang="en-US"/>
              <a:t> RSK</a:t>
            </a:r>
            <a:r>
              <a:rPr lang="zh-CN" altLang="zh-CN"/>
              <a:t>智能协议使用一种叫智能比特币（</a:t>
            </a:r>
            <a:r>
              <a:rPr lang="en-US" altLang="en-US"/>
              <a:t>RBTC</a:t>
            </a:r>
            <a:r>
              <a:rPr lang="zh-CN" altLang="zh-CN"/>
              <a:t>）的原生代币作为</a:t>
            </a:r>
            <a:r>
              <a:rPr lang="en-US" altLang="en-US"/>
              <a:t>Gas</a:t>
            </a:r>
            <a:r>
              <a:rPr lang="zh-CN" altLang="zh-CN"/>
              <a:t>。这个</a:t>
            </a:r>
            <a:r>
              <a:rPr lang="en-US" altLang="en-US"/>
              <a:t>RBTC</a:t>
            </a:r>
            <a:r>
              <a:rPr lang="zh-CN" altLang="zh-CN"/>
              <a:t>是</a:t>
            </a:r>
            <a:r>
              <a:rPr lang="en-US" altLang="en-US"/>
              <a:t>1</a:t>
            </a:r>
            <a:r>
              <a:rPr lang="zh-CN" altLang="zh-CN"/>
              <a:t>：</a:t>
            </a:r>
            <a:r>
              <a:rPr lang="en-US" altLang="en-US"/>
              <a:t>1</a:t>
            </a:r>
            <a:r>
              <a:rPr lang="zh-CN" altLang="zh-CN"/>
              <a:t>锚定比特币的，并用来补偿矿工的交易和合同处理。”</a:t>
            </a:r>
            <a:endParaRPr/>
          </a:p>
          <a:p>
            <a:pPr lvl="0"/>
            <a:r>
              <a:rPr lang="zh-CN" altLang="zh-CN" b="1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RSK协议并不“铸造”RBTC，它也没有预挖的币。它没有投机价值，并且过去和将来都不会都比特币竞争。相反，它完全同较大的比特币社区保持一致。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T137532</cp:lastModifiedBy>
  <cp:revision>1</cp:revision>
  <dcterms:created xsi:type="dcterms:W3CDTF">2022-12-22T07:09:10Z</dcterms:created>
  <dcterms:modified xsi:type="dcterms:W3CDTF">2022-12-22T07:09:17Z</dcterms:modified>
</cp:coreProperties>
</file>