
<file path=[Content_Types].xml><?xml version="1.0" encoding="utf-8"?>
<Types xmlns="http://schemas.openxmlformats.org/package/2006/content-types">
  <Default Extension="png" ContentType="image/png"/>
  <Default Extension="xml" ContentType="application/xml"/>
  <Default Extension="rels" ContentType="application/vnd.openxmlformats-package.relationships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theme/theme1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2" Type="http://schemas.openxmlformats.org/officeDocument/2006/relationships/extended-properties" Target="docProps/app.xml" /><Relationship Id="rId1" Type="http://schemas.openxmlformats.org/package/2006/relationships/metadata/core-properties" Target="docProps/core.xml" /><Relationship Id="rId0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1">
  <p:sldMasterIdLst>
    <p:sldMasterId id="2147483648" r:id="rId0"/>
  </p:sldMasterIdLst>
  <p:sldIdLst>
    <p:sldId id="256" r:id="rId1"/>
    <p:sldId id="257" r:id="rId2"/>
    <p:sldId id="258" r:id="rId3"/>
    <p:sldId id="259" r:id="rId4"/>
    <p:sldId id="260" r:id="rId5"/>
    <p:sldId id="261" r:id="rId6"/>
  </p:sldIdLst>
  <p:sldSz cx="12192000" cy="6858000" type="screen16x9"/>
  <p:notesSz cx="6858000" cy="9144000"/>
  <p:embeddedFontLst/>
  <p:defaultTextStyle>
    <a:defPPr>
      <a:defRPr lang="zh-CN"/>
    </a:defPPr>
    <a:lvl1pPr marL="0" algn="l" defTabSz="914400" rtl="false" eaLnBrk="true" latinLnBrk="false" hangingPunct="true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tableStyles.xml><?xml version="1.0" encoding="utf-8"?>
<a:tblStyleLst xmlns:a="http://schemas.openxmlformats.org/drawingml/2006/main" def="{5C22544A-7EE6-4342-B048-85BDC9FD1C3A}">
  <a:tblStyle styleId="{58542034-FE4F-4ADA-92B8-4CA66D0F0DF3}" styleName="腾讯文档-基本">
    <a:wholeTbl>
      <a:tcTxStyle>
        <a:fontRef idx="minor"/>
        <a:srgbClr val="000000"/>
      </a:tcTxStyle>
      <a:tcStyle>
        <a:tcBdr>
          <a:left>
            <a:ln w="12700" cmpd="sng">
              <a:solidFill>
                <a:srgbClr val="999999"/>
              </a:solidFill>
            </a:ln>
          </a:left>
          <a:right>
            <a:ln w="12700" cmpd="sng">
              <a:solidFill>
                <a:srgbClr val="999999"/>
              </a:solidFill>
            </a:ln>
          </a:right>
          <a:top>
            <a:ln w="12700" cmpd="sng">
              <a:solidFill>
                <a:srgbClr val="999999"/>
              </a:solidFill>
            </a:ln>
          </a:top>
          <a:bottom>
            <a:ln w="12700" cmpd="sng">
              <a:solidFill>
                <a:srgbClr val="999999"/>
              </a:solidFill>
            </a:ln>
          </a:bottom>
          <a:insideH>
            <a:ln w="12700" cmpd="sng">
              <a:solidFill>
                <a:srgbClr val="999999"/>
              </a:solidFill>
            </a:ln>
          </a:insideH>
          <a:insideV>
            <a:ln w="12700" cmpd="sng">
              <a:solidFill>
                <a:srgbClr val="999999"/>
              </a:solidFill>
            </a:ln>
          </a:insideV>
        </a:tcBdr>
        <a:fill>
          <a:solidFill>
            <a:srgbClr val="FFFFFF"/>
          </a:solidFill>
        </a:fill>
      </a:tcStyle>
    </a:wholeTbl>
  </a:tblStyle>
</a:tblStyleLst>
</file>

<file path=ppt/_rels/presentation.xml.rels><?xml version="1.0" encoding="UTF-8" standalone="yes"?><Relationships xmlns="http://schemas.openxmlformats.org/package/2006/relationships"><Relationship Id="rId6" Type="http://schemas.openxmlformats.org/officeDocument/2006/relationships/slide" Target="slides/slide6.xml" /><Relationship Id="rId5" Type="http://schemas.openxmlformats.org/officeDocument/2006/relationships/slide" Target="slides/slide5.xml" /><Relationship Id="rId7" Type="http://schemas.openxmlformats.org/officeDocument/2006/relationships/tableStyles" Target="tableStyles.xml" /><Relationship Id="rId2" Type="http://schemas.openxmlformats.org/officeDocument/2006/relationships/slide" Target="slides/slide2.xml" /><Relationship Id="rId4" Type="http://schemas.openxmlformats.org/officeDocument/2006/relationships/slide" Target="slides/slide4.xml" /><Relationship Id="rId3" Type="http://schemas.openxmlformats.org/officeDocument/2006/relationships/slide" Target="slides/slide3.xml" /><Relationship Id="rId1" Type="http://schemas.openxmlformats.org/officeDocument/2006/relationships/slide" Target="slides/slide1.xml" /><Relationship Id="rId0" Type="http://schemas.openxmlformats.org/officeDocument/2006/relationships/slideMaster" Target="slideMasters/slideMaster1.xml" /></Relationships>
</file>

<file path=ppt/slideLayouts/_rels/slideLayout1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10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11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2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3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4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5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6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7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8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9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lvl="0" algn="ctr">
              <a:defRPr sz="6000"/>
            </a:lvl1pPr>
          </a:lstStyle>
          <a:p>
            <a:pPr/>
            <a:r>
              <a:rPr lang="zh-CN" altLang="zh-CN"/>
              <a:t>单击此处编辑母版标题样式</a:t>
            </a:r>
            <a:endParaRPr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pPr/>
            <a:r>
              <a:rPr lang="zh-CN" altLang="zh-CN"/>
              <a:t>单击此处编辑母版副标题样式</a:t>
            </a:r>
            <a:endParaRPr/>
          </a:p>
        </p:txBody>
      </p:sp>
      <p:sp>
        <p:nvSpPr>
          <p:cNvPr id="4" name="日期占位符 3"/>
          <p:cNvSpPr>
            <a:spLocks noGrp="true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79A80B7F-B9B8-4800-B7F1-F97D4B15EAA5}" type="datetime1">
              <a:rPr/>
              <a:t>2022/12/22</a:t>
            </a:fld>
            <a:endParaRPr lang="zh-CN" altLang="zh-CN"/>
          </a:p>
        </p:txBody>
      </p:sp>
      <p:sp>
        <p:nvSpPr>
          <p:cNvPr id="5" name="页脚占位符 4"/>
          <p:cNvSpPr>
            <a:spLocks noGrp="true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 lang="zh-CN" altLang="zh-CN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255CAB13-ED23-4DE7-B6EA-E4C0FBB65A59}" type="slidenum">
              <a:r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>
  <p:cSld name="标题和竖排文字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标题 1"/>
          <p:cNvSpPr>
            <a:spLocks noGrp="true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zh-CN" altLang="zh-CN"/>
              <a:t>单击此处编辑母版标题样式</a:t>
            </a:r>
            <a:endParaRPr/>
          </a:p>
        </p:txBody>
      </p:sp>
      <p:sp>
        <p:nvSpPr>
          <p:cNvPr id="66" name="竖排文字占位符 2"/>
          <p:cNvSpPr>
            <a:spLocks noGrp="true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zh-CN"/>
              <a:t>单击此处编辑母版文本样式</a:t>
            </a:r>
            <a:endParaRPr/>
          </a:p>
          <a:p>
            <a:pPr lvl="1"/>
            <a:r>
              <a:rPr lang="zh-CN" altLang="zh-CN"/>
              <a:t>二级</a:t>
            </a:r>
            <a:endParaRPr/>
          </a:p>
          <a:p>
            <a:pPr lvl="2"/>
            <a:r>
              <a:rPr lang="zh-CN" altLang="zh-CN"/>
              <a:t>三级</a:t>
            </a:r>
            <a:endParaRPr/>
          </a:p>
          <a:p>
            <a:pPr lvl="3"/>
            <a:r>
              <a:rPr lang="zh-CN" altLang="zh-CN"/>
              <a:t>四级</a:t>
            </a:r>
            <a:endParaRPr/>
          </a:p>
          <a:p>
            <a:pPr lvl="4"/>
            <a:r>
              <a:rPr lang="zh-CN" altLang="zh-CN"/>
              <a:t>五级</a:t>
            </a:r>
            <a:endParaRPr/>
          </a:p>
        </p:txBody>
      </p:sp>
      <p:sp>
        <p:nvSpPr>
          <p:cNvPr id="67" name="日期占位符 3"/>
          <p:cNvSpPr>
            <a:spLocks noGrp="true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6BDA67E3-0509-4055-B2B1-BD324143A8AD}" type="datetime1">
              <a:rPr/>
              <a:t>2022/12/22</a:t>
            </a:fld>
            <a:endParaRPr lang="zh-CN" altLang="zh-CN"/>
          </a:p>
        </p:txBody>
      </p:sp>
      <p:sp>
        <p:nvSpPr>
          <p:cNvPr id="68" name="页脚占位符 4"/>
          <p:cNvSpPr>
            <a:spLocks noGrp="true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 lang="zh-CN" altLang="zh-CN"/>
          </a:p>
        </p:txBody>
      </p:sp>
      <p:sp>
        <p:nvSpPr>
          <p:cNvPr id="69" name="灯片编号占位符 5"/>
          <p:cNvSpPr>
            <a:spLocks noGrp="true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CC2F19C0-622A-4CC2-9158-F186B4ACEAF5}" type="slidenum">
              <a:r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>
  <p:cSld name="竖排标题与文本"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竖排标题 1"/>
          <p:cNvSpPr>
            <a:spLocks noGrp="true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pPr/>
            <a:r>
              <a:rPr lang="zh-CN" altLang="zh-CN"/>
              <a:t>单击此处编辑母版标题样式</a:t>
            </a:r>
            <a:endParaRPr/>
          </a:p>
        </p:txBody>
      </p:sp>
      <p:sp>
        <p:nvSpPr>
          <p:cNvPr id="15" name="竖排文字占位符 2"/>
          <p:cNvSpPr>
            <a:spLocks noGrp="true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zh-CN"/>
              <a:t>单击此处编辑母版文本样式</a:t>
            </a:r>
            <a:endParaRPr/>
          </a:p>
          <a:p>
            <a:pPr lvl="1"/>
            <a:r>
              <a:rPr lang="zh-CN" altLang="zh-CN"/>
              <a:t>二级</a:t>
            </a:r>
            <a:endParaRPr/>
          </a:p>
          <a:p>
            <a:pPr lvl="2"/>
            <a:r>
              <a:rPr lang="zh-CN" altLang="zh-CN"/>
              <a:t>三级</a:t>
            </a:r>
            <a:endParaRPr/>
          </a:p>
          <a:p>
            <a:pPr lvl="3"/>
            <a:r>
              <a:rPr lang="zh-CN" altLang="zh-CN"/>
              <a:t>四级</a:t>
            </a:r>
            <a:endParaRPr/>
          </a:p>
          <a:p>
            <a:pPr lvl="4"/>
            <a:r>
              <a:rPr lang="zh-CN" altLang="zh-CN"/>
              <a:t>五级</a:t>
            </a:r>
            <a:endParaRPr/>
          </a:p>
        </p:txBody>
      </p:sp>
      <p:sp>
        <p:nvSpPr>
          <p:cNvPr id="16" name="日期占位符 3"/>
          <p:cNvSpPr>
            <a:spLocks noGrp="true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0CB16732-4D79-496D-9C59-88E630ED44D2}" type="datetime1">
              <a:rPr/>
              <a:t>2022/12/22</a:t>
            </a:fld>
            <a:endParaRPr lang="zh-CN" altLang="zh-CN"/>
          </a:p>
        </p:txBody>
      </p:sp>
      <p:sp>
        <p:nvSpPr>
          <p:cNvPr id="17" name="页脚占位符 4"/>
          <p:cNvSpPr>
            <a:spLocks noGrp="true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 lang="zh-CN" altLang="zh-CN"/>
          </a:p>
        </p:txBody>
      </p:sp>
      <p:sp>
        <p:nvSpPr>
          <p:cNvPr id="18" name="灯片编号占位符 5"/>
          <p:cNvSpPr>
            <a:spLocks noGrp="true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A04E1AA9-91E5-442D-8B34-5978184DE149}" type="slidenum">
              <a:r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>
  <p:cSld name="标题和内容">
    <p:spTree>
      <p:nvGrpSpPr>
        <p:cNvPr id="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true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zh-CN" altLang="zh-CN"/>
              <a:t>单击此处编辑母版标题样式</a:t>
            </a:r>
            <a:endParaRPr/>
          </a:p>
        </p:txBody>
      </p:sp>
      <p:sp>
        <p:nvSpPr>
          <p:cNvPr id="9" name="内容占位符 2"/>
          <p:cNvSpPr>
            <a:spLocks noGrp="true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  <a:endParaRPr/>
          </a:p>
          <a:p>
            <a:pPr lvl="1"/>
            <a:r>
              <a:rPr lang="zh-CN" altLang="zh-CN"/>
              <a:t>二级</a:t>
            </a:r>
            <a:endParaRPr/>
          </a:p>
          <a:p>
            <a:pPr lvl="2"/>
            <a:r>
              <a:rPr lang="zh-CN" altLang="zh-CN"/>
              <a:t>三级</a:t>
            </a:r>
            <a:endParaRPr/>
          </a:p>
          <a:p>
            <a:pPr lvl="3"/>
            <a:r>
              <a:rPr lang="zh-CN" altLang="zh-CN"/>
              <a:t>四级</a:t>
            </a:r>
            <a:endParaRPr/>
          </a:p>
          <a:p>
            <a:pPr lvl="4"/>
            <a:r>
              <a:rPr lang="zh-CN" altLang="zh-CN"/>
              <a:t>五级</a:t>
            </a:r>
            <a:endParaRPr/>
          </a:p>
        </p:txBody>
      </p:sp>
      <p:sp>
        <p:nvSpPr>
          <p:cNvPr id="10" name="日期占位符 3"/>
          <p:cNvSpPr>
            <a:spLocks noGrp="true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5B246526-819E-4A7A-B46C-41F09F871756}" type="datetime1">
              <a:rPr/>
              <a:t>2022/12/22</a:t>
            </a:fld>
            <a:endParaRPr lang="zh-CN" altLang="zh-CN"/>
          </a:p>
        </p:txBody>
      </p:sp>
      <p:sp>
        <p:nvSpPr>
          <p:cNvPr id="11" name="页脚占位符 4"/>
          <p:cNvSpPr>
            <a:spLocks noGrp="true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 lang="zh-CN" altLang="zh-CN"/>
          </a:p>
        </p:txBody>
      </p:sp>
      <p:sp>
        <p:nvSpPr>
          <p:cNvPr id="12" name="灯片编号占位符 5"/>
          <p:cNvSpPr>
            <a:spLocks noGrp="true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DACB181-D696-4970-B97F-72B1C3597DC8}" type="slidenum">
              <a:r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>
  <p:cSld name="节标题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 lvl="0">
              <a:defRPr sz="6000"/>
            </a:lvl1pPr>
          </a:lstStyle>
          <a:p>
            <a:pPr/>
            <a:r>
              <a:rPr lang="zh-CN" altLang="zh-CN"/>
              <a:t>单击此处编辑母版标题样式</a:t>
            </a:r>
            <a:endParaRPr/>
          </a:p>
        </p:txBody>
      </p:sp>
      <p:sp>
        <p:nvSpPr>
          <p:cNvPr id="21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zh-CN"/>
              <a:t>单击此处编辑母版文本样式</a:t>
            </a:r>
            <a:endParaRPr/>
          </a:p>
        </p:txBody>
      </p:sp>
      <p:sp>
        <p:nvSpPr>
          <p:cNvPr id="22" name="日期占位符 3"/>
          <p:cNvSpPr>
            <a:spLocks noGrp="true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E4738EA4-070A-4FB7-B65D-C92F1271EFC7}" type="datetime1">
              <a:rPr/>
              <a:t>2022/12/22</a:t>
            </a:fld>
            <a:endParaRPr lang="zh-CN" altLang="zh-CN"/>
          </a:p>
        </p:txBody>
      </p:sp>
      <p:sp>
        <p:nvSpPr>
          <p:cNvPr id="23" name="页脚占位符 4"/>
          <p:cNvSpPr>
            <a:spLocks noGrp="true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 lang="zh-CN" altLang="zh-CN"/>
          </a:p>
        </p:txBody>
      </p:sp>
      <p:sp>
        <p:nvSpPr>
          <p:cNvPr id="24" name="灯片编号占位符 5"/>
          <p:cNvSpPr>
            <a:spLocks noGrp="true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74C65095-9449-483C-BDFD-7BBBA724AAA9}" type="slidenum">
              <a:r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>
  <p:cSld name="两栏内容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>
            <a:spLocks noGrp="true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zh-CN" altLang="zh-CN"/>
              <a:t>单击此处编辑母版标题样式</a:t>
            </a:r>
            <a:endParaRPr/>
          </a:p>
        </p:txBody>
      </p:sp>
      <p:sp>
        <p:nvSpPr>
          <p:cNvPr id="27" name="内容占位符 2"/>
          <p:cNvSpPr>
            <a:spLocks noGrp="true"/>
          </p:cNvSpPr>
          <p:nvPr>
            <p:ph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  <a:endParaRPr/>
          </a:p>
          <a:p>
            <a:pPr lvl="1"/>
            <a:r>
              <a:rPr lang="zh-CN" altLang="zh-CN"/>
              <a:t>二级</a:t>
            </a:r>
            <a:endParaRPr/>
          </a:p>
          <a:p>
            <a:pPr lvl="2"/>
            <a:r>
              <a:rPr lang="zh-CN" altLang="zh-CN"/>
              <a:t>三级</a:t>
            </a:r>
            <a:endParaRPr/>
          </a:p>
          <a:p>
            <a:pPr lvl="3"/>
            <a:r>
              <a:rPr lang="zh-CN" altLang="zh-CN"/>
              <a:t>四级</a:t>
            </a:r>
            <a:endParaRPr/>
          </a:p>
          <a:p>
            <a:pPr lvl="4"/>
            <a:r>
              <a:rPr lang="zh-CN" altLang="zh-CN"/>
              <a:t>五级</a:t>
            </a:r>
            <a:endParaRPr/>
          </a:p>
        </p:txBody>
      </p:sp>
      <p:sp>
        <p:nvSpPr>
          <p:cNvPr id="28" name="内容占位符 3"/>
          <p:cNvSpPr>
            <a:spLocks noGrp="true"/>
          </p:cNvSpPr>
          <p:nvPr>
            <p:ph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  <a:endParaRPr/>
          </a:p>
          <a:p>
            <a:pPr lvl="1"/>
            <a:r>
              <a:rPr lang="zh-CN" altLang="zh-CN"/>
              <a:t>二级</a:t>
            </a:r>
            <a:endParaRPr/>
          </a:p>
          <a:p>
            <a:pPr lvl="2"/>
            <a:r>
              <a:rPr lang="zh-CN" altLang="zh-CN"/>
              <a:t>三级</a:t>
            </a:r>
            <a:endParaRPr/>
          </a:p>
          <a:p>
            <a:pPr lvl="3"/>
            <a:r>
              <a:rPr lang="zh-CN" altLang="zh-CN"/>
              <a:t>四级</a:t>
            </a:r>
            <a:endParaRPr/>
          </a:p>
          <a:p>
            <a:pPr lvl="4"/>
            <a:r>
              <a:rPr lang="zh-CN" altLang="zh-CN"/>
              <a:t>五级</a:t>
            </a:r>
            <a:endParaRPr/>
          </a:p>
        </p:txBody>
      </p:sp>
      <p:sp>
        <p:nvSpPr>
          <p:cNvPr id="29" name="日期占位符 4"/>
          <p:cNvSpPr>
            <a:spLocks noGrp="true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E94DDA4A-19A5-461E-B332-94860C94BB2E}" type="datetime1">
              <a:rPr/>
              <a:t>2022/12/22</a:t>
            </a:fld>
            <a:endParaRPr lang="zh-CN" altLang="zh-CN"/>
          </a:p>
        </p:txBody>
      </p:sp>
      <p:sp>
        <p:nvSpPr>
          <p:cNvPr id="30" name="页脚占位符 5"/>
          <p:cNvSpPr>
            <a:spLocks noGrp="true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 lang="zh-CN" altLang="zh-CN"/>
          </a:p>
        </p:txBody>
      </p:sp>
      <p:sp>
        <p:nvSpPr>
          <p:cNvPr id="31" name="灯片编号占位符 6"/>
          <p:cNvSpPr>
            <a:spLocks noGrp="true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3EC67C57-F5EA-4728-9F6D-501639E89E14}" type="slidenum">
              <a:r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>
  <p:cSld name="比较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rPr lang="zh-CN" altLang="zh-CN"/>
              <a:t>单击此处编辑母版标题样式</a:t>
            </a:r>
            <a:endParaRPr/>
          </a:p>
        </p:txBody>
      </p:sp>
      <p:sp>
        <p:nvSpPr>
          <p:cNvPr id="34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lvl="0" indent="0">
              <a:buNone/>
              <a:defRPr sz="2400" b="true"/>
            </a:lvl1pPr>
            <a:lvl2pPr marL="457200" lvl="1" indent="0">
              <a:buNone/>
              <a:defRPr sz="2000" b="true"/>
            </a:lvl2pPr>
            <a:lvl3pPr marL="914400" lvl="2" indent="0">
              <a:buNone/>
              <a:defRPr sz="1800" b="true"/>
            </a:lvl3pPr>
            <a:lvl4pPr marL="1371600" lvl="3" indent="0">
              <a:buNone/>
              <a:defRPr sz="1600" b="true"/>
            </a:lvl4pPr>
            <a:lvl5pPr marL="1828800" lvl="4" indent="0">
              <a:buNone/>
              <a:defRPr sz="1600" b="true"/>
            </a:lvl5pPr>
            <a:lvl6pPr marL="2286000" lvl="5" indent="0">
              <a:buNone/>
              <a:defRPr sz="1600" b="true"/>
            </a:lvl6pPr>
            <a:lvl7pPr marL="2743200" lvl="6" indent="0">
              <a:buNone/>
              <a:defRPr sz="1600" b="true"/>
            </a:lvl7pPr>
            <a:lvl8pPr marL="3200400" lvl="7" indent="0">
              <a:buNone/>
              <a:defRPr sz="1600" b="true"/>
            </a:lvl8pPr>
            <a:lvl9pPr marL="3657600" lvl="8" indent="0">
              <a:buNone/>
              <a:defRPr sz="1600" b="true"/>
            </a:lvl9pPr>
          </a:lstStyle>
          <a:p>
            <a:pPr lvl="0"/>
            <a:r>
              <a:rPr lang="zh-CN" altLang="zh-CN"/>
              <a:t>单击此处编辑母版文本样式</a:t>
            </a:r>
            <a:endParaRPr/>
          </a:p>
        </p:txBody>
      </p:sp>
      <p:sp>
        <p:nvSpPr>
          <p:cNvPr id="35" name="内容占位符 3"/>
          <p:cNvSpPr>
            <a:spLocks noGrp="true"/>
          </p:cNvSpPr>
          <p:nvPr>
            <p:ph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  <a:endParaRPr/>
          </a:p>
          <a:p>
            <a:pPr lvl="1"/>
            <a:r>
              <a:rPr lang="zh-CN" altLang="zh-CN"/>
              <a:t>二级</a:t>
            </a:r>
            <a:endParaRPr/>
          </a:p>
          <a:p>
            <a:pPr lvl="2"/>
            <a:r>
              <a:rPr lang="zh-CN" altLang="zh-CN"/>
              <a:t>三级</a:t>
            </a:r>
            <a:endParaRPr/>
          </a:p>
          <a:p>
            <a:pPr lvl="3"/>
            <a:r>
              <a:rPr lang="zh-CN" altLang="zh-CN"/>
              <a:t>四级</a:t>
            </a:r>
            <a:endParaRPr/>
          </a:p>
          <a:p>
            <a:pPr lvl="4"/>
            <a:r>
              <a:rPr lang="zh-CN" altLang="zh-CN"/>
              <a:t>五级</a:t>
            </a:r>
            <a:endParaRPr/>
          </a:p>
        </p:txBody>
      </p:sp>
      <p:sp>
        <p:nvSpPr>
          <p:cNvPr id="36" name="文本占位符 4"/>
          <p:cNvSpPr>
            <a:spLocks noGrp="true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lvl="0" indent="0">
              <a:buNone/>
              <a:defRPr sz="2400" b="true"/>
            </a:lvl1pPr>
            <a:lvl2pPr marL="457200" lvl="1" indent="0">
              <a:buNone/>
              <a:defRPr sz="2000" b="true"/>
            </a:lvl2pPr>
            <a:lvl3pPr marL="914400" lvl="2" indent="0">
              <a:buNone/>
              <a:defRPr sz="1800" b="true"/>
            </a:lvl3pPr>
            <a:lvl4pPr marL="1371600" lvl="3" indent="0">
              <a:buNone/>
              <a:defRPr sz="1600" b="true"/>
            </a:lvl4pPr>
            <a:lvl5pPr marL="1828800" lvl="4" indent="0">
              <a:buNone/>
              <a:defRPr sz="1600" b="true"/>
            </a:lvl5pPr>
            <a:lvl6pPr marL="2286000" lvl="5" indent="0">
              <a:buNone/>
              <a:defRPr sz="1600" b="true"/>
            </a:lvl6pPr>
            <a:lvl7pPr marL="2743200" lvl="6" indent="0">
              <a:buNone/>
              <a:defRPr sz="1600" b="true"/>
            </a:lvl7pPr>
            <a:lvl8pPr marL="3200400" lvl="7" indent="0">
              <a:buNone/>
              <a:defRPr sz="1600" b="true"/>
            </a:lvl8pPr>
            <a:lvl9pPr marL="3657600" lvl="8" indent="0">
              <a:buNone/>
              <a:defRPr sz="1600" b="true"/>
            </a:lvl9pPr>
          </a:lstStyle>
          <a:p>
            <a:pPr lvl="0"/>
            <a:r>
              <a:rPr lang="zh-CN" altLang="zh-CN"/>
              <a:t>单击此处编辑母版文本样式</a:t>
            </a:r>
            <a:endParaRPr/>
          </a:p>
        </p:txBody>
      </p:sp>
      <p:sp>
        <p:nvSpPr>
          <p:cNvPr id="37" name="内容占位符 5"/>
          <p:cNvSpPr>
            <a:spLocks noGrp="true"/>
          </p:cNvSpPr>
          <p:nvPr>
            <p:ph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  <a:endParaRPr/>
          </a:p>
          <a:p>
            <a:pPr lvl="1"/>
            <a:r>
              <a:rPr lang="zh-CN" altLang="zh-CN"/>
              <a:t>二级</a:t>
            </a:r>
            <a:endParaRPr/>
          </a:p>
          <a:p>
            <a:pPr lvl="2"/>
            <a:r>
              <a:rPr lang="zh-CN" altLang="zh-CN"/>
              <a:t>三级</a:t>
            </a:r>
            <a:endParaRPr/>
          </a:p>
          <a:p>
            <a:pPr lvl="3"/>
            <a:r>
              <a:rPr lang="zh-CN" altLang="zh-CN"/>
              <a:t>四级</a:t>
            </a:r>
            <a:endParaRPr/>
          </a:p>
          <a:p>
            <a:pPr lvl="4"/>
            <a:r>
              <a:rPr lang="zh-CN" altLang="zh-CN"/>
              <a:t>五级</a:t>
            </a:r>
            <a:endParaRPr/>
          </a:p>
        </p:txBody>
      </p:sp>
      <p:sp>
        <p:nvSpPr>
          <p:cNvPr id="38" name="日期占位符 6"/>
          <p:cNvSpPr>
            <a:spLocks noGrp="true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7A99E10B-8814-4196-8FD1-1436EEC0CB3A}" type="datetime1">
              <a:rPr/>
              <a:t>2022/12/22</a:t>
            </a:fld>
            <a:endParaRPr lang="zh-CN" altLang="zh-CN"/>
          </a:p>
        </p:txBody>
      </p:sp>
      <p:sp>
        <p:nvSpPr>
          <p:cNvPr id="39" name="页脚占位符 7"/>
          <p:cNvSpPr>
            <a:spLocks noGrp="true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 lang="zh-CN" altLang="zh-CN"/>
          </a:p>
        </p:txBody>
      </p:sp>
      <p:sp>
        <p:nvSpPr>
          <p:cNvPr id="40" name="灯片编号占位符 8"/>
          <p:cNvSpPr>
            <a:spLocks noGrp="true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264BF26C-0B26-4E06-BD8B-C18CA8B12A89}" type="slidenum">
              <a:r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>
  <p:cSld name="仅标题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标题 1"/>
          <p:cNvSpPr>
            <a:spLocks noGrp="true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zh-CN" altLang="zh-CN"/>
              <a:t>单击此处编辑母版标题样式</a:t>
            </a:r>
            <a:endParaRPr/>
          </a:p>
        </p:txBody>
      </p:sp>
      <p:sp>
        <p:nvSpPr>
          <p:cNvPr id="43" name="日期占位符 2"/>
          <p:cNvSpPr>
            <a:spLocks noGrp="true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7A427768-F30C-4C79-B7CB-3DB331559B08}" type="datetime1">
              <a:rPr/>
              <a:t>2022/12/22</a:t>
            </a:fld>
            <a:endParaRPr lang="zh-CN" altLang="zh-CN"/>
          </a:p>
        </p:txBody>
      </p:sp>
      <p:sp>
        <p:nvSpPr>
          <p:cNvPr id="44" name="页脚占位符 3"/>
          <p:cNvSpPr>
            <a:spLocks noGrp="true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 lang="zh-CN" altLang="zh-CN"/>
          </a:p>
        </p:txBody>
      </p:sp>
      <p:sp>
        <p:nvSpPr>
          <p:cNvPr id="45" name="灯片编号占位符 4"/>
          <p:cNvSpPr>
            <a:spLocks noGrp="true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D1231805-2169-4B9A-B38B-2EC503AD14A5}" type="slidenum">
              <a:r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>
  <p:cSld name="空白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日期占位符 1"/>
          <p:cNvSpPr>
            <a:spLocks noGrp="true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AAC273A8-59E3-4B54-BF5D-5588EC897F38}" type="datetime1">
              <a:rPr/>
              <a:t>2022/12/22</a:t>
            </a:fld>
            <a:endParaRPr lang="zh-CN" altLang="zh-CN"/>
          </a:p>
        </p:txBody>
      </p:sp>
      <p:sp>
        <p:nvSpPr>
          <p:cNvPr id="48" name="页脚占位符 2"/>
          <p:cNvSpPr>
            <a:spLocks noGrp="true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 lang="zh-CN" altLang="zh-CN"/>
          </a:p>
        </p:txBody>
      </p:sp>
      <p:sp>
        <p:nvSpPr>
          <p:cNvPr id="49" name="灯片编号占位符 3"/>
          <p:cNvSpPr>
            <a:spLocks noGrp="true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1FC904B9-8647-464C-B7AF-7AC3A6EBCC9D}" type="slidenum">
              <a:r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>
  <p:cSld name="内容与标题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 lvl="0">
              <a:defRPr sz="3200"/>
            </a:lvl1pPr>
          </a:lstStyle>
          <a:p>
            <a:pPr/>
            <a:r>
              <a:rPr lang="zh-CN" altLang="zh-CN"/>
              <a:t>单击此处编辑母版标题样式</a:t>
            </a:r>
            <a:endParaRPr/>
          </a:p>
        </p:txBody>
      </p:sp>
      <p:sp>
        <p:nvSpPr>
          <p:cNvPr id="52" name="内容占位符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 altLang="zh-CN"/>
              <a:t>单击此处编辑母版文本样式</a:t>
            </a:r>
            <a:endParaRPr/>
          </a:p>
          <a:p>
            <a:pPr lvl="1"/>
            <a:r>
              <a:rPr lang="zh-CN" altLang="zh-CN"/>
              <a:t>二级</a:t>
            </a:r>
            <a:endParaRPr/>
          </a:p>
          <a:p>
            <a:pPr lvl="2"/>
            <a:r>
              <a:rPr lang="zh-CN" altLang="zh-CN"/>
              <a:t>三级</a:t>
            </a:r>
            <a:endParaRPr/>
          </a:p>
          <a:p>
            <a:pPr lvl="3"/>
            <a:r>
              <a:rPr lang="zh-CN" altLang="zh-CN"/>
              <a:t>四级</a:t>
            </a:r>
            <a:endParaRPr/>
          </a:p>
          <a:p>
            <a:pPr lvl="4"/>
            <a:r>
              <a:rPr lang="zh-CN" altLang="zh-CN"/>
              <a:t>五级</a:t>
            </a:r>
            <a:endParaRPr/>
          </a:p>
        </p:txBody>
      </p:sp>
      <p:sp>
        <p:nvSpPr>
          <p:cNvPr id="53" name="文本占位符 3"/>
          <p:cNvSpPr>
            <a:spLocks noGrp="true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zh-CN"/>
              <a:t>单击此处编辑母版文本样式</a:t>
            </a:r>
            <a:endParaRPr/>
          </a:p>
        </p:txBody>
      </p:sp>
      <p:sp>
        <p:nvSpPr>
          <p:cNvPr id="54" name="日期占位符 4"/>
          <p:cNvSpPr>
            <a:spLocks noGrp="true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08E42380-C944-4F9E-87F0-D8B9A212A722}" type="datetime1">
              <a:rPr/>
              <a:t>2022/12/22</a:t>
            </a:fld>
            <a:endParaRPr lang="zh-CN" altLang="zh-CN"/>
          </a:p>
        </p:txBody>
      </p:sp>
      <p:sp>
        <p:nvSpPr>
          <p:cNvPr id="55" name="页脚占位符 5"/>
          <p:cNvSpPr>
            <a:spLocks noGrp="true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 lang="zh-CN" altLang="zh-CN"/>
          </a:p>
        </p:txBody>
      </p:sp>
      <p:sp>
        <p:nvSpPr>
          <p:cNvPr id="56" name="灯片编号占位符 6"/>
          <p:cNvSpPr>
            <a:spLocks noGrp="true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31E5B6CE-8F09-4234-A6AE-5475F32AFA48}" type="slidenum">
              <a:r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>
  <p:cSld name="图片与标题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 lvl="0">
              <a:defRPr sz="3200"/>
            </a:lvl1pPr>
          </a:lstStyle>
          <a:p>
            <a:pPr/>
            <a:r>
              <a:rPr lang="zh-CN" altLang="zh-CN"/>
              <a:t>单击此处编辑母版标题样式</a:t>
            </a:r>
            <a:endParaRPr/>
          </a:p>
        </p:txBody>
      </p:sp>
      <p:sp>
        <p:nvSpPr>
          <p:cNvPr id="59" name="图片占位符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pPr/>
            <a:endParaRPr lang="zh-CN" altLang="zh-CN"/>
          </a:p>
        </p:txBody>
      </p:sp>
      <p:sp>
        <p:nvSpPr>
          <p:cNvPr id="60" name="文本占位符 3"/>
          <p:cNvSpPr>
            <a:spLocks noGrp="true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zh-CN"/>
              <a:t>单击此处编辑母版文本样式</a:t>
            </a:r>
            <a:endParaRPr/>
          </a:p>
        </p:txBody>
      </p:sp>
      <p:sp>
        <p:nvSpPr>
          <p:cNvPr id="61" name="日期占位符 4"/>
          <p:cNvSpPr>
            <a:spLocks noGrp="true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21EC26E3-909C-4BE6-BBD4-D7706C4802F5}" type="datetime1">
              <a:rPr/>
              <a:t>2022/12/22</a:t>
            </a:fld>
            <a:endParaRPr lang="zh-CN" altLang="zh-CN"/>
          </a:p>
        </p:txBody>
      </p:sp>
      <p:sp>
        <p:nvSpPr>
          <p:cNvPr id="62" name="页脚占位符 5"/>
          <p:cNvSpPr>
            <a:spLocks noGrp="true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 lang="zh-CN" altLang="zh-CN"/>
          </a:p>
        </p:txBody>
      </p:sp>
      <p:sp>
        <p:nvSpPr>
          <p:cNvPr id="63" name="灯片编号占位符 6"/>
          <p:cNvSpPr>
            <a:spLocks noGrp="true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B3457928-6EC3-439C-9BAF-A8B990180CA1}" type="slidenum">
              <a:r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9" Type="http://schemas.openxmlformats.org/officeDocument/2006/relationships/slideLayout" Target="../slideLayouts/slideLayout10.xml" /><Relationship Id="rId1" Type="http://schemas.openxmlformats.org/officeDocument/2006/relationships/slideLayout" Target="../slideLayouts/slideLayout2.xml" /><Relationship Id="rId6" Type="http://schemas.openxmlformats.org/officeDocument/2006/relationships/slideLayout" Target="../slideLayouts/slideLayout7.xml" /><Relationship Id="rId4" Type="http://schemas.openxmlformats.org/officeDocument/2006/relationships/slideLayout" Target="../slideLayouts/slideLayout5.xml" /><Relationship Id="rId3" Type="http://schemas.openxmlformats.org/officeDocument/2006/relationships/slideLayout" Target="../slideLayouts/slideLayout4.xml" /><Relationship Id="rId2" Type="http://schemas.openxmlformats.org/officeDocument/2006/relationships/slideLayout" Target="../slideLayouts/slideLayout3.xml" /><Relationship Id="rId7" Type="http://schemas.openxmlformats.org/officeDocument/2006/relationships/slideLayout" Target="../slideLayouts/slideLayout8.xml" /><Relationship Id="rId5" Type="http://schemas.openxmlformats.org/officeDocument/2006/relationships/slideLayout" Target="../slideLayouts/slideLayout6.xml" /><Relationship Id="rId10" Type="http://schemas.openxmlformats.org/officeDocument/2006/relationships/slideLayout" Target="../slideLayouts/slideLayout11.xml" /><Relationship Id="rId11" Type="http://schemas.openxmlformats.org/officeDocument/2006/relationships/theme" Target="../theme/theme1.xml" /><Relationship Id="rId8" Type="http://schemas.openxmlformats.org/officeDocument/2006/relationships/slideLayout" Target="../slideLayouts/slideLayout9.xml" /><Relationship Id="rId0" Type="http://schemas.openxmlformats.org/officeDocument/2006/relationships/slideLayout" Target="../slideLayouts/slideLayout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/>
            <a:r>
              <a:rPr lang="zh-CN" altLang="zh-CN"/>
              <a:t>单击此处编辑母版标题样式</a:t>
            </a:r>
            <a:endParaRPr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 altLang="zh-CN"/>
              <a:t>单击此处编辑母版文本样式</a:t>
            </a:r>
            <a:endParaRPr/>
          </a:p>
          <a:p>
            <a:pPr lvl="1"/>
            <a:r>
              <a:rPr lang="zh-CN" altLang="zh-CN"/>
              <a:t>二级</a:t>
            </a:r>
            <a:endParaRPr/>
          </a:p>
          <a:p>
            <a:pPr lvl="2"/>
            <a:r>
              <a:rPr lang="zh-CN" altLang="zh-CN"/>
              <a:t>三级</a:t>
            </a:r>
            <a:endParaRPr/>
          </a:p>
          <a:p>
            <a:pPr lvl="3"/>
            <a:r>
              <a:rPr lang="zh-CN" altLang="zh-CN"/>
              <a:t>四级</a:t>
            </a:r>
            <a:endParaRPr/>
          </a:p>
          <a:p>
            <a:pPr lvl="4"/>
            <a:r>
              <a:rPr lang="zh-CN" altLang="zh-CN"/>
              <a:t>五级</a:t>
            </a:r>
            <a:endParaRPr/>
          </a:p>
        </p:txBody>
      </p:sp>
      <p:sp>
        <p:nvSpPr>
          <p:cNvPr id="4" name="日期占位符 3"/>
          <p:cNvSpPr>
            <a:spLocks noGrp="true"/>
          </p:cNvSpPr>
          <p:nvPr>
            <p:ph type="dt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02B76B1C-B0AF-4A18-A694-723CE0CD892E}" type="datetime1">
              <a:rPr/>
              <a:t>2022/12/22</a:t>
            </a:fld>
            <a:endParaRPr lang="zh-CN" altLang="zh-CN"/>
          </a:p>
        </p:txBody>
      </p:sp>
      <p:sp>
        <p:nvSpPr>
          <p:cNvPr id="5" name="页脚占位符 4"/>
          <p:cNvSpPr>
            <a:spLocks noGrp="true"/>
          </p:cNvSpPr>
          <p:nvPr>
            <p:ph type="ft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endParaRPr lang="zh-CN" altLang="zh-CN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2BFE5E3B-65A7-44B2-8440-906FF820535C}" type="slidenum">
              <a:r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0"/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lvl="0" algn="l" defTabSz="914400">
        <a:lnSpc>
          <a:spcPct val="13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/>
          <a:ea typeface="微软雅黑"/>
        </a:defRPr>
      </a:lvl1pPr>
    </p:titleStyle>
    <p:bodyStyle>
      <a:lvl1pPr marL="228600" lvl="0" indent="-228600" algn="l" defTabSz="914400">
        <a:lnSpc>
          <a:spcPct val="13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微软雅黑"/>
          <a:ea typeface="微软雅黑"/>
        </a:defRPr>
      </a:lvl1pPr>
      <a:lvl2pPr marL="685800" lvl="1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微软雅黑"/>
          <a:ea typeface="微软雅黑"/>
        </a:defRPr>
      </a:lvl2pPr>
      <a:lvl3pPr marL="1143000" lvl="2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微软雅黑"/>
          <a:ea typeface="微软雅黑"/>
        </a:defRPr>
      </a:lvl3pPr>
      <a:lvl4pPr marL="1600200" lvl="3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4pPr>
      <a:lvl5pPr marL="2057400" lvl="4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5pPr>
      <a:lvl6pPr marL="2514600" lvl="5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6pPr>
      <a:lvl7pPr marL="2971800" lvl="6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7pPr>
      <a:lvl8pPr marL="3429000" lvl="7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8pPr>
      <a:lvl9pPr marL="3886200" lvl="8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9pPr>
    </p:bodyStyle>
    <p:otherStyle>
      <a:lvl1pPr marL="0" lvl="0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1pPr>
      <a:lvl2pPr marL="457200" lvl="1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2pPr>
      <a:lvl3pPr marL="914400" lvl="2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3pPr>
      <a:lvl4pPr marL="1371600" lvl="3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4pPr>
      <a:lvl5pPr marL="1828800" lvl="4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5pPr>
      <a:lvl6pPr marL="2286000" lvl="5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6pPr>
      <a:lvl7pPr marL="2743200" lvl="6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7pPr>
      <a:lvl8pPr marL="3200400" lvl="7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8pPr>
      <a:lvl9pPr marL="3657600" lvl="8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1.xml" 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image" Target="media/image1.png" /><Relationship Id="rId0" Type="http://schemas.openxmlformats.org/officeDocument/2006/relationships/slideLayout" Target="../slideLayouts/slideLayout2.xml" /></Relationships>
</file>

<file path=ppt/slides/_rels/slide3.xml.rels><?xml version="1.0" encoding="UTF-8" standalone="yes"?><Relationships xmlns="http://schemas.openxmlformats.org/package/2006/relationships"><Relationship Id="rId2" Type="http://schemas.openxmlformats.org/officeDocument/2006/relationships/image" Target="media/image2.png" /><Relationship Id="rId1" Type="http://schemas.openxmlformats.org/officeDocument/2006/relationships/hyperlink" Target="https://core.telegram.org/bots/api" TargetMode="External"/><Relationship Id="rId0" Type="http://schemas.openxmlformats.org/officeDocument/2006/relationships/slideLayout" Target="../slideLayouts/slideLayout2.xml" 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image" Target="media/image3.png" /><Relationship Id="rId0" Type="http://schemas.openxmlformats.org/officeDocument/2006/relationships/slideLayout" Target="../slideLayouts/slideLayout2.xml" /></Relationships>
</file>

<file path=ppt/slides/_rels/slide5.xml.rels><?xml version="1.0" encoding="UTF-8" standalone="yes"?><Relationships xmlns="http://schemas.openxmlformats.org/package/2006/relationships"><Relationship Id="rId3" Type="http://schemas.openxmlformats.org/officeDocument/2006/relationships/image" Target="media/image6.png" /><Relationship Id="rId2" Type="http://schemas.openxmlformats.org/officeDocument/2006/relationships/image" Target="media/image5.png" /><Relationship Id="rId1" Type="http://schemas.openxmlformats.org/officeDocument/2006/relationships/image" Target="media/image4.png" /><Relationship Id="rId0" Type="http://schemas.openxmlformats.org/officeDocument/2006/relationships/slideLayout" Target="../slideLayouts/slideLayout2.xml" /></Relationships>
</file>

<file path=ppt/slides/_rels/slide6.xml.rels><?xml version="1.0" encoding="UTF-8" standalone="yes"?><Relationships xmlns="http://schemas.openxmlformats.org/package/2006/relationships"><Relationship Id="rId2" Type="http://schemas.openxmlformats.org/officeDocument/2006/relationships/image" Target="media/image8.png" /><Relationship Id="rId1" Type="http://schemas.openxmlformats.org/officeDocument/2006/relationships/image" Target="media/image7.png" /><Relationship Id="rId0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buNone/>
            </a:pPr>
            <a:endParaRPr lang="zh-CN"/>
          </a:p>
          <a:p>
            <a:pPr lvl="0">
              <a:buNone/>
            </a:pPr>
            <a:r>
              <a:rPr lang="zh-CN"/>
              <a:t>如何快速开发一个</a:t>
            </a:r>
            <a:r>
              <a:rPr lang="en-US"/>
              <a:t> TG BOT </a:t>
            </a:r>
            <a:endParaRPr lang="zh-CN"/>
          </a:p>
          <a:p>
            <a:pPr lvl="0">
              <a:buNone/>
            </a:pPr>
            <a:r>
              <a:rPr lang="en-US"/>
              <a:t>/ </a:t>
            </a:r>
            <a:r>
              <a:rPr lang="zh-CN"/>
              <a:t>如何参与</a:t>
            </a:r>
            <a:r>
              <a:rPr lang="en-US"/>
              <a:t> Ton </a:t>
            </a:r>
            <a:r>
              <a:rPr lang="zh-CN"/>
              <a:t>生态建设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true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关于</a:t>
            </a:r>
            <a:r>
              <a:rPr lang="en-US" altLang="en-US"/>
              <a:t> TGBOT</a:t>
            </a:r>
            <a:endParaRPr/>
          </a:p>
        </p:txBody>
      </p:sp>
      <p:sp>
        <p:nvSpPr>
          <p:cNvPr id="5" name="内容占位符 2"/>
          <p:cNvSpPr>
            <a:spLocks noGrp="true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100000"/>
          </a:bodyPr>
          <a:lstStyle/>
          <a:p>
            <a:pPr lvl="0"/>
            <a:r>
              <a:rPr lang="zh-CN" altLang="zh-CN"/>
              <a:t>什么是</a:t>
            </a:r>
            <a:r>
              <a:rPr lang="en-US" altLang="en-US"/>
              <a:t> TG BOT</a:t>
            </a:r>
            <a:r>
              <a:rPr lang="zh-CN" altLang="zh-CN"/>
              <a:t>、怎么创建</a:t>
            </a:r>
            <a:endParaRPr/>
          </a:p>
          <a:p>
            <a:pPr lvl="0"/>
            <a:r>
              <a:rPr lang="en-US" altLang="en-US"/>
              <a:t>TG </a:t>
            </a:r>
            <a:r>
              <a:rPr lang="zh-CN" altLang="zh-CN"/>
              <a:t>运行模式、常见组件介绍</a:t>
            </a:r>
            <a:endParaRPr/>
          </a:p>
          <a:p>
            <a:pPr lvl="0"/>
            <a:r>
              <a:rPr lang="zh-CN" altLang="zh-CN"/>
              <a:t>怎么快速开发</a:t>
            </a:r>
            <a:endParaRPr/>
          </a:p>
          <a:p>
            <a:pPr lvl="0"/>
            <a:r>
              <a:rPr lang="en-US" altLang="en-US"/>
              <a:t>TGBOT </a:t>
            </a:r>
            <a:r>
              <a:rPr lang="zh-CN" altLang="zh-CN"/>
              <a:t>我可以用来做什么</a:t>
            </a:r>
            <a:endParaRPr/>
          </a:p>
        </p:txBody>
      </p:sp>
      <p:pic>
        <p:nvPicPr>
          <p:cNvPr id="6" name=""/>
          <p:cNvPicPr>
            <a:picLocks noChangeAspect="true"/>
          </p:cNvPicPr>
          <p:nvPr/>
        </p:nvPicPr>
        <p:blipFill>
          <a:blip r:embed="rId1"/>
          <a:stretch/>
        </p:blipFill>
        <p:spPr>
          <a:xfrm rot="0" flipH="false" flipV="false">
            <a:off x="5415056" y="4246222"/>
            <a:ext cx="6777008" cy="25677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true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注册与管理</a:t>
            </a:r>
            <a:endParaRPr/>
          </a:p>
        </p:txBody>
      </p:sp>
      <p:sp>
        <p:nvSpPr>
          <p:cNvPr id="9" name="内容占位符 2"/>
          <p:cNvSpPr>
            <a:spLocks noGrp="true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100000"/>
          </a:bodyPr>
          <a:lstStyle/>
          <a:p>
            <a:pPr lvl="0"/>
            <a:r>
              <a:rPr lang="zh-CN" altLang="zh-CN"/>
              <a:t>搜索</a:t>
            </a:r>
            <a:r>
              <a:rPr lang="en-US" altLang="en-US"/>
              <a:t> BofFather , </a:t>
            </a:r>
            <a:r>
              <a:rPr lang="zh-CN" altLang="zh-CN"/>
              <a:t>获取</a:t>
            </a:r>
            <a:r>
              <a:rPr lang="en-US" altLang="en-US"/>
              <a:t> bot token</a:t>
            </a:r>
            <a:endParaRPr/>
          </a:p>
          <a:p>
            <a:pPr lvl="0"/>
            <a:r>
              <a:rPr lang="en-US" altLang="en-US">
                <a:hlinkClick r:id="rId1"/>
              </a:rPr>
              <a:t>https://core.telegram.org/bots/api</a:t>
            </a:r>
            <a:endParaRPr/>
          </a:p>
          <a:p>
            <a:pPr lvl="0"/>
            <a:r>
              <a:rPr lang="zh-CN" altLang="zh-CN"/>
              <a:t>学习</a:t>
            </a:r>
            <a:r>
              <a:rPr lang="en-US" altLang="en-US"/>
              <a:t> api</a:t>
            </a:r>
            <a:endParaRPr/>
          </a:p>
          <a:p>
            <a:pPr lvl="0"/>
            <a:r>
              <a:rPr lang="en-US" altLang="en-US"/>
              <a:t>bot father </a:t>
            </a:r>
            <a:r>
              <a:rPr lang="zh-CN" altLang="zh-CN"/>
              <a:t>配置</a:t>
            </a:r>
            <a:r>
              <a:rPr lang="en-US" altLang="en-US"/>
              <a:t> </a:t>
            </a:r>
            <a:r>
              <a:rPr lang="zh-CN" altLang="zh-CN"/>
              <a:t>指令</a:t>
            </a:r>
            <a:r>
              <a:rPr lang="en-US" altLang="en-US"/>
              <a:t> </a:t>
            </a:r>
            <a:r>
              <a:rPr lang="zh-CN" altLang="zh-CN"/>
              <a:t>和</a:t>
            </a:r>
            <a:r>
              <a:rPr lang="en-US" altLang="en-US"/>
              <a:t> bot </a:t>
            </a:r>
            <a:r>
              <a:rPr lang="zh-CN" altLang="zh-CN"/>
              <a:t>的基本信息（名字等）</a:t>
            </a:r>
            <a:endParaRPr/>
          </a:p>
          <a:p>
            <a:pPr lvl="0"/>
            <a:r>
              <a:rPr lang="en-US" altLang="en-US"/>
              <a:t>bot </a:t>
            </a:r>
            <a:r>
              <a:rPr lang="zh-CN" altLang="zh-CN"/>
              <a:t>的类别其实很多，</a:t>
            </a:r>
            <a:endParaRPr/>
          </a:p>
          <a:p>
            <a:pPr lvl="0"/>
            <a:r>
              <a:rPr lang="zh-CN" altLang="zh-CN"/>
              <a:t>聊天</a:t>
            </a:r>
            <a:r>
              <a:rPr lang="en-US" altLang="en-US"/>
              <a:t>bot</a:t>
            </a:r>
            <a:r>
              <a:rPr lang="zh-CN" altLang="zh-CN"/>
              <a:t>、群组</a:t>
            </a:r>
            <a:r>
              <a:rPr lang="en-US" altLang="en-US"/>
              <a:t>bot</a:t>
            </a:r>
            <a:r>
              <a:rPr lang="zh-CN" altLang="zh-CN"/>
              <a:t>，看个人规划</a:t>
            </a:r>
            <a:endParaRPr/>
          </a:p>
        </p:txBody>
      </p:sp>
      <p:pic>
        <p:nvPicPr>
          <p:cNvPr id="10" name=""/>
          <p:cNvPicPr>
            <a:picLocks noChangeAspect="true"/>
          </p:cNvPicPr>
          <p:nvPr/>
        </p:nvPicPr>
        <p:blipFill>
          <a:blip r:embed="rId2"/>
          <a:stretch/>
        </p:blipFill>
        <p:spPr>
          <a:xfrm rot="0" flipH="false" flipV="false">
            <a:off x="8663872" y="1287285"/>
            <a:ext cx="3528191" cy="52056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true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组件介绍</a:t>
            </a:r>
            <a:endParaRPr/>
          </a:p>
        </p:txBody>
      </p:sp>
      <p:sp>
        <p:nvSpPr>
          <p:cNvPr id="13" name="内容占位符 2"/>
          <p:cNvSpPr>
            <a:spLocks noGrp="true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本文主要讲基本的</a:t>
            </a:r>
            <a:r>
              <a:rPr lang="en-US" altLang="en-US"/>
              <a:t> TG BOT</a:t>
            </a:r>
            <a:endParaRPr/>
          </a:p>
          <a:p>
            <a:pPr lvl="0"/>
            <a:r>
              <a:rPr lang="zh-CN" altLang="zh-CN"/>
              <a:t>了解</a:t>
            </a:r>
            <a:r>
              <a:rPr lang="en-US" altLang="en-US"/>
              <a:t> TG</a:t>
            </a:r>
            <a:r>
              <a:rPr lang="en-US" altLang="en-US"/>
              <a:t> </a:t>
            </a:r>
            <a:r>
              <a:rPr lang="zh-CN" altLang="zh-CN"/>
              <a:t>会发现其实组件也很多</a:t>
            </a:r>
            <a:endParaRPr/>
          </a:p>
          <a:p>
            <a:pPr lvl="0"/>
            <a:r>
              <a:rPr lang="zh-CN" altLang="zh-CN"/>
              <a:t>要完成一个</a:t>
            </a:r>
            <a:r>
              <a:rPr lang="en-US" altLang="en-US"/>
              <a:t> TG BOT </a:t>
            </a:r>
            <a:endParaRPr/>
          </a:p>
          <a:p>
            <a:pPr lvl="0"/>
            <a:r>
              <a:rPr lang="zh-CN" altLang="zh-CN"/>
              <a:t>其实只需要做好两块，一块是</a:t>
            </a:r>
            <a:r>
              <a:rPr lang="en-US" altLang="en-US"/>
              <a:t> Text </a:t>
            </a:r>
            <a:r>
              <a:rPr lang="zh-CN" altLang="zh-CN"/>
              <a:t>区</a:t>
            </a:r>
            <a:endParaRPr/>
          </a:p>
          <a:p>
            <a:pPr lvl="0"/>
            <a:r>
              <a:rPr lang="en-US" altLang="en-US"/>
              <a:t>Text </a:t>
            </a:r>
            <a:r>
              <a:rPr lang="zh-CN" altLang="zh-CN"/>
              <a:t>有可刷新（</a:t>
            </a:r>
            <a:r>
              <a:rPr lang="en-US" altLang="en-US"/>
              <a:t>EditText</a:t>
            </a:r>
            <a:r>
              <a:rPr lang="zh-CN" altLang="zh-CN"/>
              <a:t>）和</a:t>
            </a:r>
            <a:r>
              <a:rPr lang="en-US" altLang="en-US"/>
              <a:t> </a:t>
            </a:r>
            <a:r>
              <a:rPr lang="zh-CN" altLang="zh-CN"/>
              <a:t>不可刷新</a:t>
            </a:r>
            <a:endParaRPr/>
          </a:p>
          <a:p>
            <a:pPr lvl="0"/>
            <a:r>
              <a:rPr lang="en-US" altLang="en-US"/>
              <a:t>Text </a:t>
            </a:r>
            <a:r>
              <a:rPr lang="zh-CN" altLang="zh-CN"/>
              <a:t>支持</a:t>
            </a:r>
            <a:r>
              <a:rPr lang="en-US" altLang="en-US"/>
              <a:t> HTML </a:t>
            </a:r>
            <a:r>
              <a:rPr lang="zh-CN" altLang="zh-CN"/>
              <a:t>和</a:t>
            </a:r>
            <a:r>
              <a:rPr lang="en-US" altLang="en-US"/>
              <a:t> Markdown </a:t>
            </a:r>
            <a:r>
              <a:rPr lang="zh-CN" altLang="zh-CN"/>
              <a:t>（其实支持的标签很少）</a:t>
            </a:r>
            <a:endParaRPr/>
          </a:p>
          <a:p>
            <a:pPr lvl="0"/>
            <a:r>
              <a:rPr lang="zh-CN" altLang="zh-CN"/>
              <a:t>一块是</a:t>
            </a:r>
            <a:r>
              <a:rPr lang="en-US" altLang="en-US"/>
              <a:t> </a:t>
            </a:r>
            <a:r>
              <a:rPr lang="zh-CN" altLang="zh-CN"/>
              <a:t>键盘</a:t>
            </a:r>
            <a:endParaRPr/>
          </a:p>
          <a:p>
            <a:pPr lvl="0"/>
            <a:r>
              <a:rPr lang="zh-CN" altLang="zh-CN"/>
              <a:t>（键盘种类也不少，</a:t>
            </a:r>
            <a:endParaRPr/>
          </a:p>
          <a:p>
            <a:pPr lvl="0"/>
            <a:r>
              <a:rPr lang="zh-CN" altLang="zh-CN"/>
              <a:t>目前</a:t>
            </a:r>
            <a:r>
              <a:rPr lang="en-US" altLang="en-US"/>
              <a:t> inlineKeyboard </a:t>
            </a:r>
            <a:r>
              <a:rPr lang="zh-CN" altLang="zh-CN"/>
              <a:t>我们为主）</a:t>
            </a:r>
            <a:endParaRPr/>
          </a:p>
          <a:p>
            <a:pPr lvl="0"/>
            <a:endParaRPr lang="zh-CN" altLang="zh-CN" b="true">
              <a:solidFill>
                <a:srgbClr val="333333"/>
              </a:solidFill>
              <a:highlight>
                <a:srgbClr val="FFFFFF"/>
              </a:highlight>
              <a:latin typeface="Lucida Grande"/>
              <a:ea typeface="Lucida Grande"/>
            </a:endParaRPr>
          </a:p>
        </p:txBody>
      </p:sp>
      <p:pic>
        <p:nvPicPr>
          <p:cNvPr id="14" name=""/>
          <p:cNvPicPr>
            <a:picLocks noChangeAspect="true"/>
          </p:cNvPicPr>
          <p:nvPr/>
        </p:nvPicPr>
        <p:blipFill>
          <a:blip r:embed="rId1"/>
          <a:stretch/>
        </p:blipFill>
        <p:spPr>
          <a:xfrm rot="0" flipH="false" flipV="false">
            <a:off x="7624566" y="113334"/>
            <a:ext cx="4394144" cy="577678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>
            <a:spLocks noGrp="true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基本开发步骤</a:t>
            </a:r>
            <a:endParaRPr/>
          </a:p>
        </p:txBody>
      </p:sp>
      <p:sp>
        <p:nvSpPr>
          <p:cNvPr id="17" name="内容占位符 2"/>
          <p:cNvSpPr>
            <a:spLocks noGrp="true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/>
              <a:t>BOT </a:t>
            </a:r>
            <a:r>
              <a:rPr lang="zh-CN" altLang="zh-CN"/>
              <a:t>轮询（交互模式）主要是</a:t>
            </a:r>
            <a:r>
              <a:rPr lang="en-US" altLang="en-US"/>
              <a:t> Long Polling . Webhooks</a:t>
            </a:r>
            <a:endParaRPr/>
          </a:p>
          <a:p>
            <a:pPr lvl="0"/>
            <a:r>
              <a:rPr lang="en-US" altLang="en-US"/>
              <a:t>Polling  </a:t>
            </a:r>
            <a:r>
              <a:rPr lang="zh-CN" altLang="zh-CN"/>
              <a:t>​客户端不断的拉新，</a:t>
            </a:r>
            <a:r>
              <a:rPr lang="en-US" altLang="en-US"/>
              <a:t>Webhooks </a:t>
            </a:r>
            <a:r>
              <a:rPr lang="zh-CN" altLang="zh-CN"/>
              <a:t>即</a:t>
            </a:r>
            <a:r>
              <a:rPr lang="en-US" altLang="en-US"/>
              <a:t>TG </a:t>
            </a:r>
            <a:r>
              <a:rPr lang="zh-CN" altLang="zh-CN"/>
              <a:t>服务端向机器人推送</a:t>
            </a:r>
            <a:r>
              <a:rPr lang="en-US" altLang="en-US"/>
              <a:t> </a:t>
            </a:r>
            <a:endParaRPr/>
          </a:p>
          <a:p>
            <a:pPr lvl="0"/>
            <a:r>
              <a:rPr lang="zh-CN" altLang="zh-CN"/>
              <a:t>各有优点，展示以</a:t>
            </a:r>
            <a:r>
              <a:rPr lang="en-US" altLang="en-US"/>
              <a:t> Polling </a:t>
            </a:r>
            <a:r>
              <a:rPr lang="zh-CN" altLang="zh-CN"/>
              <a:t>为主</a:t>
            </a:r>
            <a:endParaRPr/>
          </a:p>
          <a:p>
            <a:pPr lvl="0"/>
            <a:r>
              <a:rPr lang="en-US" altLang="en-US"/>
              <a:t>PS : </a:t>
            </a:r>
            <a:endParaRPr/>
          </a:p>
          <a:p>
            <a:pPr lvl="0"/>
            <a:r>
              <a:rPr lang="en-US" altLang="en-US"/>
              <a:t>1</a:t>
            </a:r>
            <a:r>
              <a:rPr lang="zh-CN" altLang="zh-CN"/>
              <a:t>、请求的时候可以根据是否群组筛选</a:t>
            </a:r>
            <a:endParaRPr/>
          </a:p>
          <a:p>
            <a:pPr lvl="0"/>
            <a:r>
              <a:rPr lang="en-US" altLang="en-US"/>
              <a:t>2</a:t>
            </a:r>
            <a:r>
              <a:rPr lang="zh-CN" altLang="zh-CN"/>
              <a:t>、返回给信息的关键是定位到</a:t>
            </a:r>
            <a:r>
              <a:rPr lang="en-US" altLang="en-US"/>
              <a:t>chat id</a:t>
            </a:r>
            <a:endParaRPr/>
          </a:p>
        </p:txBody>
      </p:sp>
      <p:pic>
        <p:nvPicPr>
          <p:cNvPr id="18" name=""/>
          <p:cNvPicPr>
            <a:picLocks noChangeAspect="true"/>
          </p:cNvPicPr>
          <p:nvPr/>
        </p:nvPicPr>
        <p:blipFill>
          <a:blip r:embed="rId1"/>
          <a:stretch/>
        </p:blipFill>
        <p:spPr>
          <a:xfrm rot="0" flipH="false" flipV="false">
            <a:off x="7189053" y="-473266"/>
            <a:ext cx="5234769" cy="2451036"/>
          </a:xfrm>
          <a:prstGeom prst="rect">
            <a:avLst/>
          </a:prstGeom>
        </p:spPr>
      </p:pic>
      <p:pic>
        <p:nvPicPr>
          <p:cNvPr id="19" name=""/>
          <p:cNvPicPr>
            <a:picLocks noChangeAspect="true"/>
          </p:cNvPicPr>
          <p:nvPr/>
        </p:nvPicPr>
        <p:blipFill>
          <a:blip r:embed="rId2"/>
          <a:stretch/>
        </p:blipFill>
        <p:spPr>
          <a:xfrm rot="0" flipH="false" flipV="false">
            <a:off x="7016162" y="2880882"/>
            <a:ext cx="5673811" cy="2240824"/>
          </a:xfrm>
          <a:prstGeom prst="rect">
            <a:avLst/>
          </a:prstGeom>
        </p:spPr>
      </p:pic>
      <p:pic>
        <p:nvPicPr>
          <p:cNvPr id="20" name=""/>
          <p:cNvPicPr>
            <a:picLocks noChangeAspect="true"/>
          </p:cNvPicPr>
          <p:nvPr/>
        </p:nvPicPr>
        <p:blipFill>
          <a:blip r:embed="rId3"/>
          <a:stretch/>
        </p:blipFill>
        <p:spPr>
          <a:xfrm rot="0" flipH="false" flipV="false">
            <a:off x="6686356" y="4963223"/>
            <a:ext cx="6240162" cy="29736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/>
          <p:cNvSpPr>
            <a:spLocks noGrp="true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/>
              <a:t>TG BOT </a:t>
            </a:r>
            <a:r>
              <a:rPr lang="zh-CN" altLang="zh-CN"/>
              <a:t>我可以用来做什么</a:t>
            </a:r>
            <a:endParaRPr/>
          </a:p>
        </p:txBody>
      </p:sp>
      <p:sp>
        <p:nvSpPr>
          <p:cNvPr id="23" name="内容占位符 2"/>
          <p:cNvSpPr>
            <a:spLocks noGrp="true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交易监控</a:t>
            </a:r>
            <a:endParaRPr/>
          </a:p>
          <a:p>
            <a:pPr lvl="0"/>
            <a:r>
              <a:rPr lang="zh-CN" altLang="zh-CN"/>
              <a:t>新闻推送</a:t>
            </a:r>
            <a:endParaRPr/>
          </a:p>
          <a:p>
            <a:pPr lvl="0"/>
            <a:r>
              <a:rPr lang="zh-CN" altLang="zh-CN"/>
              <a:t>主动推送</a:t>
            </a:r>
            <a:endParaRPr/>
          </a:p>
          <a:p>
            <a:pPr lvl="0"/>
            <a:r>
              <a:rPr lang="zh-CN" altLang="zh-CN"/>
              <a:t>土狗狙击</a:t>
            </a:r>
            <a:endParaRPr/>
          </a:p>
          <a:p>
            <a:pPr lvl="0"/>
            <a:r>
              <a:rPr lang="zh-CN" altLang="zh-CN"/>
              <a:t>机器人</a:t>
            </a:r>
            <a:r>
              <a:rPr lang="en-US" altLang="en-US"/>
              <a:t>/GPT</a:t>
            </a:r>
            <a:endParaRPr/>
          </a:p>
          <a:p>
            <a:pPr lvl="0"/>
            <a:r>
              <a:rPr lang="zh-CN" altLang="zh-CN"/>
              <a:t>电影</a:t>
            </a:r>
            <a:endParaRPr/>
          </a:p>
          <a:p>
            <a:pPr lvl="0"/>
            <a:r>
              <a:rPr lang="zh-CN" altLang="zh-CN"/>
              <a:t>游戏</a:t>
            </a:r>
            <a:endParaRPr/>
          </a:p>
          <a:p>
            <a:pPr lvl="0"/>
            <a:r>
              <a:rPr lang="zh-CN" altLang="zh-CN"/>
              <a:t>购物</a:t>
            </a:r>
            <a:endParaRPr/>
          </a:p>
        </p:txBody>
      </p:sp>
      <p:pic>
        <p:nvPicPr>
          <p:cNvPr id="24" name=""/>
          <p:cNvPicPr>
            <a:picLocks noChangeAspect="true"/>
          </p:cNvPicPr>
          <p:nvPr/>
        </p:nvPicPr>
        <p:blipFill>
          <a:blip r:embed="rId1"/>
          <a:stretch/>
        </p:blipFill>
        <p:spPr>
          <a:xfrm rot="0" flipH="false" flipV="false">
            <a:off x="3903406" y="1903186"/>
            <a:ext cx="3945514" cy="3901675"/>
          </a:xfrm>
          <a:prstGeom prst="rect">
            <a:avLst/>
          </a:prstGeom>
        </p:spPr>
      </p:pic>
      <p:pic>
        <p:nvPicPr>
          <p:cNvPr id="25" name=""/>
          <p:cNvPicPr>
            <a:picLocks noChangeAspect="true"/>
          </p:cNvPicPr>
          <p:nvPr/>
        </p:nvPicPr>
        <p:blipFill>
          <a:blip r:embed="rId2"/>
          <a:stretch/>
        </p:blipFill>
        <p:spPr>
          <a:xfrm rot="0" flipH="false" flipV="false">
            <a:off x="7888803" y="2595600"/>
            <a:ext cx="4303260" cy="239164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默认字体" panose="020F0302020204030204"/>
        <a:ea typeface=""/>
        <a:cs typeface=""/>
        <a:font script="Jpan" typeface="游ゴシック Light"/>
        <a:font script="Hang" typeface="맑은 고딕"/>
        <a:font script="Hans" typeface="默认字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默认字体" panose="020F0502020204030204"/>
        <a:ea typeface=""/>
        <a:cs typeface=""/>
        <a:font script="Jpan" typeface="游ゴシック"/>
        <a:font script="Hang" typeface="맑은 고딕"/>
        <a:font script="Hans" typeface="默认字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false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Application>Tencent office</Application>
</Properties>
</file>

<file path=docProps/core.xml><?xml version="1.0" encoding="utf-8"?>
<cp:coreProperties xmlns:xsi="http://www.w3.org/2001/XMLSchema-instance" xmlns:dcmitype="http://purl.org/dc/dcmitype/" xmlns:dcterms="http://purl.org/dc/terms/" xmlns:dc="http://purl.org/dc/elements/1.1/" xmlns:cp="http://schemas.openxmlformats.org/package/2006/metadata/core-properties">
  <dcterms:created xsi:type="dcterms:W3CDTF">2023-11-02T11:06:51Z</dcterms:created>
  <dcterms:modified xsi:type="dcterms:W3CDTF">2023-11-02T11:06:51Z</dcterms:modified>
</cp:coreProperties>
</file>