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3106a3f9cc74e48" /><Relationship Type="http://schemas.openxmlformats.org/package/2006/relationships/metadata/core-properties" Target="/docProps/core.xml" Id="R1c55eed51a0b4fc1" /><Relationship Type="http://schemas.openxmlformats.org/officeDocument/2006/relationships/extended-properties" Target="/docProps/app.xml" Id="Rfe7063bb35ca45b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tableStyles" Target="/ppt/tableStyles.xml" Id="rId10" /><Relationship Type="http://schemas.openxmlformats.org/officeDocument/2006/relationships/presProps" Target="/ppt/presProps.xml" Id="rId11" /><Relationship Type="http://schemas.openxmlformats.org/officeDocument/2006/relationships/viewProps" Target="/ppt/viewProps.xml" Id="rId1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B7DC651-BA56-4C67-9C28-EE331CC97EF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C8934AD-A3F5-4D20-BE97-7EB9218C5D2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AFA5509-F095-4084-974C-A608D459549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4C9B06D-DF20-47D0-8AD4-E3510ACFFF3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B1E43AD-FD10-4E7A-A046-2E363804004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9B5CB89-4639-4740-AAA0-1A244F7D0E8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0170CEA-0EF3-477C-813C-9E7E8FA4EB6B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EF3111A-A3AB-46BA-A726-F635003B7E6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EC43C29-3442-441D-A30B-4D60A3C86F7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73391F7-AC54-4BCC-B64D-617DD5881DD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E375C30-C759-4330-9142-FD21D0C2CFF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1278595-F3F9-4517-8EBC-B309BF20AD9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B11A080-ACF8-419E-8531-CDA2747059A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09F955F-A7BB-415E-A4F1-225B9DA05AD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9F4A647-9ACE-4757-9795-29F2A1225BD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D078F8D-CFAD-4F15-BDB4-9C8B03D6792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485CABC-6DF8-4440-8167-AC7A58AE8A4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7FA3EF8-E9EA-4860-9172-FA0210F90D7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4ED9D6A-27F2-4703-9537-FECE7D1F50F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D29B43C-D708-4D51-8A20-D9995BE1A17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5B5A32C-F877-46D7-B751-DC128DDFA84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EB20753-A5A2-4EC9-8F56-2247C2129A4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5BFC3-DC7B-4BD0-8F86-D4D7549A640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4AB2-1A98-482C-AD68-7A9D12779B9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Relationship Type="http://schemas.openxmlformats.org/officeDocument/2006/relationships/hyperlink" Target="https://core.telegram.org/bots/api" TargetMode="External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Relationship Type="http://schemas.openxmlformats.org/officeDocument/2006/relationships/image" Target="/ppt/media/image4.png" Id="rId3" /><Relationship Type="http://schemas.openxmlformats.org/officeDocument/2006/relationships/image" Target="/ppt/media/image5.png" Id="rId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如何快速开发一个</a:t>
            </a:r>
            <a:r>
              <a:rPr lang="en-US" altLang="en-US"/>
              <a:t> TG BOT </a:t>
            </a:r>
            <a:endParaRPr lang="zh-CN" altLang="zh-CN"/>
          </a:p>
          <a:p>
            <a:pPr lvl="0"/>
            <a:r>
              <a:rPr lang="en-US" altLang="en-US"/>
              <a:t>/ </a:t>
            </a:r>
            <a:r>
              <a:rPr lang="zh-CN" altLang="zh-CN"/>
              <a:t>如何参与</a:t>
            </a:r>
            <a:r>
              <a:rPr lang="en-US" altLang="en-US"/>
              <a:t> Ton </a:t>
            </a:r>
            <a:r>
              <a:rPr lang="zh-CN" altLang="zh-CN"/>
              <a:t>生态建设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自我介绍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/>
            <a:r>
              <a:rPr lang="zh-CN" altLang="zh-CN"/>
              <a:t>个人</a:t>
            </a:r>
            <a:r>
              <a:rPr lang="en-US" altLang="en-US"/>
              <a:t>/</a:t>
            </a:r>
            <a:r>
              <a:rPr lang="zh-CN" altLang="zh-CN"/>
              <a:t>团队</a:t>
            </a:r>
            <a:r>
              <a:rPr lang="en-US" altLang="en-US"/>
              <a:t> </a:t>
            </a:r>
            <a:r>
              <a:rPr lang="zh-CN" altLang="zh-CN"/>
              <a:t>有</a:t>
            </a:r>
            <a:r>
              <a:rPr lang="en-US" altLang="en-US"/>
              <a:t> 6 </a:t>
            </a:r>
            <a:r>
              <a:rPr lang="zh-CN" altLang="zh-CN"/>
              <a:t>个</a:t>
            </a:r>
            <a:r>
              <a:rPr lang="en-US" altLang="en-US"/>
              <a:t> TG BOT </a:t>
            </a:r>
            <a:r>
              <a:rPr lang="zh-CN" altLang="zh-CN"/>
              <a:t>开发经验（</a:t>
            </a:r>
            <a:r>
              <a:rPr lang="en-US" altLang="en-US"/>
              <a:t> </a:t>
            </a:r>
            <a:r>
              <a:rPr lang="zh-CN" altLang="zh-CN"/>
              <a:t>土狗监控、交易机器人、量化机器人、</a:t>
            </a:r>
            <a:r>
              <a:rPr lang="en-US" altLang="en-US"/>
              <a:t>FT</a:t>
            </a:r>
            <a:r>
              <a:rPr lang="zh-CN" altLang="zh-CN"/>
              <a:t>机器人</a:t>
            </a:r>
            <a:r>
              <a:rPr lang="en-US" altLang="en-US"/>
              <a:t> </a:t>
            </a:r>
            <a:r>
              <a:rPr lang="zh-CN" altLang="zh-CN"/>
              <a:t>等）</a:t>
            </a:r>
          </a:p>
          <a:p>
            <a:pPr marL="0" lvl="0" indent="0">
              <a:buNone/>
            </a:pPr>
            <a:endParaRPr lang="zh-CN" altLang="zh-CN"/>
          </a:p>
          <a:p>
            <a:pPr lvl="0"/>
            <a:r>
              <a:rPr lang="zh-CN" altLang="zh-CN"/>
              <a:t>简单分享</a:t>
            </a:r>
            <a:r>
              <a:rPr lang="en-US" altLang="en-US"/>
              <a:t> TG BOT </a:t>
            </a:r>
            <a:r>
              <a:rPr lang="zh-CN" altLang="zh-CN"/>
              <a:t>怎么开发</a:t>
            </a:r>
            <a:r>
              <a:rPr lang="en-US" altLang="en-US"/>
              <a:t> </a:t>
            </a:r>
            <a:r>
              <a:rPr lang="zh-CN" altLang="zh-CN"/>
              <a:t>（不卷了</a:t>
            </a:r>
            <a:r>
              <a:rPr lang="en-US" altLang="en-US"/>
              <a:t> </a:t>
            </a:r>
            <a:r>
              <a:rPr lang="zh-CN" altLang="zh-CN"/>
              <a:t>你们卷）</a:t>
            </a:r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r>
              <a:rPr lang="zh-CN" altLang="zh-CN"/>
              <a:t>后续更新</a:t>
            </a:r>
            <a:r>
              <a:rPr lang="en-US" altLang="en-US"/>
              <a:t> </a:t>
            </a:r>
            <a:r>
              <a:rPr lang="zh-CN" altLang="zh-CN"/>
              <a:t>大家关注</a:t>
            </a:r>
            <a:r>
              <a:rPr lang="en-US" altLang="en-US"/>
              <a:t> @https://twitter.com/webfivestar</a:t>
            </a:r>
            <a:r>
              <a:rPr lang="en-US" altLang="en-US"/>
              <a:t> </a:t>
            </a:r>
            <a:r>
              <a:rPr lang="zh-CN" altLang="zh-CN"/>
              <a:t>和</a:t>
            </a:r>
            <a:r>
              <a:rPr lang="en-US" altLang="en-US"/>
              <a:t> </a:t>
            </a:r>
            <a:r>
              <a:rPr lang="zh-CN" altLang="zh-CN"/>
              <a:t>官网</a:t>
            </a:r>
            <a:r>
              <a:rPr lang="en-US" altLang="en-US"/>
              <a:t> https://web5s.vercel.app/</a:t>
            </a:r>
          </a:p>
          <a:p>
            <a:pPr marL="0" lv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关于</a:t>
            </a:r>
            <a:r>
              <a:rPr lang="en-US" altLang="en-US"/>
              <a:t> TGBOT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什么是</a:t>
            </a:r>
            <a:r>
              <a:rPr lang="en-US" altLang="en-US"/>
              <a:t> TG BOT</a:t>
            </a:r>
            <a:r>
              <a:rPr lang="zh-CN" altLang="zh-CN"/>
              <a:t>、怎么创建</a:t>
            </a:r>
            <a:endParaRPr/>
          </a:p>
          <a:p>
            <a:pPr lvl="0"/>
            <a:r>
              <a:rPr lang="en-US" altLang="en-US"/>
              <a:t>TG </a:t>
            </a:r>
            <a:r>
              <a:rPr lang="zh-CN" altLang="zh-CN"/>
              <a:t>运行模式、常见组件介绍</a:t>
            </a:r>
          </a:p>
          <a:p>
            <a:pPr lvl="0"/>
            <a:r>
              <a:rPr lang="zh-CN" altLang="zh-CN"/>
              <a:t>怎么快速开发</a:t>
            </a:r>
          </a:p>
          <a:p>
            <a:pPr lvl="0"/>
            <a:r>
              <a:rPr lang="en-US" altLang="en-US"/>
              <a:t>TGBOT </a:t>
            </a:r>
            <a:r>
              <a:rPr lang="zh-CN" altLang="zh-CN"/>
              <a:t>我可以用来做什么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注册与管理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搜索</a:t>
            </a:r>
            <a:r>
              <a:rPr lang="en-US" altLang="en-US"/>
              <a:t> BofFather , </a:t>
            </a:r>
            <a:r>
              <a:rPr lang="zh-CN" altLang="zh-CN"/>
              <a:t>获取</a:t>
            </a:r>
            <a:r>
              <a:rPr lang="en-US" altLang="en-US"/>
              <a:t> bot token</a:t>
            </a:r>
            <a:endParaRPr/>
          </a:p>
          <a:p>
            <a:pPr lvl="0"/>
            <a:r>
              <a:rPr lang="en-US" altLang="en-US">
                <a:hlinkClick r:id="rId3"/>
              </a:rPr>
              <a:t>https://core.telegram.org/bots/api</a:t>
            </a:r>
          </a:p>
          <a:p>
            <a:pPr lvl="0"/>
            <a:r>
              <a:rPr lang="zh-CN" altLang="zh-CN"/>
              <a:t>学习</a:t>
            </a:r>
            <a:r>
              <a:rPr lang="en-US" altLang="en-US"/>
              <a:t> api</a:t>
            </a:r>
          </a:p>
          <a:p>
            <a:pPr lvl="0"/>
            <a:r>
              <a:rPr lang="en-US" altLang="en-US"/>
              <a:t>bot father </a:t>
            </a:r>
            <a:r>
              <a:rPr lang="zh-CN" altLang="zh-CN"/>
              <a:t>配置</a:t>
            </a:r>
            <a:r>
              <a:rPr lang="en-US" altLang="en-US"/>
              <a:t> </a:t>
            </a:r>
            <a:r>
              <a:rPr lang="zh-CN" altLang="zh-CN"/>
              <a:t>指令</a:t>
            </a:r>
            <a:r>
              <a:rPr lang="en-US" altLang="en-US"/>
              <a:t> </a:t>
            </a:r>
            <a:r>
              <a:rPr lang="zh-CN" altLang="zh-CN"/>
              <a:t>和</a:t>
            </a:r>
            <a:r>
              <a:rPr lang="en-US" altLang="en-US"/>
              <a:t> bot </a:t>
            </a:r>
            <a:r>
              <a:rPr lang="zh-CN" altLang="zh-CN"/>
              <a:t>的基本信息（名字等）</a:t>
            </a:r>
          </a:p>
          <a:p>
            <a:pPr lvl="0"/>
            <a:r>
              <a:rPr lang="en-US" altLang="en-US"/>
              <a:t>bot </a:t>
            </a:r>
            <a:r>
              <a:rPr lang="zh-CN" altLang="zh-CN"/>
              <a:t>的类别其实很多，聊天</a:t>
            </a:r>
            <a:r>
              <a:rPr lang="en-US" altLang="en-US"/>
              <a:t>bot</a:t>
            </a:r>
            <a:r>
              <a:rPr lang="zh-CN" altLang="zh-CN"/>
              <a:t>、群组</a:t>
            </a:r>
            <a:r>
              <a:rPr lang="en-US" altLang="en-US"/>
              <a:t>bot</a:t>
            </a:r>
            <a:r>
              <a:rPr lang="zh-CN" altLang="zh-CN"/>
              <a:t>，看个人规划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9099739" y="107201"/>
            <a:ext cx="2893472" cy="4269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组件介绍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本文主要讲基本的</a:t>
            </a:r>
            <a:r>
              <a:rPr lang="en-US" altLang="en-US"/>
              <a:t> TG BOT</a:t>
            </a:r>
            <a:endParaRPr/>
          </a:p>
          <a:p>
            <a:pPr lvl="0"/>
            <a:r>
              <a:rPr lang="zh-CN" altLang="zh-CN"/>
              <a:t>了解</a:t>
            </a:r>
            <a:r>
              <a:rPr lang="en-US" altLang="en-US"/>
              <a:t> TG</a:t>
            </a:r>
            <a:r>
              <a:rPr lang="en-US" altLang="en-US"/>
              <a:t> </a:t>
            </a:r>
            <a:r>
              <a:rPr lang="zh-CN" altLang="zh-CN"/>
              <a:t>会发现其实组件也很多</a:t>
            </a:r>
          </a:p>
          <a:p>
            <a:pPr lvl="0"/>
            <a:r>
              <a:rPr lang="zh-CN" altLang="zh-CN"/>
              <a:t>要完成一个</a:t>
            </a:r>
            <a:r>
              <a:rPr lang="en-US" altLang="en-US"/>
              <a:t> TG BOT </a:t>
            </a:r>
          </a:p>
          <a:p>
            <a:pPr lvl="0"/>
            <a:r>
              <a:rPr lang="zh-CN" altLang="zh-CN"/>
              <a:t>其实只需要做好两块，一块是</a:t>
            </a:r>
            <a:r>
              <a:rPr lang="en-US" altLang="en-US"/>
              <a:t> Text </a:t>
            </a:r>
            <a:r>
              <a:rPr lang="zh-CN" altLang="zh-CN"/>
              <a:t>区</a:t>
            </a:r>
          </a:p>
          <a:p>
            <a:pPr lvl="0"/>
            <a:r>
              <a:rPr lang="en-US" altLang="en-US"/>
              <a:t>Text </a:t>
            </a:r>
            <a:r>
              <a:rPr lang="zh-CN" altLang="zh-CN"/>
              <a:t>有可刷新（</a:t>
            </a:r>
            <a:r>
              <a:rPr lang="en-US" altLang="en-US"/>
              <a:t>EditText</a:t>
            </a:r>
            <a:r>
              <a:rPr lang="zh-CN" altLang="zh-CN"/>
              <a:t>）和</a:t>
            </a:r>
            <a:r>
              <a:rPr lang="en-US" altLang="en-US"/>
              <a:t> </a:t>
            </a:r>
            <a:r>
              <a:rPr lang="zh-CN" altLang="zh-CN"/>
              <a:t>不可刷新</a:t>
            </a:r>
          </a:p>
          <a:p>
            <a:pPr lvl="0"/>
            <a:r>
              <a:rPr lang="en-US" altLang="en-US"/>
              <a:t>Text </a:t>
            </a:r>
            <a:r>
              <a:rPr lang="zh-CN" altLang="zh-CN"/>
              <a:t>支持</a:t>
            </a:r>
            <a:r>
              <a:rPr lang="en-US" altLang="en-US"/>
              <a:t> HTML </a:t>
            </a:r>
            <a:r>
              <a:rPr lang="zh-CN" altLang="zh-CN"/>
              <a:t>和</a:t>
            </a:r>
            <a:r>
              <a:rPr lang="en-US" altLang="en-US"/>
              <a:t> Markdown </a:t>
            </a:r>
            <a:r>
              <a:rPr lang="zh-CN" altLang="zh-CN"/>
              <a:t>（其实支持的标签很少）</a:t>
            </a:r>
          </a:p>
          <a:p>
            <a:pPr lvl="0"/>
            <a:r>
              <a:rPr lang="zh-CN" altLang="zh-CN"/>
              <a:t>一块是</a:t>
            </a:r>
            <a:r>
              <a:rPr lang="en-US" altLang="en-US"/>
              <a:t> </a:t>
            </a:r>
            <a:r>
              <a:rPr lang="zh-CN" altLang="zh-CN"/>
              <a:t>键盘</a:t>
            </a:r>
          </a:p>
          <a:p>
            <a:pPr lvl="0"/>
            <a:r>
              <a:rPr lang="zh-CN" altLang="zh-CN"/>
              <a:t>（键盘种类也不少，</a:t>
            </a:r>
          </a:p>
          <a:p>
            <a:pPr lvl="0"/>
            <a:r>
              <a:rPr lang="zh-CN" altLang="zh-CN"/>
              <a:t>目前</a:t>
            </a:r>
            <a:r>
              <a:rPr lang="en-US" altLang="en-US"/>
              <a:t> inlineKeyboard </a:t>
            </a:r>
            <a:r>
              <a:rPr lang="zh-CN" altLang="zh-CN"/>
              <a:t>我们为主）</a:t>
            </a:r>
          </a:p>
          <a:p>
            <a:pPr lvl="0"/>
            <a:endParaRPr lang="zh-CN" altLang="zh-CN" b="1">
              <a:solidFill>
                <a:srgbClr val="333333"/>
              </a:solidFill>
              <a:highlight>
                <a:srgbClr val="FFFFFF"/>
              </a:highlight>
              <a:latin typeface="Lucida Grande"/>
              <a:ea typeface="Lucida Grande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624566" y="113334"/>
            <a:ext cx="4394144" cy="57767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基本开发步骤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BOT </a:t>
            </a:r>
            <a:r>
              <a:rPr lang="zh-CN" altLang="zh-CN"/>
              <a:t>轮询（交互模式）主要是</a:t>
            </a:r>
            <a:r>
              <a:rPr lang="en-US" altLang="en-US"/>
              <a:t> Long Polling . Webhooks</a:t>
            </a:r>
            <a:endParaRPr/>
          </a:p>
          <a:p>
            <a:pPr lvl="0"/>
            <a:r>
              <a:rPr lang="en-US" altLang="en-US"/>
              <a:t>Polling  </a:t>
            </a:r>
            <a:r>
              <a:rPr lang="zh-CN" altLang="zh-CN"/>
              <a:t>​客户端不断的拉新，</a:t>
            </a:r>
            <a:r>
              <a:rPr lang="en-US" altLang="en-US"/>
              <a:t>Webhooks </a:t>
            </a:r>
            <a:r>
              <a:rPr lang="zh-CN" altLang="zh-CN"/>
              <a:t>即</a:t>
            </a:r>
            <a:r>
              <a:rPr lang="en-US" altLang="en-US"/>
              <a:t>TG </a:t>
            </a:r>
            <a:r>
              <a:rPr lang="zh-CN" altLang="zh-CN"/>
              <a:t>服务端向机器人推送</a:t>
            </a:r>
            <a:r>
              <a:rPr lang="en-US" altLang="en-US"/>
              <a:t> </a:t>
            </a:r>
          </a:p>
          <a:p>
            <a:pPr lvl="0"/>
            <a:r>
              <a:rPr lang="zh-CN" altLang="zh-CN"/>
              <a:t>各有优点，展示以</a:t>
            </a:r>
            <a:r>
              <a:rPr lang="en-US" altLang="en-US"/>
              <a:t> Polling </a:t>
            </a:r>
            <a:r>
              <a:rPr lang="zh-CN" altLang="zh-CN"/>
              <a:t>为主</a:t>
            </a:r>
          </a:p>
          <a:p>
            <a:pPr lvl="0"/>
            <a:r>
              <a:rPr lang="en-US" altLang="en-US"/>
              <a:t>PS : </a:t>
            </a:r>
          </a:p>
          <a:p>
            <a:pPr lvl="0"/>
            <a:r>
              <a:rPr lang="en-US" altLang="en-US"/>
              <a:t>1</a:t>
            </a:r>
            <a:r>
              <a:rPr lang="zh-CN" altLang="zh-CN"/>
              <a:t>、请求的时候可以根据是否群组筛选</a:t>
            </a:r>
          </a:p>
          <a:p>
            <a:pPr lvl="0"/>
            <a:r>
              <a:rPr lang="en-US" altLang="en-US"/>
              <a:t>2</a:t>
            </a:r>
            <a:r>
              <a:rPr lang="zh-CN" altLang="zh-CN"/>
              <a:t>、返回给信息的关键是定位到</a:t>
            </a:r>
            <a:r>
              <a:rPr lang="en-US" altLang="en-US"/>
              <a:t>chat id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266969" y="61847"/>
            <a:ext cx="5234769" cy="245103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266969" y="2554073"/>
            <a:ext cx="5673811" cy="224082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4"/>
          <a:stretch/>
        </p:blipFill>
        <p:spPr>
          <a:xfrm rot="0" flipH="0" flipV="0">
            <a:off x="6363730" y="4397150"/>
            <a:ext cx="6240162" cy="29736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TG BOT </a:t>
            </a:r>
            <a:r>
              <a:rPr lang="zh-CN" altLang="zh-CN"/>
              <a:t>我可以用来做什么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交易监控</a:t>
            </a:r>
            <a:endParaRPr/>
          </a:p>
          <a:p>
            <a:pPr lvl="0"/>
            <a:r>
              <a:rPr lang="zh-CN" altLang="zh-CN"/>
              <a:t>新闻推送</a:t>
            </a:r>
          </a:p>
          <a:p>
            <a:pPr lvl="0"/>
            <a:r>
              <a:rPr lang="zh-CN" altLang="zh-CN"/>
              <a:t>主动推送</a:t>
            </a:r>
          </a:p>
          <a:p>
            <a:pPr lvl="0"/>
            <a:r>
              <a:rPr lang="zh-CN" altLang="zh-CN"/>
              <a:t>土狗狙击</a:t>
            </a:r>
          </a:p>
          <a:p>
            <a:pPr lvl="0"/>
            <a:r>
              <a:rPr lang="zh-CN" altLang="zh-CN"/>
              <a:t>机器人</a:t>
            </a:r>
            <a:r>
              <a:rPr lang="en-US" altLang="en-US"/>
              <a:t>/GPT</a:t>
            </a:r>
          </a:p>
          <a:p>
            <a:pPr lvl="0"/>
            <a:r>
              <a:rPr lang="zh-CN" altLang="zh-CN"/>
              <a:t>电影</a:t>
            </a:r>
          </a:p>
          <a:p>
            <a:pPr lvl="0"/>
            <a:r>
              <a:rPr lang="zh-CN" altLang="zh-CN"/>
              <a:t>游戏</a:t>
            </a:r>
          </a:p>
          <a:p>
            <a:pPr lvl="0"/>
            <a:r>
              <a:rPr lang="zh-CN" altLang="zh-CN"/>
              <a:t>购物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