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18927b2d9da423f" /><Relationship Type="http://schemas.openxmlformats.org/package/2006/relationships/metadata/core-properties" Target="/docProps/core.xml" Id="R07864f79c8a64f5d" /><Relationship Type="http://schemas.openxmlformats.org/officeDocument/2006/relationships/extended-properties" Target="/docProps/app.xml" Id="Rea0061ce31fa47e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tableStyles" Target="/ppt/tableStyles.xml" Id="rId11" /><Relationship Type="http://schemas.openxmlformats.org/officeDocument/2006/relationships/presProps" Target="/ppt/presProps.xml" Id="rId12" /><Relationship Type="http://schemas.openxmlformats.org/officeDocument/2006/relationships/viewProps" Target="/ppt/viewProps.xml" Id="rId1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A298F97-98F0-411D-8BD1-6007B5B836C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039916B-A7E7-4283-8E13-BA671E4AD3B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CDC55A3-4299-4D25-8DEF-6215DDF54D3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69EA929-CE13-4288-A922-B9D05D2FB1D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D19999F-2D4D-48FB-9F86-54E24C9A014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85B4D56-E7ED-439A-9F4B-5D542AF08F4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51B4423-D3B6-451E-BB0F-7E916486868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92E17C8-2905-4521-81A7-F409C9B7EC4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8CD14BE-778E-44BF-8ECC-9ED1B0C6541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15CB35A-6663-4F48-B22A-BD0A105D8DA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A512BCB-77BC-48AC-9FBA-78ABEA59C6D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6ED4637-F260-4235-96E9-CC5EF395EE1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E81600B-A3FD-4DB6-871C-778D75916EC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E791B25-BA2C-4736-8D23-C0ADA091269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B00B81C-2535-484C-A20C-3B34F08B0ED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8679619-770E-46D8-99AF-44F963CF59F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8B44EBE-2900-4609-AA02-516E94AF820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549C017-C4A6-4FBE-A31B-C93C862C0A3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4EA40C4-05B6-40CF-A20A-FE995822133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12454EA-CFDC-4E4B-A3BC-D9AE551EC6A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5E9B995-E4A2-4C13-8829-A82CBE0A90E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1D8EB3D-BDD9-4AA4-AAE1-342E458B471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2E44-D657-427F-81FA-B46D8DE1F0A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14A9-EEF9-41A6-B7B2-7EB6EBD5DEB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Relationship Type="http://schemas.openxmlformats.org/officeDocument/2006/relationships/hyperlink" Target="https://t.co/oZDxP6Ylkg" TargetMode="External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Relationship Type="http://schemas.openxmlformats.org/officeDocument/2006/relationships/image" Target="/ppt/media/image6.png" Id="rId3" /><Relationship Type="http://schemas.openxmlformats.org/officeDocument/2006/relationships/image" Target="/ppt/media/image6.pn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twitter.com/weixiaoqvq/status/1716014170871878139/analytics" TargetMode="External" Id="rId2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如何极速同步Bitcoin 全节点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https://twitter.com/weixiaoqvq/status/1716014155730465267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66162" y="94676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第一步，去官网下载bitcoin core
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https://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3"/>
              </a:rPr>
              <a:t>bitcoincore.org/en/download/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
选zip格式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655864" y="2628953"/>
            <a:ext cx="6253008" cy="37900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506826" y="68742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第二步：解压压缩文件，找到一个conf，编辑conf文件。
server=1
daemon=1
zmqpubrawblock=tcp://127.0.0.1:28332
zmqpubrawtx=tcp://127.0.0.1:28333
rpcuser=&lt;自行替换&gt;
rpcpassword=&lt;自行替换&gt;
txindex=1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223848" y="1632667"/>
            <a:ext cx="4912496" cy="196362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4989552" y="4213198"/>
            <a:ext cx="67945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665309" y="70183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第三步：添加大陆节点确保稳定极速同步。</a:t>
            </a:r>
            <a:r>
              <a:rPr lang="en-US" altLang="en-US"/>
              <a:t>
addnode = 120.79.71.72:8333
addnode = 175.27.222.132:8333
addnode = 42.231.189.65:8333
addnode = 194.156.99.41:10001
addnode = 124.222.39.240:8333
addnode = 27.148.206.140:8333
https://bitnodes.io/nodes/?q=China
</a:t>
            </a:r>
            <a:r>
              <a:rPr lang="zh-CN" altLang="zh-CN"/>
              <a:t>这里可以找到更多节点。</a:t>
            </a:r>
            <a:br>
              <a:rPr lang="en-US" altLang="en-US"/>
            </a:br>
            <a:r>
              <a:rPr lang="zh-CN" altLang="zh-CN"/>
              <a:t>编辑完成后保存。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505061" y="1542410"/>
            <a:ext cx="4398902" cy="38740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51755" y="84591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latin typeface="TwitterChirp"/>
                <a:ea typeface="TwitterChirp"/>
              </a:rPr>
              <a:t>第四步：配置节点。
双击 bitcoin-qt.exe，选择设置，修改缓存大小和启用rpc服务。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804841" y="2145635"/>
            <a:ext cx="8135684" cy="201366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05545" y="4289095"/>
            <a:ext cx="4828882" cy="238475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 flipH="0" flipV="0">
            <a:off x="6096064" y="4289095"/>
            <a:ext cx="4797256" cy="23691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第五步：使用网盘下载打包好的全节点数据。</a:t>
            </a:r>
            <a:r>
              <a:rPr lang="en-US" altLang="en-US"/>
              <a:t>
https://pan.quark.cn/s/4c3b98e42c1f#/list/share
</a:t>
            </a:r>
            <a:r>
              <a:rPr lang="zh-CN" altLang="zh-CN"/>
              <a:t>我在开通会员的情况下，大概</a:t>
            </a:r>
            <a:r>
              <a:rPr lang="en-US" altLang="en-US"/>
              <a:t>9</a:t>
            </a:r>
            <a:r>
              <a:rPr lang="zh-CN" altLang="zh-CN"/>
              <a:t>小时下载完毕了。</a:t>
            </a:r>
            <a:br>
              <a:rPr lang="en-US" alt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第六步：将下载的文件解压，把原目录里面这两删除，然后把解压文件里面的复制进去。</a:t>
            </a:r>
            <a:br>
              <a:rPr lang="en-US" alt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50865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inherit"/>
                <a:ea typeface="inherit"/>
              </a:rPr>
              <a:t>第七步：再次运行bitcoin-qt.exe
这个时候你会发现只需要很少的时间去追最后1年的区块，然后在上面步骤有添加了大陆的节点，这样你的同步就会非常快，只需要半天时间就可以完成全节点的制作。同理，如果你在世界其他地方，也可以自己优选当地的节点放进配置，这样会大大加速同步。</a:t>
            </a:r>
            <a:r>
              <a:rPr lang="en-US" altLang="en-US">
                <a:solidFill>
                  <a:srgbClr val="536471"/>
                </a:solidFill>
                <a:highlight>
                  <a:srgbClr val="FFFFFF"/>
                </a:highlight>
                <a:latin typeface="inherit"/>
                <a:ea typeface="inherit"/>
              </a:rPr>
              <a:t>5</a:t>
            </a:r>
            <a:r>
              <a:rPr lang="en-US" altLang="en-US">
                <a:solidFill>
                  <a:srgbClr val="536471"/>
                </a:solidFill>
                <a:highlight>
                  <a:srgbClr val="FFFFFF"/>
                </a:highlight>
                <a:latin typeface="inherit"/>
                <a:ea typeface="inherit"/>
                <a:hlinkClick r:id="rId2"/>
              </a:rPr>
              <a:t>1.6K</a:t>
            </a:r>
            <a:endParaRPr/>
          </a:p>
          <a:p>
            <a:pPr lvl="0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