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29f7aa5b31b4f1b" /><Relationship Type="http://schemas.openxmlformats.org/package/2006/relationships/metadata/core-properties" Target="/docProps/core.xml" Id="R44dff22fcf844e06" /><Relationship Type="http://schemas.openxmlformats.org/officeDocument/2006/relationships/extended-properties" Target="/docProps/app.xml" Id="R48ceeff5739a465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1F0D78E-6E7C-4BE6-AC83-26524080077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DDD52F-0A13-4A3D-8E59-E7F64906B43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1F37FB4-CFBA-467F-A9F7-032C043BE86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A1052B3-51F4-40AD-94A6-157E8B2CB87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9E7D280-31B7-43F0-B10B-D9B8190D4FC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5157351-4CEE-4A9D-B53D-A5948FA41B6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A1C2069-6223-414B-B58D-9733BBD02D0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62F6A98-7A80-451E-86A9-DE1D7B341A4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62ADFA8-3C66-432F-833C-312F5FF3FE2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728CA98-0796-4111-946B-9F90213FC7F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156759C-1562-4058-9BBA-4569A8BDE09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0FB8E25-8E63-4881-9BA0-B27EDB92CBA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C710F2B-CABB-436B-9A7A-A88FB514D25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A0FA06F-50E6-465B-B8B6-07E680BCDF8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937ADB3-DD29-4789-9AE1-B7D1A42334C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8731F40-0E97-4769-B3DF-A2C70B85A2E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68DDB44-9F9F-494E-91A6-4DC4EA02823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F9F0EFA-9BAA-49B0-BDEC-FB54A2548CD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8473AC1-DAF0-41BF-8241-357D5298BEA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5291FB-7497-49D6-9E34-0086939DE54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44728AC-CC6E-48FA-979E-20DE03D10C6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EDAB22C-3CA7-4C0B-9224-29A2F307708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BFED-D1BA-4D56-A824-7087A6BD504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FD4A-3D4D-4C98-82E4-DA8A38AE1EF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批量打</a:t>
            </a:r>
            <a:r>
              <a:rPr lang="en-US" altLang="en-US"/>
              <a:t>NFT</a:t>
            </a:r>
            <a:r>
              <a:rPr lang="zh-CN" altLang="zh-CN"/>
              <a:t> 教程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步骤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/>
              <a:t>盯盘</a:t>
            </a:r>
            <a:r>
              <a:rPr lang="en-US" altLang="en-US"/>
              <a:t> </a:t>
            </a:r>
            <a:r>
              <a:rPr lang="zh-CN" altLang="zh-CN"/>
              <a:t>（</a:t>
            </a:r>
            <a:r>
              <a:rPr lang="en-US" altLang="en-US"/>
              <a:t> </a:t>
            </a:r>
            <a:r>
              <a:rPr lang="zh-CN" altLang="zh-CN"/>
              <a:t>链上、推特、社区</a:t>
            </a:r>
            <a:r>
              <a:rPr lang="en-US" altLang="en-US"/>
              <a:t>alpha</a:t>
            </a:r>
            <a:r>
              <a:rPr lang="zh-CN" altLang="zh-CN"/>
              <a:t>群</a:t>
            </a:r>
            <a:r>
              <a:rPr lang="en-US" altLang="en-US"/>
              <a:t> </a:t>
            </a:r>
            <a:r>
              <a:rPr lang="zh-CN" altLang="zh-CN"/>
              <a:t>）</a:t>
            </a:r>
            <a:endParaRPr/>
          </a:p>
          <a:p>
            <a:pPr lvl="0"/>
            <a:r>
              <a:rPr lang="zh-CN" altLang="zh-CN"/>
              <a:t>工具批量</a:t>
            </a:r>
            <a:r>
              <a:rPr lang="en-US" altLang="en-US"/>
              <a:t> </a:t>
            </a:r>
            <a:r>
              <a:rPr lang="zh-CN" altLang="zh-CN"/>
              <a:t>（</a:t>
            </a:r>
            <a:r>
              <a:rPr lang="en-US" altLang="en-US"/>
              <a:t> </a:t>
            </a:r>
            <a:r>
              <a:rPr lang="zh-CN" altLang="zh-CN"/>
              <a:t>科技工具是第一生产力）</a:t>
            </a:r>
          </a:p>
          <a:p>
            <a:pPr lvl="0"/>
            <a:r>
              <a:rPr lang="zh-CN" altLang="zh-CN"/>
              <a:t>看盘、挂单出货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盯盘工具：免费可用</a:t>
            </a:r>
            <a:r>
              <a:rPr lang="en-US" altLang="en-US"/>
              <a:t>catchmint</a:t>
            </a:r>
          </a:p>
          <a:p>
            <a:pPr marL="0" lvl="0" indent="0">
              <a:buNone/>
            </a:pPr>
            <a:r>
              <a:rPr lang="zh-CN" altLang="zh-CN"/>
              <a:t>综合性：可以用</a:t>
            </a:r>
            <a:r>
              <a:rPr lang="en-US" altLang="en-US"/>
              <a:t> abot - nftsniper </a:t>
            </a:r>
            <a:r>
              <a:rPr lang="zh-CN" altLang="zh-CN"/>
              <a:t>（</a:t>
            </a:r>
            <a:r>
              <a:rPr lang="en-US" altLang="en-US"/>
              <a:t> </a:t>
            </a:r>
            <a:r>
              <a:rPr lang="zh-CN" altLang="zh-CN"/>
              <a:t>含盯盘、批量</a:t>
            </a:r>
            <a:r>
              <a:rPr lang="en-US" altLang="en-US"/>
              <a:t>mint</a:t>
            </a:r>
            <a:r>
              <a:rPr lang="zh-CN" altLang="zh-CN"/>
              <a:t>、挂单）</a:t>
            </a:r>
          </a:p>
          <a:p>
            <a:pPr lvl="0"/>
            <a:r>
              <a:rPr lang="zh-CN" altLang="zh-CN" b="1"/>
              <a:t>网站</a:t>
            </a:r>
            <a:r>
              <a:rPr lang="zh-CN" altLang="zh-CN"/>
              <a:t>：</a:t>
            </a:r>
            <a:r>
              <a:rPr lang="en-US" altLang="en-US"/>
              <a:t> https://www.nftsniper.club/mint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关于盯盘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进入网址</a:t>
            </a:r>
            <a:r>
              <a:rPr lang="en-US" altLang="en-US"/>
              <a:t> </a:t>
            </a:r>
            <a:r>
              <a:rPr lang="zh-CN" altLang="zh-CN"/>
              <a:t>图狗盯盘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45102" y="2013750"/>
            <a:ext cx="5666215" cy="4069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基本操作步骤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152605" y="1767995"/>
            <a:ext cx="10613532" cy="46599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交易确认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269086" y="3697318"/>
            <a:ext cx="5342164" cy="292769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1241505" y="1473053"/>
            <a:ext cx="5674872" cy="2174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价格观察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nftflip </a:t>
            </a:r>
            <a:r>
              <a:rPr lang="zh-CN" altLang="zh-CN"/>
              <a:t>：</a:t>
            </a:r>
            <a:r>
              <a:rPr lang="en-US" altLang="en-US"/>
              <a:t> https://nftflip.ai/</a:t>
            </a:r>
            <a:endParaRPr/>
          </a:p>
          <a:p>
            <a:pPr marL="0" lvl="0" indent="0">
              <a:buNone/>
            </a:pPr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2607769" y="2933110"/>
            <a:ext cx="6385752" cy="2990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盯盘明细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397534" y="1877715"/>
            <a:ext cx="9814752" cy="4094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网址：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ABOT </a:t>
            </a:r>
            <a:r>
              <a:rPr lang="zh-CN" altLang="zh-CN"/>
              <a:t>：</a:t>
            </a:r>
            <a:r>
              <a:rPr lang="en-US" altLang="en-US"/>
              <a:t> https://www.nftsniper.club/mint</a:t>
            </a:r>
            <a:endParaRPr/>
          </a:p>
          <a:p>
            <a:pPr lvl="0"/>
            <a:r>
              <a:rPr lang="en-US" altLang="en-US"/>
              <a:t>nft flip : https://nftflip.ai/</a:t>
            </a:r>
          </a:p>
          <a:p>
            <a:pPr lvl="0"/>
            <a:r>
              <a:rPr lang="en-US" altLang="en-US"/>
              <a:t>catchmint </a:t>
            </a:r>
            <a:r>
              <a:rPr lang="zh-CN" altLang="zh-CN"/>
              <a:t>：https://catchmint.xyz/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