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db2d34c35e74393" /><Relationship Type="http://schemas.openxmlformats.org/package/2006/relationships/metadata/core-properties" Target="/docProps/core.xml" Id="R6a59c09de5b24d0b" /><Relationship Type="http://schemas.openxmlformats.org/officeDocument/2006/relationships/extended-properties" Target="/docProps/app.xml" Id="Ra23a298f35534ba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tableStyles" Target="/ppt/tableStyles.xml" Id="rId11" /><Relationship Type="http://schemas.openxmlformats.org/officeDocument/2006/relationships/presProps" Target="/ppt/presProps.xml" Id="rId12" /><Relationship Type="http://schemas.openxmlformats.org/officeDocument/2006/relationships/viewProps" Target="/ppt/viewProps.xml" Id="rId1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06FE6AA-FEC8-4BF6-A9C0-B56B771FDD7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6D44515-C092-439F-AA28-5214222DEA3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BE63713-1E76-4DB5-9267-3913BFD08C5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AE5C1DF-BF31-451A-983E-5B254F93F9E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5ED2608-0561-46DA-8F2A-D6D7A33149B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1D02272-3583-4D11-81D4-AA8241DC0DD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44F932F-E317-480C-91AD-2E91DEAB25B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E06EA3C-3E7F-4636-8A50-E0A097C13D3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4EFD8B0-22FC-47A5-A2ED-D0EC4727487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EA709EA-8452-43B5-8639-0157682998B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502CFFD-6684-4D97-9405-95FE255EC0D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D6C8267-B98D-435A-A477-85924ECA157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96BE9CF-A793-4C59-B9F4-AC9921C5F40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1E4A7DB-189A-472E-8C69-A0BEFB327F1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CEC5B79-D6B3-490E-8236-D3FD618ACC5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3C09704-7C46-4895-B4FE-3A67790A56D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A85DE43-BA90-45D8-B2EF-4C13C7C9B36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AA27EED-4B41-4399-85A1-B1111BA8250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D5C4B70-699A-4493-B275-035AE282631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1AFDB6E-40AA-49D5-BF76-E7D61A3DCC3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BF2113A-995A-4155-998F-CFF4AC8B803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56AA0F1-B2EB-4A18-A939-4983D360080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441A-D7D3-43E0-8718-FF3F9D687D4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0D63-3CA7-46CF-ABF6-2FEFC8DD53B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Relationship Type="http://schemas.openxmlformats.org/officeDocument/2006/relationships/image" Target="/ppt/media/image7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1480777" y="1813926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比特币铭文</a:t>
            </a:r>
            <a:r>
              <a:rPr lang="en-US" altLang="en-US"/>
              <a:t> </a:t>
            </a:r>
            <a:r>
              <a:rPr lang="zh-CN" altLang="zh-CN"/>
              <a:t>详解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0" flipH="0" flipV="0">
            <a:off x="1480777" y="4380046"/>
            <a:ext cx="9144000" cy="2030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参考了：宣城小科比</a:t>
            </a:r>
            <a:endParaRPr lang="zh-CN" altLang="zh-CN"/>
          </a:p>
          <a:p>
            <a:pPr lvl="0"/>
            <a:r>
              <a:rPr lang="en-US" altLang="en-US"/>
              <a:t>https://mirror.xyz/0xc9f6977cF31F9deCdD2c24DF92aa621e4259469B/VqZVIDFYV5wVOlOvG6_vdQ2fBSA-2-s-ZMdFPjenZ3k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178629" y="132396"/>
            <a:ext cx="4638838" cy="27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1169574" y="125339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一：下载Btc20生态钱包，注册账号</a:t>
            </a:r>
          </a:p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二：mint Brc代币（打新）</a:t>
            </a:r>
          </a:p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三：购买 Brc代币</a:t>
            </a:r>
          </a:p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Inter var"/>
                <a:ea typeface="Inter var"/>
              </a:rPr>
              <a:t>四：出售 Brc代币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钱包安装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谷歌商城</a:t>
            </a:r>
            <a:r>
              <a:rPr lang="en-US" altLang="en-US"/>
              <a:t> </a:t>
            </a:r>
            <a:r>
              <a:rPr lang="zh-CN" altLang="zh-CN"/>
              <a:t>安装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202124"/>
                </a:solidFill>
                <a:latin typeface="Google Sans"/>
                <a:ea typeface="Google Sans"/>
              </a:rPr>
              <a:t>UniSat Wallet</a:t>
            </a:r>
            <a:endParaRPr/>
          </a:p>
          <a:p>
            <a:pPr lvl="0"/>
            <a:r>
              <a:rPr lang="zh-CN" altLang="zh-CN"/>
              <a:t>充值</a:t>
            </a:r>
            <a:r>
              <a:rPr lang="en-US" altLang="en-US"/>
              <a:t>  </a:t>
            </a:r>
            <a:r>
              <a:rPr lang="zh-CN" altLang="zh-CN"/>
              <a:t>其实</a:t>
            </a:r>
            <a:r>
              <a:rPr lang="en-US" altLang="en-US"/>
              <a:t> bc1p\bc1q </a:t>
            </a:r>
            <a:r>
              <a:rPr lang="zh-CN" altLang="zh-CN"/>
              <a:t>都可以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790352" y="2687704"/>
            <a:ext cx="5441189" cy="36437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highlight>
                  <a:srgbClr val="FFFFFF"/>
                </a:highlight>
                <a:latin typeface="Inter var"/>
                <a:ea typeface="Inter var"/>
              </a:rPr>
              <a:t>Mint Brc代币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1</a:t>
            </a:r>
            <a:r>
              <a:rPr lang="en-US" altLang="en-US"/>
              <a:t> </a:t>
            </a:r>
            <a:r>
              <a:rPr lang="zh-CN" altLang="zh-CN"/>
              <a:t>、登录</a:t>
            </a:r>
            <a:endParaRPr/>
          </a:p>
          <a:p>
            <a:pPr lvl="0"/>
            <a:r>
              <a:rPr lang="en-US" altLang="en-US"/>
              <a:t>2 </a:t>
            </a:r>
            <a:r>
              <a:rPr lang="zh-CN" altLang="zh-CN"/>
              <a:t>、选择</a:t>
            </a:r>
            <a:r>
              <a:rPr lang="en-US" altLang="en-US"/>
              <a:t> BRC20</a:t>
            </a:r>
          </a:p>
          <a:p>
            <a:pPr lvl="0"/>
            <a:r>
              <a:rPr lang="en-US" altLang="en-US"/>
              <a:t>3 </a:t>
            </a:r>
            <a:r>
              <a:rPr lang="zh-CN" altLang="zh-CN"/>
              <a:t>、选择</a:t>
            </a:r>
            <a:r>
              <a:rPr lang="en-US" altLang="en-US"/>
              <a:t> Process</a:t>
            </a:r>
          </a:p>
          <a:p>
            <a:pPr lvl="0"/>
            <a:r>
              <a:rPr lang="en-US" altLang="en-US"/>
              <a:t>4</a:t>
            </a:r>
            <a:r>
              <a:rPr lang="zh-CN" altLang="zh-CN"/>
              <a:t>、选择</a:t>
            </a:r>
            <a:r>
              <a:rPr lang="en-US" altLang="en-US"/>
              <a:t> </a:t>
            </a:r>
            <a:r>
              <a:rPr lang="zh-CN" altLang="zh-CN"/>
              <a:t>代币</a:t>
            </a:r>
          </a:p>
          <a:p>
            <a:pPr lvl="0"/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703318" y="1690688"/>
            <a:ext cx="7326838" cy="3493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铸造代币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选择</a:t>
            </a:r>
            <a:r>
              <a:rPr lang="en-US" altLang="en-US"/>
              <a:t> Mint Directly</a:t>
            </a:r>
            <a:endParaRPr/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endParaRPr lang="en-US" altLang="en-US"/>
          </a:p>
          <a:p>
            <a:pPr lvl="0"/>
            <a:r>
              <a:rPr lang="zh-CN" altLang="zh-CN"/>
              <a:t>填写</a:t>
            </a:r>
            <a:r>
              <a:rPr lang="en-US" altLang="en-US"/>
              <a:t> </a:t>
            </a:r>
            <a:r>
              <a:rPr lang="zh-CN" altLang="zh-CN"/>
              <a:t>数量、次数</a:t>
            </a:r>
          </a:p>
          <a:p>
            <a:pPr lvl="0"/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853138" y="307495"/>
            <a:ext cx="5984614" cy="300830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4853138" y="3214180"/>
            <a:ext cx="6078533" cy="3134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gas </a:t>
            </a:r>
            <a:r>
              <a:rPr lang="zh-CN" altLang="zh-CN"/>
              <a:t>选择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付款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选择</a:t>
            </a:r>
            <a:r>
              <a:rPr lang="en-US" altLang="en-US"/>
              <a:t>gas </a:t>
            </a:r>
            <a:r>
              <a:rPr lang="zh-CN" altLang="zh-CN"/>
              <a:t>（越高、排越前）</a:t>
            </a:r>
            <a:endParaRPr/>
          </a:p>
          <a:p>
            <a:pPr lvl="0"/>
            <a:r>
              <a:rPr lang="zh-CN" altLang="zh-CN"/>
              <a:t>建议看</a:t>
            </a:r>
            <a:r>
              <a:rPr lang="en-US" altLang="en-US"/>
              <a:t> mempool </a:t>
            </a:r>
            <a:r>
              <a:rPr lang="zh-CN" altLang="zh-CN"/>
              <a:t>查看当前</a:t>
            </a:r>
            <a:r>
              <a:rPr lang="en-US" altLang="en-US"/>
              <a:t>gas</a:t>
            </a:r>
          </a:p>
          <a:p>
            <a:pPr lvl="0"/>
            <a:r>
              <a:rPr lang="en-US" altLang="en-US"/>
              <a:t>ps  :  gas </a:t>
            </a:r>
            <a:r>
              <a:rPr lang="zh-CN" altLang="zh-CN"/>
              <a:t>给低了，失败了</a:t>
            </a:r>
            <a:r>
              <a:rPr lang="en-US" altLang="en-US"/>
              <a:t> </a:t>
            </a:r>
            <a:r>
              <a:rPr lang="zh-CN" altLang="zh-CN"/>
              <a:t>不退款</a:t>
            </a:r>
          </a:p>
          <a:p>
            <a:pPr marL="0" lvl="0" indent="0">
              <a:buNone/>
            </a:pPr>
            <a:endParaRPr lang="en-US" altLang="en-US"/>
          </a:p>
          <a:p>
            <a:pPr lvl="0"/>
            <a:r>
              <a:rPr lang="zh-CN" altLang="zh-CN"/>
              <a:t>交易确定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345998" y="739845"/>
            <a:ext cx="5550936" cy="268921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604054" y="3866122"/>
            <a:ext cx="5164738" cy="26554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购买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458045" y="1470099"/>
            <a:ext cx="9448800" cy="488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出售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1 </a:t>
            </a:r>
            <a:r>
              <a:rPr lang="zh-CN" altLang="zh-CN"/>
              <a:t>、选择我的</a:t>
            </a:r>
            <a:endParaRPr/>
          </a:p>
          <a:p>
            <a:pPr lvl="0"/>
            <a:r>
              <a:rPr lang="en-US" altLang="en-US"/>
              <a:t>2 </a:t>
            </a:r>
            <a:r>
              <a:rPr lang="zh-CN" altLang="zh-CN"/>
              <a:t>、</a:t>
            </a:r>
            <a:r>
              <a:rPr lang="en-US" altLang="en-US"/>
              <a:t> List</a:t>
            </a:r>
            <a:r>
              <a:rPr lang="zh-CN" altLang="zh-CN"/>
              <a:t>出</a:t>
            </a:r>
          </a:p>
          <a:p>
            <a:pPr lvl="0"/>
            <a:r>
              <a:rPr lang="en-US" altLang="en-US"/>
              <a:t>3 </a:t>
            </a:r>
            <a:r>
              <a:rPr lang="zh-CN" altLang="zh-CN"/>
              <a:t>、确认、等待</a:t>
            </a:r>
          </a:p>
          <a:p>
            <a:pPr lvl="0"/>
            <a:r>
              <a:rPr lang="en-US" altLang="en-US"/>
              <a:t>4</a:t>
            </a:r>
            <a:r>
              <a:rPr lang="zh-CN" altLang="zh-CN"/>
              <a:t> 、输入价格、确认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791446" y="365125"/>
            <a:ext cx="5562354" cy="275760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5588374" y="3512350"/>
            <a:ext cx="5885009" cy="261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