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2ae53a66abf4400" /><Relationship Type="http://schemas.openxmlformats.org/package/2006/relationships/metadata/core-properties" Target="/docProps/core.xml" Id="R031b9f56ae304fd4" /><Relationship Type="http://schemas.openxmlformats.org/officeDocument/2006/relationships/extended-properties" Target="/docProps/app.xml" Id="Ra06670d608d04dea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tableStyles" Target="/ppt/tableStyles.xml" Id="rId9" /><Relationship Type="http://schemas.openxmlformats.org/officeDocument/2006/relationships/presProps" Target="/ppt/presProps.xml" Id="rId10" /><Relationship Type="http://schemas.openxmlformats.org/officeDocument/2006/relationships/viewProps" Target="/ppt/viewProps.xml" Id="rId11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4D950EC7-4A14-4009-B2B0-5566E44C877A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5D25022-614B-4A0B-979B-D677C2025380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D88B5313-1D33-4DEF-B7D4-9F1674CC46EE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AAD164FF-B1BE-40E4-9555-B3BDD0F4C48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CEBC16D7-3569-4553-8B51-0F14E839EC48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73416267-5991-4012-A0AD-A650A19B3EA0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AC8CDCA9-96AC-4319-9440-66CD5AA4E780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6AB46CCD-1C42-454C-96BF-57CC2FCF82CD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57C3EB20-CC37-44A6-A58E-EF8C8109D8A0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970A7CCA-1DC0-43E9-8C2E-0A0E6137B49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C252FEDF-48F8-454E-977D-E412E9032BE4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92BEC260-6634-46B1-A159-AD40988FE59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301FCF15-DE6C-4249-8709-42D5E5419EA6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33595CC1-97D5-44DB-9735-E4975F0064B7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4970B3D2-6CA7-4983-B9BA-D498C8FD8556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DFA00B9B-AAEC-415D-921B-5DC5B2BEB49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EB9139A1-889A-48A0-B3E8-05850CF84005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A1B08246-8C9C-440C-92BA-CAEC4659A75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8EA2ACEE-5489-48D5-9483-82F7C204BC42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D5B32B5E-121B-4138-8E70-C0A612033195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D19479A9-60A3-4CA8-BD53-7F46025CCEE2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FF8D3A90-6EEB-43E5-9093-0D9D6A7FF760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theme/theme1.xml" Id="rId12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9DB4C-B04A-45D2-8EEF-61CB1A18B3B5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9AF19-F906-47FF-81A7-91A81BB6385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.png" Id="rId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.png" Id="rId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6572-A29F-8445-A830-714B240A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引入</a:t>
            </a:r>
            <a:r>
              <a:rPr lang="en-US" altLang="en-US" b="1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Shielded Swaps</a:t>
            </a:r>
            <a:endParaRPr lang="zh-CN" alt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D4DBC-30C6-9643-968E-5545DB66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为</a:t>
            </a:r>
            <a:r>
              <a:rPr lang="en-US" altLang="en-US"/>
              <a:t> Osmosis </a:t>
            </a:r>
            <a:r>
              <a:rPr lang="zh-CN" altLang="zh-CN"/>
              <a:t>用户提供了在本质上不支持隐私的链上私下交换代币的能力</a:t>
            </a:r>
            <a:endParaRPr lang="zh-CN" altLang="zh-CN"/>
          </a:p>
          <a:p>
            <a:pPr lvl="0"/>
            <a:r>
              <a:rPr lang="zh-CN" altLang="zh-CN"/>
              <a:t>参考：https://namada.net/blog/shielded-swaps-on-osmosis-an-upcoming-leap-in-privacy-via-namada</a:t>
            </a:r>
          </a:p>
        </p:txBody>
      </p:sp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b="1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Shielded Swaps</a:t>
            </a:r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：展望 DeFi 的未来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Namada 推出后，其目标是引入 Shielded Swaps 功能，旨在为 Osmosis 上的代币交换带来隐私。屏蔽掉期的概念植根于“屏蔽行动”的理念。这些行为不仅仅是一项技术壮举，而且代表了区块链交互中向真正隐私的哲学转变。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b="1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Shielded Swaps </a:t>
            </a:r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如何工作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屏蔽交换的机制非常简单但功能强大：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718202" y="2795067"/>
            <a:ext cx="6300908" cy="35442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转移 ATOM：第一步，通过区块链间通信协议（IBC）将 ATOM 从 Namada 的屏蔽账户转移到 Osmosis 上的透明账户。</a:t>
            </a:r>
            <a:endParaRPr/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用 ATOM 换取 OSMO：一旦 AT​​OM 达到 Osmosis，它就可以公开换取 OSMO。</a:t>
            </a:r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将 OSMO 传输到 Namada：最后，生成的 OSMO 通过 IBC 发送回用户在 Namada 上的屏蔽帐户。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通用应用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Shielded Swaps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打破了障碍，不仅允许与 IBC 兼容的链进行私人交互，还允许与连接到 Namada 的任何链进行私人交互。无论是在以太坊上交易 NFT 还是质押 ETH，其应用都是广泛而深远的。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690988" y="3600090"/>
            <a:ext cx="5535706" cy="31138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Shielded Swaps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Space Grotesk"/>
                <a:ea typeface="Space Grotesk"/>
              </a:rPr>
              <a:t>代表了区块链隐私方面的显着飞跃，为多链用户提供了迄今为止最强大的隐私保证。它不仅仅是一个功能，它还允许用户在不牺牲隐私的情况下以多方面、无缝的方式与应用程序链和其他 dApp 进行交互。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T137532</cp:lastModifiedBy>
  <cp:revision>1</cp:revision>
  <dcterms:created xsi:type="dcterms:W3CDTF">2022-12-22T07:09:10Z</dcterms:created>
  <dcterms:modified xsi:type="dcterms:W3CDTF">2022-12-22T07:09:17Z</dcterms:modified>
</cp:coreProperties>
</file>