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cda5e42c7804baa" /><Relationship Type="http://schemas.openxmlformats.org/package/2006/relationships/metadata/core-properties" Target="/docProps/core.xml" Id="R4c49f0ad8a7045e4" /><Relationship Type="http://schemas.openxmlformats.org/officeDocument/2006/relationships/extended-properties" Target="/docProps/app.xml" Id="Ra7afe6cdfc414b9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Relationship Type="http://schemas.openxmlformats.org/officeDocument/2006/relationships/presProps" Target="/ppt/presProps.xml" Id="rId12" /><Relationship Type="http://schemas.openxmlformats.org/officeDocument/2006/relationships/viewProps" Target="/ppt/viewProps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830BEFA-93F1-469D-A6A4-EF1CA1335CA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2FD3869-1B03-4AFD-94B8-A4A0E68D77C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E88CEFD-3A66-4D49-9BEF-D2524820F20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D0A3EB1-37C7-480D-B507-717383AADD5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9C4CF6E-7AEA-461E-956D-742B8B8D57A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CD4532E-5DE1-4C73-BA9B-7E49AF52DDC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199F185-20A8-4D1C-BCE5-23A03F743ED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48F8C47-07DB-47C9-87D6-E7DA084BFFF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DA3A404-2875-4F36-B172-A3E8AD25B70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57A5950-CE39-4A3C-AE25-23C3D59D725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D4C9A23-7EC7-458A-BF74-E77C0B48EAC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F98CC89-F1CE-488A-899D-09D41727347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20D6510-23E0-4DC1-AB70-5FFE00CEA76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30D3A20-067D-4B48-B998-332B4E85778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EF3DE9B-31E2-45D9-B305-EE484646BBD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D85F429-C772-4544-A7AA-5EDB4A008F4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51FD5C1-0A9C-486A-BD37-97C25D6175C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D03CD25-6374-4E19-ABA7-4518B23BEF2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E4CA7D2-1DE0-4578-9F63-CD1D9D98759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EBA1AF0-12EA-4414-8BEA-4FF60DFB05E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17A0985-A942-45D8-A621-92647EE07BA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4685259-960B-489A-8542-E8026AC85E6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EAA2-D98B-4700-B73A-2793A84FEDE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C0D-9D57-45A5-85A8-08BBAC8757A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社区建设者和RPGF 计划更新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参考：https://namada.net/blog/namada-community-builders-program-update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RPGF 第 1 轮：10M NAM 分配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Anoma 基金会已指定 10,000,000 Namada 原生代币用于第一轮 RPGF。社区建设者将在民主投票过程中贡献 40% 的决策权重，提供塑造该计划未来的机会，而早期公共产品资金管理者将贡献剩余的 60%。投票将在 Coordinape 平台上进行。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延长提交和投票期限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CB 提交捐款以供当前 RPGF 轮考虑的新时间表从今天（2023 年 10 月 27 日）开始，一直持续到 2023 年 11 月 28 日 23:59 UTC，此后，当前 RPGF 将不再考虑捐款圆形的。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此外，为期一周的投票期将于 2023 年 11 月 26 日开始，投票者包括社区建设者和早期公共物品资助管理者。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经批准的社区建设者的入职流程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1) 获得批准后，那些被接受加入该计划的人将获得社区建设者角色，因此他们将能够访问指定的 Discord 频道。请务必阅读置顶消息！渠道如下：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5F5F5"/>
                </a:highlight>
                <a:latin typeface="Courier"/>
                <a:ea typeface="Courier"/>
              </a:rPr>
              <a:t>#cb-onboarding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5F5F5"/>
                </a:highlight>
                <a:latin typeface="Courier"/>
                <a:ea typeface="Courier"/>
              </a:rPr>
              <a:t>#cb-jamming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5F5F5"/>
                </a:highlight>
                <a:latin typeface="Courier"/>
                <a:ea typeface="Courier"/>
              </a:rPr>
              <a:t>#cb-contributions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5F5F5"/>
                </a:highlight>
                <a:latin typeface="Courier"/>
                <a:ea typeface="Courier"/>
              </a:rPr>
              <a:t>#cb-help</a:t>
            </a:r>
          </a:p>
          <a:p>
            <a:pPr lvl="0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2) 坐标定位：</a:t>
            </a:r>
          </a:p>
          <a:p>
            <a:pPr lvl="0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社区建设者也将被添加到 Coordinape 投票圈中，使他们能够为彼此的贡献和个人资料做出贡献并进行投票（Coordinape 还将在不久的将来举办一场投票说明会，以确保所有 CB 都知道如何使用该平台）即将到来的投票期）。</a:t>
            </a:r>
          </a:p>
          <a:p>
            <a:pPr lvl="0"/>
            <a:endParaRPr lang="en-US" altLang="en-US">
              <a:solidFill>
                <a:srgbClr val="000000"/>
              </a:solidFill>
              <a:highlight>
                <a:srgbClr val="FFFFFF"/>
              </a:highlight>
              <a:latin typeface="Space Grotesk"/>
              <a:ea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RPGF 轮捐款指南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鼓励社区建设者将他们的工作与 Namada 的核心价值观保持一致，特别关注隐私和区块链实用性。贡献可以跨越多种格式，Coordinape 平台将作为记录这些贡献的存储库。社区构建者手册中提供了详细的贡献指南。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记录您的贡献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鼓励所有社区建设者按照简单的流程仔细记录他们的贡献：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a) 创建符合 Namada 贡献指南的贡献。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b) 贡献将记录在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5F5F5"/>
                </a:highlight>
                <a:latin typeface="Courier"/>
                <a:ea typeface="Courier"/>
              </a:rPr>
              <a:t>#cb-contributions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论坛中。请记住，个别 CB 创建家长帖子有 6 小时的冷却时间，因此请谨慎发布内容。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c) 允许两种类型的帖子：提交资料帖子和贡献帖子。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后续步骤和持续评估标准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继续接受社区建设者计划的新申请，经批准的个人的入职流程遵循上述程序。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通过加入该计划，您不仅有机会做出贡献，而且有机会塑造数字隐私的未来。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想参与其中吗？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🛠️ 成为社区建设者！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🗨️ 参与 Discord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🌐 运行全节点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🛡️ 成为验证者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🖥️ 设置本地网络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