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597bb565fa4df7" /><Relationship Type="http://schemas.openxmlformats.org/package/2006/relationships/metadata/core-properties" Target="/docProps/core.xml" Id="R5cc21fd3fda54b47" /><Relationship Type="http://schemas.openxmlformats.org/officeDocument/2006/relationships/extended-properties" Target="/docProps/app.xml" Id="R9aa2fda83cf747d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147F868-0BAF-4FAA-A07E-CBE38CB8DC5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FF32C59-DE2C-45C0-AA69-E0C0BAE8E71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5F409C7-5614-4E10-A24F-A0D63D9E371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D65E2B0-6A6A-48C1-A20E-66996201ED7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52F6A11-9B54-4EFF-AE44-2337C63E4BD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1D4531E-AD47-4D0D-820D-111B0997DF5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7EB8558-6A2C-4653-AE05-AB7CB3B7CCB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90D58D1-5AC3-417D-A62C-AB83C0245E6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9A7AA0F-C955-4752-8151-00C327E8AF5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A7EB64E-E573-4021-B888-CE8BDF6716E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9E26B3D-6D65-470C-B984-F8F72F81C99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4280662-C9C9-4BDC-880A-38978B5DDED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32828DC-A233-4CF0-A4A8-99935D24861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F1CC22D-B2BB-4BAE-8C92-BBE6C0F43D9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29696DB-940A-4503-B12D-DEEBC947DB9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A4245B9-B04F-4F8C-AA3D-C0230449B61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8F633C0-F8FD-4487-BEAF-8AE0D6665FB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3EA016A-8A9F-4627-B805-625EA875728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973A80D-54EB-4CF9-BBF0-5D0F8CF36E0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EAF8FDB-51A4-4894-A4B2-0FAAD077BCA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88DE968-3279-4509-967F-C8E0EBDD156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850D14C-A0FF-4451-AD22-81E914B31C3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CCB4-6AD6-4BDA-A6AD-8437F9578B7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3120-645A-4C68-87AF-D3D9352CC19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524064" y="1554590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4400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解锁 LightningFi：Taproot Assets 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1524064" y="4279194"/>
            <a:ext cx="9144000" cy="1655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参考：https://techflowpost.mirror.xyz/7DS09gmNI0gtHnrb8BfJqDw5iKXd7lEs23bgWP67-yM</a:t>
            </a:r>
            <a:endParaRPr lang="zh-CN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281698" y="221090"/>
            <a:ext cx="533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 Assets Protocol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NostrAssets 是一个开源的去中心化协议，旨在将 Taproot Assets 和比特币无缝整合到 Nostr 生态系统中。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Taproot Assets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与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/>
          </a:bodyPr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NostrAssets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宣布期待已久的 Taproot Assets 在 NostrAssets 主网上发布。这一重大发展为 Taproot 社区带来了各种可能性，为去中心化金融开启了新时代。</a:t>
            </a:r>
            <a:endParaRPr/>
          </a:p>
          <a:p>
            <a:pPr marL="0" lvl="0" indent="0">
              <a:buNone/>
            </a:pPr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Inter var"/>
              <a:ea typeface="Inter var"/>
            </a:endParaRPr>
          </a:p>
          <a:p>
            <a:pPr marL="349758"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在 NostrAssets Marketplace 上可交易 Taproot Assets</a:t>
            </a:r>
          </a:p>
          <a:p>
            <a:pPr marL="349758" lvl="0" indent="0" algn="l">
              <a:buNone/>
            </a:pPr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Inter var"/>
              <a:ea typeface="Inter var"/>
            </a:endParaRPr>
          </a:p>
          <a:p>
            <a:pPr lvl="0" algn="l"/>
            <a:r>
              <a:rPr lang="zh-CN" altLang="zh-CN">
                <a:solidFill>
                  <a:srgbClr val="1E3851"/>
                </a:solidFill>
                <a:highlight>
                  <a:srgbClr val="FFFFFF"/>
                </a:highlight>
                <a:latin typeface="GeneralSans-Regular"/>
                <a:ea typeface="GeneralSans-Regular"/>
              </a:rPr>
              <a:t>网站：https://mainnet.nostrassets.com/</a:t>
            </a:r>
          </a:p>
          <a:p>
            <a:pPr lvl="0" algn="l"/>
            <a:r>
              <a:rPr lang="zh-CN" altLang="zh-CN">
                <a:solidFill>
                  <a:srgbClr val="1E3851"/>
                </a:solidFill>
                <a:highlight>
                  <a:srgbClr val="FFFFFF"/>
                </a:highlight>
                <a:latin typeface="GeneralSans-Regular"/>
                <a:ea typeface="GeneralSans-Regular"/>
              </a:rPr>
              <a:t>钱包：</a:t>
            </a:r>
            <a:r>
              <a:rPr lang="en-US" altLang="en-US">
                <a:solidFill>
                  <a:srgbClr val="1E3851"/>
                </a:solidFill>
                <a:highlight>
                  <a:srgbClr val="FFFFFF"/>
                </a:highlight>
                <a:latin typeface="GeneralSans-Regular"/>
                <a:ea typeface="GeneralSans-Regular"/>
              </a:rPr>
              <a:t>https://getalby.com/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68996" y="4001294"/>
            <a:ext cx="5679845" cy="1830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NostrAssets </a:t>
            </a:r>
            <a:r>
              <a:rPr lang="zh-CN" altLang="zh-CN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给我们的启示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因为根据闪电网络</a:t>
            </a:r>
            <a:r>
              <a:rPr lang="en-US" altLang="en-US"/>
              <a:t> </a:t>
            </a:r>
            <a:r>
              <a:rPr lang="zh-CN" altLang="zh-CN"/>
              <a:t>的特点，与该次</a:t>
            </a:r>
            <a:r>
              <a:rPr lang="en-US" altLang="en-US"/>
              <a:t> Nostr  </a:t>
            </a:r>
            <a:r>
              <a:rPr lang="zh-CN" altLang="zh-CN"/>
              <a:t>空投</a:t>
            </a:r>
            <a:r>
              <a:rPr lang="en-US" altLang="en-US"/>
              <a:t> </a:t>
            </a:r>
            <a:r>
              <a:rPr lang="zh-CN" altLang="zh-CN"/>
              <a:t>得到的启示</a:t>
            </a:r>
            <a:endParaRPr/>
          </a:p>
          <a:p>
            <a:pPr lvl="0"/>
            <a:r>
              <a:rPr lang="zh-CN" altLang="zh-CN"/>
              <a:t>未来获得</a:t>
            </a:r>
            <a:r>
              <a:rPr lang="en-US" altLang="en-US"/>
              <a:t> </a:t>
            </a:r>
            <a:r>
              <a:rPr lang="zh-CN" altLang="zh-CN"/>
              <a:t>闪电网络资产，更多是</a:t>
            </a:r>
            <a:r>
              <a:rPr lang="en-US" altLang="en-US"/>
              <a:t> </a:t>
            </a:r>
          </a:p>
          <a:p>
            <a:pPr lvl="0"/>
            <a:r>
              <a:rPr lang="zh-CN" altLang="zh-CN" b="1"/>
              <a:t>完成</a:t>
            </a:r>
            <a:r>
              <a:rPr lang="en-US" altLang="en-US" b="1"/>
              <a:t> </a:t>
            </a:r>
            <a:r>
              <a:rPr lang="zh-CN" altLang="zh-CN" b="1"/>
              <a:t>项目方的任务，然后获得项目方的闪电资产空投</a:t>
            </a:r>
            <a:r>
              <a:rPr lang="en-US" altLang="en-US" b="1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什么是</a:t>
            </a:r>
            <a:r>
              <a:rPr lang="en-US" altLang="en-US"/>
              <a:t>  </a:t>
            </a:r>
            <a:r>
              <a:rPr lang="en-US" altLang="en-US" b="1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sohne"/>
              </a:rPr>
              <a:t>NostrAssets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NostrAssets 是一个开源的去中心化协议，旨在将 Taproot Assets 和比特币无缝整合到 Nostr 生态系统中。它赋予用户使用 Nostr 的公钥和私钥进行各种金融活动的权力。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它由 Nostr 协议提供支持，这是一种无需许可且无需信任的中继网络，可确保互联网上的通信不受审查。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在闪电网络和强大的比特币区块链的支持下，NostrAssets 为金融活动提供了安全高效的环境。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 b="1">
                <a:highlight>
                  <a:srgbClr val="FFFFFF"/>
                </a:highlight>
                <a:latin typeface="Inter var"/>
                <a:ea typeface="Inter var"/>
              </a:rPr>
              <a:t>为什么选择 NostrAssets 协议？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marL="349758" lvl="0" algn="l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金融化 Taproot Assets 和比特币</a:t>
            </a:r>
            <a:endParaRPr/>
          </a:p>
          <a:p>
            <a:pPr marL="349758" lvl="0" algn="l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为软件开发者赋能</a:t>
            </a:r>
          </a:p>
          <a:p>
            <a:pPr marL="349758" lvl="0" algn="l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丰富比特币和闪电网络生态系统的价值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从聊天无缝到交易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如何交易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578864" y="307756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NostrAssets 通过 Nostr 在自然语言上实现了组合性和互操作性。它充当连接 Nostr 上不同去中心化应用程序的桥梁，使它们能够无缝地协同工作。</a:t>
            </a:r>
            <a:endParaRPr/>
          </a:p>
          <a:p>
            <a:pPr lvl="0"/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用户可以简单地使用对话式语言执行金融操作。例如，您可以在去中心化社交消息应用程序（如 Damus、Iris 等）上说“将 100 sats 转给 Bob”来启动交易，使体验用户友好且易于访问。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674030" y="53810"/>
            <a:ext cx="4541724" cy="3023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未来如何获得其他</a:t>
            </a:r>
            <a:r>
              <a:rPr lang="en-US" altLang="en-US"/>
              <a:t> Tarpoot </a:t>
            </a:r>
            <a:r>
              <a:rPr lang="zh-CN" altLang="zh-CN"/>
              <a:t>资产？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NostrAssets </a:t>
            </a:r>
            <a:r>
              <a:rPr lang="zh-CN" altLang="zh-CN"/>
              <a:t>目前是空投</a:t>
            </a:r>
            <a:endParaRPr/>
          </a:p>
          <a:p>
            <a:pPr lvl="0"/>
            <a:r>
              <a:rPr lang="en-US" altLang="en-US"/>
              <a:t>UXUY </a:t>
            </a:r>
            <a:r>
              <a:rPr lang="zh-CN" altLang="zh-CN"/>
              <a:t>也是给符合空投条件的用户</a:t>
            </a:r>
          </a:p>
          <a:p>
            <a:pPr lvl="0"/>
            <a:r>
              <a:rPr lang="zh-CN" altLang="zh-CN"/>
              <a:t>所以大家关注下</a:t>
            </a:r>
            <a:r>
              <a:rPr lang="en-US" altLang="en-US"/>
              <a:t> </a:t>
            </a:r>
            <a:r>
              <a:rPr lang="zh-CN" altLang="zh-CN"/>
              <a:t>相关参与</a:t>
            </a:r>
            <a:r>
              <a:rPr lang="en-US" altLang="en-US"/>
              <a:t> </a:t>
            </a:r>
            <a:r>
              <a:rPr lang="zh-CN" altLang="zh-CN"/>
              <a:t>闪电网络的项目方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大家如果得到启发，未来获得空投，欢迎给小弟也空投点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