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8417048fa094363" /><Relationship Type="http://schemas.openxmlformats.org/package/2006/relationships/metadata/core-properties" Target="/docProps/core.xml" Id="R2646c09ee8be4cec" /><Relationship Type="http://schemas.openxmlformats.org/officeDocument/2006/relationships/extended-properties" Target="/docProps/app.xml" Id="Rafe9049a0f04463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tableStyles" Target="/ppt/tableStyles.xml" Id="rId16" /><Relationship Type="http://schemas.openxmlformats.org/officeDocument/2006/relationships/presProps" Target="/ppt/presProps.xml" Id="rId17" /><Relationship Type="http://schemas.openxmlformats.org/officeDocument/2006/relationships/viewProps" Target="/ppt/viewProps.xml" Id="rId18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D63864A-0049-4A4C-A006-2EA1488F1E0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DD427F7-F312-455D-9121-EF0AC3B15AB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1ACBC52-6DB1-43C1-AE26-A60B52408FF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68BD246-7D18-4018-9EBE-6943EDE4556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41AB195-A668-4C24-AAE6-26CD767440B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228D708-CB33-45C1-9B0C-2383E667AA0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E7C0A9A-B5F2-4698-9680-34E0301E669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F10B627-9C0E-4637-A1FD-42FA6959C1E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1AB5358-943B-4E41-9155-E2DF9FEA49D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D892C6E-3D00-4B7B-BBA9-751A1CB1D67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CA6EA5B-AC9B-4E6B-A626-93105A96BE8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A5EFE31-C3DC-447A-812F-38043507D20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60515D1-7671-48AC-BB20-C3837644892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949A876-676F-4E07-9710-589D6A4E691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B94A238-FC65-4284-8E58-F9CFACF1F55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EDD740F-3711-4CC5-AAB5-FDA00DE6F58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3047A15-951F-40A6-9A2C-89D8034CD18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2F180D7-5DC5-42C0-856F-21F2521E65A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9486A75-996B-4BB4-9877-7467DFF06A8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E9A8B11-AA54-430B-83A0-C15FF170340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97E62D0-A47B-4ACD-B3F1-853ABC9BABB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46D140B-6FF8-4C45-95C2-1CC616B9FDF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81CD-0C69-4D03-82D5-7A42E55770E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20C4D-4A67-4764-B369-4E4DCD30148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Relationship Type="http://schemas.openxmlformats.org/officeDocument/2006/relationships/hyperlink" Target="https://t.co/rR5WxknlQP" TargetMode="External" Id="rId3" /><Relationship Type="http://schemas.openxmlformats.org/officeDocument/2006/relationships/hyperlink" Target="https://twitter.com/Middlemarch" TargetMode="External" Id="rId4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.co/iD1mKlojKo" TargetMode="Externa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Relationship Type="http://schemas.openxmlformats.org/officeDocument/2006/relationships/hyperlink" Target="https://twitter.com/domodata" TargetMode="External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466370" y="142649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7200"/>
              <a:t>铭文</a:t>
            </a:r>
            <a:endParaRPr lang="zh-CN" altLang="zh-CN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53184" y="3190325"/>
            <a:ext cx="5516299" cy="31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ETHS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Ethscriptions 由 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Genius.com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 联合创始人 Tom Lehman（</a:t>
            </a:r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4"/>
              </a:rPr>
              <a:t>@Middlemarch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）创造，灵感源于“Ordinals Inscriptions”。共同之处在于两者将数据链上定义资产。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688328" y="3701997"/>
            <a:ext cx="6009865" cy="2766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Runes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Ordinals创始人Casey Rodarmor提出了基于比特币网络的新协议Runes，作为对BRC20的替代品。
关于 Runes的介绍：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2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2"/>
              </a:rPr>
              <a:t>rodarmor.com/blog/runes/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Taproot Assets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Taproot Assets （Taproot 资产）是一个用于 Bitcoin 的元协议，类似于 Ordinals、BRC-20、Runes、Atomicals、TAP、PIPE 或 RGB。 它能处理可替代的，半可替代的和非同质化代币。</a:t>
            </a:r>
            <a:endParaRPr/>
          </a:p>
          <a:p>
            <a:pPr lvl="0"/>
            <a:endParaRPr lang="en-US" altLang="en-US">
              <a:solidFill>
                <a:srgbClr val="0F1419"/>
              </a:solidFill>
              <a:highlight>
                <a:srgbClr val="FFFFFF"/>
              </a:highlight>
              <a:latin typeface="TwitterChirp"/>
              <a:ea typeface="TwitterChir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Nostr Assets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564456" y="342906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Nostr Assets </a:t>
            </a:r>
            <a:r>
              <a:rPr lang="zh-CN" altLang="zh-CN"/>
              <a:t>是一个开源协议，它将</a:t>
            </a:r>
            <a:r>
              <a:rPr lang="en-US" altLang="en-US"/>
              <a:t> Taproot </a:t>
            </a:r>
            <a:r>
              <a:rPr lang="zh-CN" altLang="zh-CN"/>
              <a:t>资产和</a:t>
            </a:r>
            <a:r>
              <a:rPr lang="en-US" altLang="en-US"/>
              <a:t> Satoshis </a:t>
            </a:r>
            <a:r>
              <a:rPr lang="zh-CN" altLang="zh-CN"/>
              <a:t>（比特币单位）引入</a:t>
            </a:r>
            <a:r>
              <a:rPr lang="en-US" altLang="en-US"/>
              <a:t> Nostr </a:t>
            </a:r>
            <a:r>
              <a:rPr lang="zh-CN" altLang="zh-CN"/>
              <a:t>生态系统。一旦引入资产，用户就可以使用</a:t>
            </a:r>
            <a:r>
              <a:rPr lang="en-US" altLang="en-US"/>
              <a:t> Nostr </a:t>
            </a:r>
            <a:r>
              <a:rPr lang="zh-CN" altLang="zh-CN"/>
              <a:t>的公钥和私钥在</a:t>
            </a:r>
            <a:r>
              <a:rPr lang="en-US" altLang="en-US"/>
              <a:t> Nostr </a:t>
            </a:r>
            <a:r>
              <a:rPr lang="zh-CN" altLang="zh-CN"/>
              <a:t>协议层发送和接收它们。资产的结算和安全仍然依赖于闪电网络，而</a:t>
            </a:r>
            <a:r>
              <a:rPr lang="en-US" altLang="en-US"/>
              <a:t> Nostr </a:t>
            </a:r>
            <a:r>
              <a:rPr lang="zh-CN" altLang="zh-CN"/>
              <a:t>资产协议本身并不发行资产，只是通过协议将资产引入</a:t>
            </a:r>
            <a:r>
              <a:rPr lang="en-US" altLang="en-US"/>
              <a:t> Nostr </a:t>
            </a:r>
            <a:r>
              <a:rPr lang="zh-CN" altLang="zh-CN"/>
              <a:t>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822256" y="201706"/>
            <a:ext cx="5380424" cy="3026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什么是铭文（一句话</a:t>
            </a:r>
            <a:r>
              <a:rPr lang="en-US" altLang="en-US"/>
              <a:t> </a:t>
            </a:r>
            <a:r>
              <a:rPr lang="zh-CN" altLang="zh-CN"/>
              <a:t>总结</a:t>
            </a:r>
            <a:r>
              <a:rPr lang="en-US" altLang="en-US"/>
              <a:t> </a:t>
            </a:r>
            <a:r>
              <a:rPr lang="zh-CN" altLang="zh-CN"/>
              <a:t>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铭文是什么？</a:t>
            </a:r>
            <a:endParaRPr/>
          </a:p>
          <a:p>
            <a:pPr lvl="0"/>
            <a:r>
              <a:rPr lang="zh-CN" altLang="zh-CN"/>
              <a:t>其中，比特币铭文是一种利用新技术在比特币上创建的数字印记。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当前参与铭文的人群（玩法）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en-US" altLang="en-US"/>
              <a:t>1 </a:t>
            </a:r>
            <a:r>
              <a:rPr lang="zh-CN" altLang="zh-CN"/>
              <a:t>、低成本</a:t>
            </a:r>
            <a:r>
              <a:rPr lang="en-US" altLang="en-US"/>
              <a:t> </a:t>
            </a:r>
            <a:r>
              <a:rPr lang="zh-CN" altLang="zh-CN"/>
              <a:t>抢铸造</a:t>
            </a:r>
            <a:r>
              <a:rPr lang="en-US" altLang="en-US"/>
              <a:t> </a:t>
            </a:r>
            <a:r>
              <a:rPr lang="zh-CN" altLang="zh-CN"/>
              <a:t>、然后高倍后卖出</a:t>
            </a:r>
            <a:r>
              <a:rPr lang="en-US" altLang="en-US"/>
              <a:t> </a:t>
            </a:r>
            <a:r>
              <a:rPr lang="zh-CN" altLang="zh-CN"/>
              <a:t>赚取一定利润。</a:t>
            </a:r>
            <a:endParaRPr/>
          </a:p>
          <a:p>
            <a:pPr lvl="0"/>
            <a:r>
              <a:rPr lang="en-US" altLang="en-US"/>
              <a:t>2</a:t>
            </a:r>
            <a:r>
              <a:rPr lang="en-US" altLang="en-US"/>
              <a:t> </a:t>
            </a:r>
            <a:r>
              <a:rPr lang="zh-CN" altLang="zh-CN"/>
              <a:t>、看好（比特币）生态发展，交易市场收货。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注意：</a:t>
            </a:r>
          </a:p>
          <a:p>
            <a:pPr marL="0" lvl="0" indent="0">
              <a:buNone/>
            </a:pPr>
            <a:r>
              <a:rPr lang="zh-CN" altLang="zh-CN"/>
              <a:t>当前因市场不成熟，主要场外（场外其实也很乱）为主，注意风险；</a:t>
            </a:r>
          </a:p>
          <a:p>
            <a:pPr marL="0" lvl="0" indent="0">
              <a:buNone/>
            </a:pPr>
            <a:r>
              <a:rPr lang="zh-CN" altLang="zh-CN"/>
              <a:t>铭文当前客观看（对应铭文最后是否能发展起来），也有一定风险，购买前需要做好考量，避免严重亏损。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Ordinals </a:t>
            </a:r>
            <a:r>
              <a:rPr lang="zh-CN" altLang="zh-CN"/>
              <a:t>与</a:t>
            </a:r>
            <a:r>
              <a:rPr lang="en-US" altLang="en-US"/>
              <a:t>  BTC </a:t>
            </a:r>
            <a:r>
              <a:rPr lang="zh-CN" altLang="zh-CN"/>
              <a:t>铭文的关系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Ordinals </a:t>
            </a:r>
            <a:r>
              <a:rPr lang="zh-CN" altLang="zh-CN"/>
              <a:t>协议可以简单理解为一个为聪（</a:t>
            </a:r>
            <a:r>
              <a:rPr lang="en-US" altLang="en-US"/>
              <a:t>SATS</a:t>
            </a:r>
            <a:r>
              <a:rPr lang="zh-CN" altLang="zh-CN"/>
              <a:t>）编号的系统。</a:t>
            </a:r>
            <a:endParaRPr/>
          </a:p>
          <a:p>
            <a:pPr lvl="0"/>
            <a:r>
              <a:rPr lang="zh-CN" altLang="zh-CN"/>
              <a:t>通过赋予每个聪一个序列号，然后再附加上额外的数据（文本、图片、代码等），使每个聪都变成独一无二的</a:t>
            </a:r>
            <a:r>
              <a:rPr lang="en-US" altLang="en-US"/>
              <a:t> NFT</a:t>
            </a:r>
            <a:r>
              <a:rPr lang="zh-CN" altLang="zh-CN"/>
              <a:t>，这个过程称之为“铭刻”或“刻录”。</a:t>
            </a:r>
          </a:p>
          <a:p>
            <a:pPr lvl="0"/>
            <a:r>
              <a:rPr lang="en-US" altLang="en-US"/>
              <a:t>BRC-20 </a:t>
            </a:r>
            <a:r>
              <a:rPr lang="zh-CN" altLang="zh-CN"/>
              <a:t>基于</a:t>
            </a:r>
            <a:r>
              <a:rPr lang="en-US" altLang="en-US"/>
              <a:t> Ordinals </a:t>
            </a:r>
            <a:r>
              <a:rPr lang="zh-CN" altLang="zh-CN"/>
              <a:t>协议，当写入</a:t>
            </a:r>
            <a:r>
              <a:rPr lang="en-US" altLang="en-US"/>
              <a:t> SAT </a:t>
            </a:r>
            <a:r>
              <a:rPr lang="zh-CN" altLang="zh-CN"/>
              <a:t>的数据按照一个统一的</a:t>
            </a:r>
            <a:r>
              <a:rPr lang="en-US" altLang="en-US"/>
              <a:t> JSON </a:t>
            </a:r>
            <a:r>
              <a:rPr lang="zh-CN" altLang="zh-CN"/>
              <a:t>格式来铸造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Ordinals 现状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>
                <a:solidFill>
                  <a:srgbClr val="333333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目前共有超过 3300 万个铭文，其中文本文件是最常见的文件类型，这主要归功于 BRC-20 Token标准。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477625" y="3104384"/>
            <a:ext cx="6599114" cy="3501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BTC </a:t>
            </a:r>
            <a:r>
              <a:rPr lang="zh-CN" altLang="zh-CN"/>
              <a:t>铭文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其他铭文的关系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不难理解，</a:t>
            </a:r>
            <a:r>
              <a:rPr lang="en-US" altLang="en-US"/>
              <a:t>BTC </a:t>
            </a:r>
            <a:r>
              <a:rPr lang="zh-CN" altLang="zh-CN"/>
              <a:t>铭文的成功、受欢迎，吸引了其他团队的进场和创业。他们或多或少</a:t>
            </a:r>
            <a:r>
              <a:rPr lang="en-US" altLang="en-US"/>
              <a:t> </a:t>
            </a:r>
            <a:r>
              <a:rPr lang="zh-CN" altLang="zh-CN"/>
              <a:t>被 Ordinals 、</a:t>
            </a:r>
            <a:r>
              <a:rPr lang="en-US" altLang="en-US"/>
              <a:t> BRC20 </a:t>
            </a:r>
            <a:r>
              <a:rPr lang="zh-CN" altLang="zh-CN"/>
              <a:t>影响。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863878" y="3321184"/>
            <a:ext cx="5795042" cy="319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BRC 铭文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BRC-20 是一种基于比特币网络的代币标准，类似于以太坊网络中的 ERC-20 标 准。它是由 </a:t>
            </a:r>
            <a:r>
              <a:rPr lang="en-US" altLang="en-US">
                <a:solidFill>
                  <a:srgbClr val="1D9BF0"/>
                </a:solidFill>
                <a:latin typeface="inherit"/>
                <a:ea typeface="inherit"/>
                <a:hlinkClick r:id="rId3"/>
              </a:rPr>
              <a:t>@domodata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 于 2023 年 3 月 8 日创建的。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96304" y="3126441"/>
            <a:ext cx="4352296" cy="35010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ATOM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Atomicals 协议是一种简单而灵活的协议，用于为比特币等未花费的交易输出 (UTXO) 区块链铸造、传输和更新的数字对象（传统上称为不可替代代币）。</a:t>
            </a:r>
            <a:endParaRPr/>
          </a:p>
          <a:p>
            <a:pPr lvl="0"/>
            <a:endParaRPr lang="en-US" altLang="en-US">
              <a:solidFill>
                <a:srgbClr val="0F1419"/>
              </a:solidFill>
              <a:highlight>
                <a:srgbClr val="FFFFFF"/>
              </a:highlight>
              <a:latin typeface="TwitterChirp"/>
              <a:ea typeface="TwitterChirp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40180" y="3519047"/>
            <a:ext cx="5679782" cy="31948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Pipe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37347" y="1479844"/>
            <a:ext cx="10616453" cy="4697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Casey 提出 Runes 协议后，Trac 的创始人 benny 将其升级为了名为 pipe 的另一个协议，已经不断有开发者加入，开发发展很快，部署铸造平台都已完成开发。在社区看来，PIPE 是 Runes 概念提出后的第一个代币，也是 pipe 协议第一个代币，具有其双重身份意义，甚至将其类比为 BRC 20 里的 $ordi。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604223" y="4526210"/>
            <a:ext cx="3904752" cy="2199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