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11259cbcf644d82" /><Relationship Type="http://schemas.openxmlformats.org/package/2006/relationships/metadata/core-properties" Target="/docProps/core.xml" Id="R95d973c8def645ff" /><Relationship Type="http://schemas.openxmlformats.org/officeDocument/2006/relationships/extended-properties" Target="/docProps/app.xml" Id="R7ae6363a89de460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tableStyles" Target="/ppt/tableStyles.xml" Id="rId15" /><Relationship Type="http://schemas.openxmlformats.org/officeDocument/2006/relationships/presProps" Target="/ppt/presProps.xml" Id="rId16" /><Relationship Type="http://schemas.openxmlformats.org/officeDocument/2006/relationships/viewProps" Target="/ppt/viewProps.xml" Id="rId17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2C3973F-41E7-4D8C-BC0D-1CA82E0C665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B7340A1-5578-42F5-8031-89AA2231537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CA8B773-B1BE-4FB2-BE83-A5E9DEAFD4E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811A87B-7400-4E96-944E-E736A3C8B04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26C5DD3-CE6A-4F2B-8CD0-4C9C6CD1267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359B38E-E47E-4F69-AE2E-82E53F64B81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14972FE-0AA0-483A-A4BA-E30130BD4FE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2505A59-ECF0-4E68-B37D-582398A6EE1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33D39BA-1A09-4268-9270-B7F88DD9471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941AD03-57FF-400E-98F5-9B80509BDA4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C468F49-254A-48CD-95E0-471E0675CDF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4AEA7B8-D86A-4C9F-8ADD-669F37D92D6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70AB6D1-1081-46D3-A51C-0D29EF27092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2BD488E-2C8F-483E-A066-072721FAFA1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B5473E6-0FBA-4704-997D-AB7336C8359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BC3F133-2CD5-4353-91B4-771D1BA758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EF574C5-25AB-4CD1-8F50-F450637CEAD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0F122C2-F6FD-48CE-9365-AF276C2C9AE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3BAA5DC-01FA-424E-844E-31787459D0F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D9522C7-81C3-4B2C-85ED-0D0A1F1CEF9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285D7B9-1055-4CC8-B889-52477259975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9B3C3C6-87ED-4F5C-B1B5-DF06901A199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9E6E-F183-4AC1-A4E4-D5121F14924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A6BD-EED2-4D50-A052-863E29C53FB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隐私作为公共物品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参考：https://namada.net/blog/privacy-as-a-public-good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示例1：补贴不足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补贴太低，只有一小部分所需资产加入屏蔽集</a:t>
            </a:r>
            <a:br>
              <a:rPr lang="en-US" altLang="en-US"/>
            </a:b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376445" y="3009260"/>
            <a:ext cx="6205955" cy="3620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充足的补贴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如果我们将激励措施提高到与用户的成本完全成正比，那就足够了。以这种方式设计补贴的另一个好处是补贴变得易于解释；补贴总额正是任何单个用户的成本，分配给所有用户。</a:t>
            </a:r>
            <a:endParaRPr/>
          </a:p>
          <a:p>
            <a:pPr lvl="0"/>
            <a:r>
              <a:rPr lang="en-US" altLang="en-US"/>
              <a:t>k=c </a:t>
            </a:r>
            <a:r>
              <a:rPr lang="zh-CN" altLang="zh-CN"/>
              <a:t>时补贴的视觉效果</a:t>
            </a:r>
            <a:br>
              <a:rPr lang="en-US" altLang="en-US"/>
            </a:b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512584" y="3672008"/>
            <a:ext cx="5069816" cy="29573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结论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本文的关键要点是，进入屏蔽组具有正外部性。如果没有补贴，就会存在递归协调问题。用户希望输入足够大的屏蔽装置。然而，屏蔽集无法实现，因为它的存在首先依赖于进入屏蔽集的资产。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有了补贴，初始用户就不再依赖于足够大的屏蔽装置的存在。相反，补贴的目的是确保无论屏蔽集的规模有多大，都有足够的激励资产进入屏蔽集。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Namada </a:t>
            </a:r>
            <a:r>
              <a:rPr lang="zh-CN" altLang="zh-CN"/>
              <a:t>屏蔽池的价值与其规模的关系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在</a:t>
            </a:r>
            <a:r>
              <a:rPr lang="en-US" altLang="en-US"/>
              <a:t> Namada </a:t>
            </a:r>
            <a:r>
              <a:rPr lang="zh-CN" altLang="zh-CN"/>
              <a:t>上，屏蔽装置得到补贴，以便初始用户不依赖于足够大的屏蔽装置的存在。相反，补贴的目的是确保无论屏蔽集的规模有多大，都有足够的激励资产进入屏蔽集。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178844" y="3476339"/>
            <a:ext cx="5917906" cy="33816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背景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严格来说，隐私本身并不是公共物品，因为它虽然不具有竞争性，但却具有排他性。阻止用户进入屏蔽池是微不足道的（假设，Namada 当然是未经许可的）。然而，它仍然表现出通常与公共物品相关的属性，即具有正外部性。当一个人对商品的消费使另一个人受益时就会发生这种情况，并且这种正外部性确实是不可排他性的。更具体地说，当一个用户进入屏蔽池时，它已经增加了屏蔽池中每个人的总体隐私，并且不可能排除已经在屏蔽池中的任何人从中受益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隐私的正外部性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正外部性可以用一个玩具示例（和附图）来解释。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为了简单起见，假设经济中的每个“代理人”的偏好都是相同的。我们假设用户重视存在于隐私集中的机会，并且隐私集的价值随着隐私集大小的增长而增加。简单来说，0 人的隐私集毫无价值。此外，我们假设隐私集大小的每一次额外增加都具有“边际收益递减”属性，即每增加一个用户对整体隐私的贡献就会减少。随着隐私集变得无限大，让某人进入该集的额外好处变得可以忽略不计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185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此外，我们假设用户进入隐私集存在一些不可避免的“成本”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en-US" altLang="en-US" i="1">
                <a:solidFill>
                  <a:srgbClr val="000000"/>
                </a:solidFill>
                <a:highlight>
                  <a:srgbClr val="FFFFFF"/>
                </a:highlight>
                <a:latin typeface="KaTeX_Math"/>
                <a:ea typeface="KaTeX_Math"/>
              </a:rPr>
              <a:t>c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。在现实世界中，这可以对应于学习零知识密码学、处理私钥以及用户在此过程中可能承担的其他形式的“努力”和风险。正如加文·伯奇（Gavin Birch）指出的那样，不借出资产或在透明系统中质押资产也存在机会成本。希望有一天我们也能弄清楚如何在屏蔽装置中做到这一点。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屏蔽池成本效益权衡的可视化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特工只值得进入屏蔽集一次</a:t>
            </a:r>
            <a:r>
              <a:rPr lang="en-US" altLang="en-US"/>
              <a:t> n&gt;6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084178" y="2838770"/>
            <a:ext cx="6498222" cy="3790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社会成本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由于与进入隐私集相关的正外部性，如果用户无法协调，经济中就会损失“未实现的价值”。当隐私集中没有其他用户时，隐私集的值为 0。在当代经济学中，这种“累积损失价值”（经济中所有用户的总和）被称为无谓损失。无谓损失通过下面的值和个人进入成本之间的阴影区域进行可视化。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不存在的屏蔽池无谓损失的视觉效果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这种协调问题会带来巨大的社会成本</a:t>
            </a:r>
            <a:br>
              <a:rPr lang="en-US" altLang="en-US"/>
            </a:b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956568" y="2764331"/>
            <a:ext cx="6625832" cy="38650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纠正外部性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如果补贴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en-US" altLang="en-US" i="1">
                <a:solidFill>
                  <a:srgbClr val="000000"/>
                </a:solidFill>
                <a:highlight>
                  <a:srgbClr val="FFFFFF"/>
                </a:highlight>
                <a:latin typeface="KaTeX_Math"/>
                <a:ea typeface="KaTeX_Math"/>
              </a:rPr>
              <a:t>s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KaTeX_Main"/>
                <a:ea typeface="KaTeX_Main"/>
              </a:rPr>
              <a:t>(</a:t>
            </a:r>
            <a:r>
              <a:rPr lang="en-US" altLang="en-US" i="1">
                <a:solidFill>
                  <a:srgbClr val="000000"/>
                </a:solidFill>
                <a:highlight>
                  <a:srgbClr val="FFFFFF"/>
                </a:highlight>
                <a:latin typeface="KaTeX_Math"/>
                <a:ea typeface="KaTeX_Math"/>
              </a:rPr>
              <a:t>n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KaTeX_Main"/>
                <a:ea typeface="KaTeX_Main"/>
              </a:rPr>
              <a:t>)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与屏蔽池的规模成反比，即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en-US" altLang="en-US" i="1">
                <a:solidFill>
                  <a:srgbClr val="000000"/>
                </a:solidFill>
                <a:highlight>
                  <a:srgbClr val="FFFFFF"/>
                </a:highlight>
                <a:latin typeface="KaTeX_Math"/>
                <a:ea typeface="KaTeX_Math"/>
              </a:rPr>
              <a:t>s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KaTeX_Main"/>
                <a:ea typeface="KaTeX_Main"/>
              </a:rPr>
              <a:t>(</a:t>
            </a:r>
            <a:r>
              <a:rPr lang="en-US" altLang="en-US" i="1">
                <a:solidFill>
                  <a:srgbClr val="000000"/>
                </a:solidFill>
                <a:highlight>
                  <a:srgbClr val="FFFFFF"/>
                </a:highlight>
                <a:latin typeface="KaTeX_Math"/>
                <a:ea typeface="KaTeX_Math"/>
              </a:rPr>
              <a:t>n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KaTeX_Main"/>
                <a:ea typeface="KaTeX_Main"/>
              </a:rPr>
              <a:t>)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KaTeX_Main"/>
                <a:ea typeface="KaTeX_Main"/>
              </a:rPr>
              <a:t>∝</a:t>
            </a:r>
            <a:r>
              <a:rPr lang="en-US" altLang="en-US" i="1">
                <a:solidFill>
                  <a:srgbClr val="000000"/>
                </a:solidFill>
                <a:highlight>
                  <a:srgbClr val="FFFFFF"/>
                </a:highlight>
                <a:latin typeface="KaTeX_Math"/>
                <a:ea typeface="KaTeX_Math"/>
              </a:rPr>
              <a:t>n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KaTeX_Main"/>
                <a:ea typeface="KaTeX_Main"/>
              </a:rPr>
              <a:t>1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KaTeX_Main"/>
                <a:ea typeface="KaTeX_Main"/>
              </a:rPr>
              <a:t>​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，那么对于足够大的比例常数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en-US" altLang="en-US" i="1">
                <a:solidFill>
                  <a:srgbClr val="000000"/>
                </a:solidFill>
                <a:highlight>
                  <a:srgbClr val="FFFFFF"/>
                </a:highlight>
                <a:latin typeface="KaTeX_Math"/>
                <a:ea typeface="KaTeX_Math"/>
              </a:rPr>
              <a:t>k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，补贴将激励加入系统的正确用户数量。此外，这种激励计划还具有有限且可预测的额外好处。这不是唯一可能的解决方案，但它是其中之一并且看起来很自然。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