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897f5fba16b4dfa" /><Relationship Type="http://schemas.openxmlformats.org/package/2006/relationships/metadata/core-properties" Target="/docProps/core.xml" Id="R840623d18954447b" /><Relationship Type="http://schemas.openxmlformats.org/officeDocument/2006/relationships/extended-properties" Target="/docProps/app.xml" Id="Rd42b0176b194494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tableStyles" Target="/ppt/tableStyles.xml" Id="rId16" /><Relationship Type="http://schemas.openxmlformats.org/officeDocument/2006/relationships/presProps" Target="/ppt/presProps.xml" Id="rId17" /><Relationship Type="http://schemas.openxmlformats.org/officeDocument/2006/relationships/viewProps" Target="/ppt/viewProps.xml" Id="rId18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488106A-DDFE-491E-807E-26FB26ABFE4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97E2B54-15FD-474C-99B3-860D07FB56C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E03E7E8-05EF-4A92-9048-10F87A4A31A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02713CE-9EAA-447C-93F5-D72ACE2E63A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6FD10DB-2EA5-4E5E-BDCC-9DD78C4633E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058A808-789B-4E78-839C-AAF13FB754B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76AC08A-BAAE-4E66-BC44-55CF7BC491C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DABF419-6A81-4F1D-B6E4-2AB23AC8408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E3C1FA3-8566-4787-B578-24570EAF74A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294B036-7C51-4D67-AA2A-4FEB8ED88C4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055BB44-3F4C-46CE-ACBB-F199D20E08C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2D03E8B-3423-434F-B533-BB2F0DD455C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5587CBD-7789-4A07-BD4C-CEBF4FC575D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41A9DA0-B30C-4AA5-8EC3-9640EAFDEAA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C036019-B073-4750-A1B9-0363ABDA9C7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7391CEC-E8C4-416A-AFDF-A05B9D7AD6B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438252A-A60E-4501-A68B-2980A0F458A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83565C2-72CB-4B90-9320-ECE721354AE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A4D1101-6E7E-40F7-8C31-7E1E7BD97AF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26291AB-0703-4102-BC22-5EAD33DC0DE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BBC8803-A920-4CEB-9E24-F2FFCDEDA7E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64F0834-4D6E-46EA-A3F8-6A48C5A8840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6F9D-7BB7-4BB2-9EFC-18BCDFC8230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BF55-B216-4E69-AAB7-3259D9346F2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524000" y="889000"/>
            <a:ext cx="9144000" cy="508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0" flipH="0" flipV="0">
            <a:off x="1524064" y="1741888"/>
            <a:ext cx="9144000" cy="238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7 个适合 Starknet 开发人员的超酷开发工具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Scarb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它通过以下方式让生活变得更轻松：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安装 Cairo 软件包时，它会处理添加、更新和删除依赖项。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您可以使用它来编译智能合约。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创建您自己的 Cairo 包时，它会负责从 Github 修补您需要的任何库，并让您知道是否存在版本不匹配。然后，您可以使用 Cairo 测试运行程序来构建和测试您的项目。建设速度相当快。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它包含内置的 Cairo 编译器，因此除非您实际上是编译器开发人员，否则不需要设置任何额外的工具。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它包含开罗语言服务器的捆绑二进制文件，您可以使用它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它与 Cairo 生态系统中的其他工具（例如 Foundry 和 Dojo）配合良好。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Starknet Foundry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Starknet Foundry 包括以下功能：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Forge，一个快速测试框架。 Forge 的性能可与 Cairo Test Runner 相媲美，并且具有更好的用户体验。您可以在智能合约中测试独立功能并嵌入复杂的部署流程。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支持打印合同。根据文档，调试功能将在 Starknet 编译器中添加支持之后进行。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在线 Foundry 书籍，提供了有关编写和运行测试以及与 Starknet 交互的大量有用信息和指导。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使用 Scarb 集成编译和依赖管理。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Cast，文档通过其命令名称“sncast”来引用。 Cast 是一个集成 CLI，专门设计用于执行 Starknet RPC 调用、发送交易和获取 Starknet 链数据。您可以使用 Cast 来使用 Starknet JSON-RPC 声明、部署合约并与之交互。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Hardhat (with a plugin)</a:t>
            </a:r>
            <a:r>
              <a:rPr lang="en-US" altLang="en-US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 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Hardhat 是以太坊流行的 JavaScript 开发环境，如果你已经熟悉它并且想在 Starknet 上使用它，那么这个插件可以派上用场。您可以将 Starknet 命令作为 Hardhat 中的任务运行，例如编译 Cairo 合约。</a:t>
            </a:r>
            <a:endParaRPr/>
          </a:p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Hardhat 与本地开发网络集成，因此您只需担心用 JavaScript 编写测试即可。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The Starknet Remix plugin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Remix 和 Starknet Remix 插件包含以下功能：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集成编译。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您可以在任何开发网络上部署合约，包括插件自己的集成开发网络。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您还可以部署在测试网或主网上。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您可以调用已部署的合约函数，方便测试和交互。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与 Scarb 无缝集成。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与 Voyager 等区块浏览器集成，因此您可以轻松实时检查交易的执行情况。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Starknet Remix 插件与 Starknet By Examples 集成，这是一个丰富的实用学习内容存储库。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以下是 Starknet 开发者的 7 个开发工具：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Starkli</a:t>
            </a:r>
            <a:endParaRPr/>
          </a:p>
          <a:p>
            <a:pPr lvl="0"/>
            <a:r>
              <a:rPr lang="en-US" altLang="en-US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Starknet-devnet</a:t>
            </a:r>
          </a:p>
          <a:p>
            <a:pPr lvl="0"/>
            <a:r>
              <a:rPr lang="en-US" altLang="en-US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Katana</a:t>
            </a:r>
          </a:p>
          <a:p>
            <a:pPr lvl="0"/>
            <a:r>
              <a:rPr lang="en-US" altLang="en-US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Scarb</a:t>
            </a:r>
          </a:p>
          <a:p>
            <a:pPr lvl="0"/>
            <a:r>
              <a:rPr lang="en-US" altLang="en-US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Starknet Foundry</a:t>
            </a:r>
          </a:p>
          <a:p>
            <a:pPr lvl="0"/>
            <a:r>
              <a:rPr lang="en-US" altLang="en-US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Hardhat</a:t>
            </a:r>
          </a:p>
          <a:p>
            <a:pPr lvl="0"/>
            <a:r>
              <a:rPr lang="en-US" altLang="en-US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Starknet Remix Plugin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工具在开发过程中的角色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765727" y="1690688"/>
            <a:ext cx="7735260" cy="43510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Starkli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Starkli，发音为 Stark-lie，是一个快速命令行界面，取代了传统的 starknet-CLI。 Starkli 是一个独立的界面，也就是说，您可以单独使用它，而不是作为另一个工具的组件。如果您实际上并不是在 Starknet 上进行开发，而只是想进行交互（例如通过发送交易），那么独立的 CLI 可能比 Cast 等接口更合适，Cast 是 Foundry 开发环境的集成组件。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2214629"/>
            <a:ext cx="10530008" cy="43081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Starkli 是一个 Starknet CLI，类似于 cairo-lang，但用 Rust 编写。它更容易安装和导航，并且没有依赖项。该工具支持 Braavos 和 Argent X 智能钱包，并嵌入了对 RPC 端点的支持。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572167"/>
            <a:ext cx="10558823" cy="60514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Starkli 包含标准 CLI 功能，如下所示：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部署账户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与合约交互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获取 Starknet 数据，例如有关区块、交易等的信息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从定义类的 Cairo 文件计算类哈希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计算函数的选择器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编码消息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自动补全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有用的帮助命令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进行多次调用的能力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SDK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软件开发工具包（SDK）是一个库，它抽象了 Starknet 在构建交易和与区块链交互时的复杂性，包括以下内容：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API</a:t>
            </a: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使用 JSON-RPC 和 Feeder gateway API 读取和写入 API 调用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帐户创建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密码学：Starknet 使用的签名验证和签名、计算哈希值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合约交互：ABI导入、构建交易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starknet-devnet, starknet-devnet-rs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devnet 是一个作为本地节点运行的 Starknet 实例，它的开发速度比使用测试网快得多，并且在测试网上启动之前提供隐私。</a:t>
            </a:r>
            <a:endParaRPr/>
          </a:p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使用 starknet-devnet 和 starknet-devnet-rs 您可以执行以下操作：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创建模拟账户。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使用随附的预部署、预注资帐户发送交易。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测试工具。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测试 RPC 请求。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使用随附的通用部署者合约 (UDC) 部署新合约。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Katana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Katana 由 Dojo 团队开发，是一个速度极快的开发网络，旨在支持 Dojo 的本地开发，Dojo 是 Starknet 的游戏引擎。您也可以使用 Katana 作为通用开发网络。 Katana 允许开发人员使用 Katana 网络在本地测试应用程序，以测试游戏期间发送的交易。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Katana 提供了方便的 RPC 方法，您可以使用它们根据需要更改网络的配置。例如，您可以更改区块时间或允许零费用交易。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t</a:t>
            </a:r>
            <a:r>
              <a:rPr lang="zh-CN" altLang="zh-CN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ea typeface="source-serif-pro"/>
              </a:rPr>
              <a:t>Katana 支持 Starknet JSON-RPC 规范 v0.3.0 版，最新版本截至 2023 年 6 月。Katana 允许您使用本机 Starknet JSON 调用，例如 starknet_getTransactionReceipt、starknet_getStorageAt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