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946dc995fa46ab" /><Relationship Type="http://schemas.openxmlformats.org/package/2006/relationships/metadata/core-properties" Target="/docProps/core.xml" Id="R8cab242fcf4a4027" /><Relationship Type="http://schemas.openxmlformats.org/officeDocument/2006/relationships/extended-properties" Target="/docProps/app.xml" Id="Re84475079be24b2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tableStyles" Target="/ppt/tableStyles.xml" Id="rId10" /><Relationship Type="http://schemas.openxmlformats.org/officeDocument/2006/relationships/presProps" Target="/ppt/presProps.xml" Id="rId11" /><Relationship Type="http://schemas.openxmlformats.org/officeDocument/2006/relationships/viewProps" Target="/ppt/viewProp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C607B7A-7946-4C58-A9D3-AA01816DC48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FAB2C0B-8A10-4DEB-81BC-3F387FF5A9A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E369B33-63B7-417E-8825-E7C17B76E5A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904D337-7DE8-4D66-BAF9-6B404932B07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419BA0A-39C5-45F2-A5F3-67E8BE33840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D4B32D2-EE3C-47EF-97C6-2DE1E3833E2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26EF5BD-8821-4CA0-9C06-3CD7F1D581C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ED750B2-C690-4143-BDA4-270DCF46F42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FFACF66-233F-4071-8640-BED7D8D67E8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167BAC1-2A7A-407F-B010-EEF39125F57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C20940B-40A8-4CBF-8477-4B2A30C6D41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541EDBC-9136-426D-A79D-10A5EE07559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BC48821-00C8-4509-AD80-7D8B14E697A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101BB33-D775-4F16-8AED-432ECE11166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9690120-2FA5-4D8E-98EB-991689B39A8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C1BECF6-77BD-41D2-8562-EEC82F7C09B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73603DC-FB57-4F45-89B0-605DD8F156E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BDDCFC7-3B8A-4E7C-9049-142F1549127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4F39439-2830-4014-A540-A1575F692A6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6F83917-68DF-4737-AD32-B26E589BDCC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A0AC22A-CDAB-45D0-A2C7-819D3144348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7FFA8D4-5C15-4660-A804-6D67CAD9C9C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C616-4308-4214-A3B2-EAF844C6F91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72AC6-DD62-4BDB-9D99-940766C0F3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BRC 100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参考：</a:t>
            </a:r>
            <a:endParaRPr lang="zh-CN" altLang="zh-CN"/>
          </a:p>
          <a:p>
            <a:pPr lvl="0"/>
            <a:r>
              <a:rPr lang="en-US" altLang="en-US"/>
              <a:t>https://l1f.discourse.group/t/brc-100-introduction-to-brc-100/79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BRC 100 </a:t>
            </a:r>
            <a:r>
              <a:rPr lang="zh-CN" altLang="zh-CN"/>
              <a:t>简介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【BRC-100标准】简介：BRC-100是一种基于序数理论的可扩展的去中心化计算协议，专为直接在比特币Layer 1上的去中心化应用程序设计，例如DeFi、SocialFi、GameFi等。</a:t>
            </a:r>
            <a:endParaRPr/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BRC-100从brc-20扩展而来，探索了一种支持去中心化计算的新方式，并且可以扩展和改进，为基于比特币第一层的真正去中心化、去信任、抗审查和去许可的应用创造可能性。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主要特征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主要功能：除了在比特币区块链上继承自brc-20的创建、铸造和交易之外，BRC-100还引入了可替代代币的去中心化计算。那么基于 BRC-100 协议栈就可以实现 DeFi（AMM DEX、Lending 等）、SocialFi、GameFi 等去中心化应用，这将是真正的去中心化、去信任、抗审查、去许可。</a:t>
            </a:r>
            <a:endParaRPr/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互操作性：BRC-100 标准中有两种互操作性。第一个是BRC-100协议栈，所有协议都是相互兼容的，这意味着可以使用代币/应用程序直接在任何其他应用程序/令牌或子应用程序/令牌中。第二个是使用桥接、存储或包装与 BTC、其他比特币标准（例如 brc-20）或第 1 层链（例如以太坊、Stacks 等）进行交互。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安全性：BRC-100支持UTXO模型和状态机模型。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特征</a:t>
            </a:r>
            <a:r>
              <a:rPr lang="en-US" alt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- </a:t>
            </a:r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介绍了BRC-100引入的创新特性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协议继承：BRC-100 协议引入了继承的概念。直接或间接继承自 BRC-100 的协议称为 BRC-100 扩展协议。 </a:t>
            </a:r>
            <a:endParaRPr/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BRC-100 协议栈：BRC-100 协议及其所有扩展和改进协议统称为 BRC-100 协议栈，基于该协议栈，所有代币/应用程序都可以相互兼容。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协议和应用：在BRC-100协议栈中，协议是描述应用程序的属性、操作和计算操作的标准。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应用嵌套：基于BRC-100及其扩展协议部署的应用可以嵌套，即一个应用下可以创建另一个应用，称为子应用。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应用状态和地址：除了UTXO模型外，BRC-100协议还引入了状态机模型来扩展协议的计算能力。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权限：BRC-100 协议引入了两种角色：所有者和管理员。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应用程序的去中心化治理：BRC-100协议栈引入了治理协议：BRC-101，它可以治理实现BRC-100或其扩展协议标准的应用程序。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部署应用程序/Token：在BRC-100协议中，有两种部署应用程序的方式：一种是直接使用部署算子进行部署，另一种是通过治理协议：BRC-101进行部署。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铸造代币：BRC-100协议提供了三种铸造算子：mint、mint2、mint3，用于在不同场景下铸造代币。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销毁代币：销毁是 BRC-100 协议新引入的操作。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交易税和通货紧缩：BRC-100协议引入了一种新的代币交易机制：交易税和通货紧缩。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计算操作：计算操作是BRC-100协议的扩展计算行为。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Oracle：Oracle是区块链与链下各方交互的常见需求，并且在以太坊等区块链上得到了很好的实现和应用。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中继协议：比特币上的元协议是异构的，无法相互通信。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用例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BRC-101：BRC-100协议栈的去中心化链上治理协议</a:t>
            </a:r>
            <a:endParaRPr/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BRC-102：自动化流动性协议，是 BRC-100 协议的扩展协议，定义了如何通过自动做市商（AMM）算法交换 BRC-100 协议栈的代币。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BRC-103：BTC、brc-20 和 BRC-100 之间的中继协议，是 BRC-100 协议的扩展协议。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BRC-104：A Farming Pool Protocol，BRC-100协议的扩展协议，定义了质押代币后如何获得代币奖励。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BRC-105：空投协议，是 BRC-100 协议的扩展协议，定义了如何高效地将代币空投到多个地址。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BRC-106：去中心化稳定币池协议，是 BRC-100 协议的扩展协议，定义了如何通过抵押品生成稳定币。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BRC-107：借贷池协议，是 BRC-100 协议的扩展协议，定义了如何通过抵押品借入资产。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BRC-110：EVM 兼容区块链和 BRC-100 之间的中继协议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BRC-111：比特币第 2 层验证协议，是 BRC-100 协议的扩展协议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通缩代币，BRC-100协议引入了一种新的代币交易机制：通缩。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与其他标准相比如何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9758"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首先，BRC-100协议由于是对brc-20的扩展，因此具有brc-20的所有优点。</a:t>
            </a:r>
            <a:endParaRPr/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BRC-100是一个开放协议，为未来的协议扩展提供了框架，以促进比特币生态系统的发展。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BRC-100协议不仅仅是一个代币协议，更是一个应用协议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除了UTXO模型外，BRC-100协议还引入了状态机模型来扩展协议的计算能力，实现去中心化应用中的计算。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除了地址余额之外，BRC-100还定义了地址和应用程序的许多其他状态</a:t>
            </a:r>
          </a:p>
          <a:p>
            <a:pPr marL="349758"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BRC-100内置链上去中心化治理机制，保证应用的安全。</a:t>
            </a:r>
          </a:p>
          <a:p>
            <a:pPr lvl="0" algn="l"/>
            <a:r>
              <a:rPr lang="zh-CN" altLang="zh-C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关于BRC-100代币的分配，可以设置公共铸造的数量，剩下的只能由“mint2”算子根据扩展协议中定义的计算逻辑进行铸造。</a:t>
            </a:r>
          </a:p>
          <a:p>
            <a:pPr lvl="0" algn="l"/>
            <a:endParaRPr lang="en-US" altLang="en-US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0" flipH="0" flipV="0">
            <a:off x="4419600" y="2232025"/>
            <a:ext cx="3632200" cy="124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谢谢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