
<file path=[Content_Types].xml><?xml version="1.0" encoding="utf-8"?>
<Types xmlns="http://schemas.openxmlformats.org/package/2006/content-types">
  <Default Extension="xml" ContentType="application/vnd.openxmlformats-officedocument.presentationml.presentation.main+xml"/>
  <Default Extension="png" ContentType="image/png"/>
  <Default Extension="rels" ContentType="application/vnd.openxmlformats-package.relationships+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Types>
</file>

<file path=_rels/.rels>&#65279;<?xml version="1.0" encoding="utf-8"?><Relationships xmlns="http://schemas.openxmlformats.org/package/2006/relationships"><Relationship Type="http://schemas.openxmlformats.org/officeDocument/2006/relationships/officeDocument" Target="/ppt/presentation.xml" Id="R2b737dcd12d74634" /><Relationship Type="http://schemas.openxmlformats.org/package/2006/relationships/metadata/core-properties" Target="/docProps/core.xml" Id="R64d0ad0dbd114e10" /><Relationship Type="http://schemas.openxmlformats.org/officeDocument/2006/relationships/extended-properties" Target="/docProps/app.xml" Id="Rc943cb9fcead4694"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Lst>
  <p:sldSz cx="12192000" cy="6858000"/>
  <p:notesSz cx="6858000" cy="9144000"/>
  <p:defaultTextStyle>
    <a:defPPr>
      <a:defRPr lang="zh-CN"/>
    </a:defPPr>
    <a:lvl1pPr marL="0" algn="l" defTabSz="914400" rtl="0" eaLnBrk="1" latinLnBrk="0" hangingPunct="1">
      <a:lnSpc>
        <a:spcPct val="130000"/>
      </a:lnSpc>
      <a:defRPr sz="1800" kern="1200">
        <a:solidFill>
          <a:schemeClr val="tx1"/>
        </a:solidFill>
        <a:latin typeface="+mn-lt"/>
        <a:ea typeface="+mn-ea"/>
        <a:cs typeface="+mn-cs"/>
      </a:defRPr>
    </a:lvl1pPr>
    <a:lvl2pPr marL="457200" algn="l" defTabSz="914400" rtl="0" eaLnBrk="1" latinLnBrk="0" hangingPunct="1">
      <a:lnSpc>
        <a:spcPct val="130000"/>
      </a:lnSpc>
      <a:defRPr sz="1800" kern="1200">
        <a:solidFill>
          <a:schemeClr val="tx1"/>
        </a:solidFill>
        <a:latin typeface="+mn-lt"/>
        <a:ea typeface="+mn-ea"/>
        <a:cs typeface="+mn-cs"/>
      </a:defRPr>
    </a:lvl2pPr>
    <a:lvl3pPr marL="914400" algn="l" defTabSz="914400" rtl="0" eaLnBrk="1" latinLnBrk="0" hangingPunct="1">
      <a:lnSpc>
        <a:spcPct val="130000"/>
      </a:lnSpc>
      <a:defRPr sz="1800" kern="1200">
        <a:solidFill>
          <a:schemeClr val="tx1"/>
        </a:solidFill>
        <a:latin typeface="+mn-lt"/>
        <a:ea typeface="+mn-ea"/>
        <a:cs typeface="+mn-cs"/>
      </a:defRPr>
    </a:lvl3pPr>
    <a:lvl4pPr marL="1371600" algn="l" defTabSz="914400" rtl="0" eaLnBrk="1" latinLnBrk="0" hangingPunct="1">
      <a:lnSpc>
        <a:spcPct val="130000"/>
      </a:lnSpc>
      <a:defRPr sz="1800" kern="1200">
        <a:solidFill>
          <a:schemeClr val="tx1"/>
        </a:solidFill>
        <a:latin typeface="+mn-lt"/>
        <a:ea typeface="+mn-ea"/>
        <a:cs typeface="+mn-cs"/>
      </a:defRPr>
    </a:lvl4pPr>
    <a:lvl5pPr marL="1828800" algn="l" defTabSz="914400" rtl="0" eaLnBrk="1" latinLnBrk="0" hangingPunct="1">
      <a:lnSpc>
        <a:spcPct val="130000"/>
      </a:lnSpc>
      <a:defRPr sz="1800" kern="1200">
        <a:solidFill>
          <a:schemeClr val="tx1"/>
        </a:solidFill>
        <a:latin typeface="+mn-lt"/>
        <a:ea typeface="+mn-ea"/>
        <a:cs typeface="+mn-cs"/>
      </a:defRPr>
    </a:lvl5pPr>
    <a:lvl6pPr marL="2286000" algn="l" defTabSz="914400" rtl="0" eaLnBrk="1" latinLnBrk="0" hangingPunct="1">
      <a:lnSpc>
        <a:spcPct val="130000"/>
      </a:lnSpc>
      <a:defRPr sz="1800" kern="1200">
        <a:solidFill>
          <a:schemeClr val="tx1"/>
        </a:solidFill>
        <a:latin typeface="+mn-lt"/>
        <a:ea typeface="+mn-ea"/>
        <a:cs typeface="+mn-cs"/>
      </a:defRPr>
    </a:lvl6pPr>
    <a:lvl7pPr marL="2743200" algn="l" defTabSz="914400" rtl="0" eaLnBrk="1" latinLnBrk="0" hangingPunct="1">
      <a:lnSpc>
        <a:spcPct val="130000"/>
      </a:lnSpc>
      <a:defRPr sz="1800" kern="1200">
        <a:solidFill>
          <a:schemeClr val="tx1"/>
        </a:solidFill>
        <a:latin typeface="+mn-lt"/>
        <a:ea typeface="+mn-ea"/>
        <a:cs typeface="+mn-cs"/>
      </a:defRPr>
    </a:lvl7pPr>
    <a:lvl8pPr marL="3200400" algn="l" defTabSz="914400" rtl="0" eaLnBrk="1" latinLnBrk="0" hangingPunct="1">
      <a:lnSpc>
        <a:spcPct val="130000"/>
      </a:lnSpc>
      <a:defRPr sz="1800" kern="1200">
        <a:solidFill>
          <a:schemeClr val="tx1"/>
        </a:solidFill>
        <a:latin typeface="+mn-lt"/>
        <a:ea typeface="+mn-ea"/>
        <a:cs typeface="+mn-cs"/>
      </a:defRPr>
    </a:lvl8pPr>
    <a:lvl9pPr marL="3657600" algn="l" defTabSz="914400" rtl="0" eaLnBrk="1" latinLnBrk="0" hangingPunct="1">
      <a:lnSpc>
        <a:spcPct val="130000"/>
      </a:lnSpc>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24"/>
  </p:normalViewPr>
  <p:slideViewPr>
    <p:cSldViewPr snapToGrid="0" snapToObjects="1">
      <p:cViewPr varScale="1">
        <p:scale>
          <a:sx n="111" d="100"/>
          <a:sy n="111" d="100"/>
        </p:scale>
        <p:origin x="632" y="200"/>
      </p:cViewPr>
      <p:guideLst/>
    </p:cSldViewPr>
  </p:slideViewPr>
  <p:notesTextViewPr>
    <p:cViewPr>
      <p:scale>
        <a:sx n="1" d="1"/>
        <a:sy n="1" d="1"/>
      </p:scale>
      <p:origin x="0" y="0"/>
    </p:cViewPr>
  </p:notesTextViewPr>
  <p:gridSpacing cx="72008" cy="72008"/>
</p:viewPr>
</file>

<file path=ppt/_rels/presentation.xml.rels>&#65279;<?xml version="1.0" encoding="utf-8"?><Relationships xmlns="http://schemas.openxmlformats.org/package/2006/relationships"><Relationship Type="http://schemas.openxmlformats.org/officeDocument/2006/relationships/slideMaster" Target="/ppt/slideMasters/slideMaster1.xml" Id="rId1" /><Relationship Type="http://schemas.openxmlformats.org/officeDocument/2006/relationships/theme" Target="/ppt/theme/theme1.xml" Id="rId2" /><Relationship Type="http://schemas.openxmlformats.org/officeDocument/2006/relationships/slide" Target="/ppt/slides/slide1.xml" Id="rId3" /><Relationship Type="http://schemas.openxmlformats.org/officeDocument/2006/relationships/slide" Target="/ppt/slides/slide2.xml" Id="rId4" /><Relationship Type="http://schemas.openxmlformats.org/officeDocument/2006/relationships/slide" Target="/ppt/slides/slide3.xml" Id="rId5" /><Relationship Type="http://schemas.openxmlformats.org/officeDocument/2006/relationships/slide" Target="/ppt/slides/slide4.xml" Id="rId6" /><Relationship Type="http://schemas.openxmlformats.org/officeDocument/2006/relationships/slide" Target="/ppt/slides/slide5.xml" Id="rId7" /><Relationship Type="http://schemas.openxmlformats.org/officeDocument/2006/relationships/slide" Target="/ppt/slides/slide6.xml" Id="rId8" /><Relationship Type="http://schemas.openxmlformats.org/officeDocument/2006/relationships/slide" Target="/ppt/slides/slide7.xml" Id="rId9" /><Relationship Type="http://schemas.openxmlformats.org/officeDocument/2006/relationships/tableStyles" Target="/ppt/tableStyles.xml" Id="rId10" /><Relationship Type="http://schemas.openxmlformats.org/officeDocument/2006/relationships/presProps" Target="/ppt/presProps.xml" Id="rId11" /><Relationship Type="http://schemas.openxmlformats.org/officeDocument/2006/relationships/viewProps" Target="/ppt/viewProps.xml" Id="rId12" /></Relationships>
</file>

<file path=ppt/slideLayouts/_rels/slideLayout1.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10.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11.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2.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3.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4.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5.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6.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7.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8.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9.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slideLayout1.xml><?xml version="1.0" encoding="utf-8"?>
<p:sldLayout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44487A-081D-2E44-83F9-7AAB199773CA}"/>
              </a:ext>
            </a:extLst>
          </p:cNvPr>
          <p:cNvSpPr>
            <a:spLocks noGrp="1"/>
          </p:cNvSpPr>
          <p:nvPr>
            <p:ph type="ctrTitle"/>
          </p:nvPr>
        </p:nvSpPr>
        <p:spPr>
          <a:xfrm>
            <a:off x="1524000" y="1122363"/>
            <a:ext cx="9144000" cy="2387600"/>
          </a:xfrm>
          <a:prstGeom prst="rect">
            <a:avLst/>
          </a:prstGeom>
        </p:spPr>
        <p:txBody>
          <a:bodyPr anchor="b"/>
          <a:lstStyle>
            <a:lvl1pPr lvl="0" algn="ctr">
              <a:defRPr sz="6000"/>
            </a:lvl1pPr>
          </a:lstStyle>
          <a:p>
            <a:r>
              <a:rPr lang="zh-CN" altLang="zh-CN"/>
              <a:t>单击此处编辑母版标题样式</a:t>
            </a:r>
          </a:p>
        </p:txBody>
      </p:sp>
      <p:sp>
        <p:nvSpPr>
          <p:cNvPr id="3" name="副标题 2">
            <a:extLst>
              <a:ext uri="{FF2B5EF4-FFF2-40B4-BE49-F238E27FC236}">
                <a16:creationId xmlns:a16="http://schemas.microsoft.com/office/drawing/2014/main" id="{69BEA87E-3DF1-B047-AFA1-E3BA81ED8412}"/>
              </a:ext>
            </a:extLst>
          </p:cNvPr>
          <p:cNvSpPr>
            <a:spLocks noGrp="1"/>
          </p:cNvSpPr>
          <p:nvPr>
            <p:ph type="subTitle" idx="1"/>
          </p:nvPr>
        </p:nvSpPr>
        <p:spPr>
          <a:xfrm>
            <a:off x="1524000" y="3602038"/>
            <a:ext cx="9144000" cy="1655762"/>
          </a:xfrm>
          <a:prstGeom prst="rect">
            <a:avLst/>
          </a:prstGeom>
        </p:spPr>
        <p:txBody>
          <a:bodyPr/>
          <a:lstStyle>
            <a:lvl1pPr marL="0" lvl="0" indent="0" algn="ctr">
              <a:buNone/>
              <a:defRPr sz="2400"/>
            </a:lvl1pPr>
            <a:lvl2pPr marL="457200" lvl="1" indent="0" algn="ctr">
              <a:buNone/>
              <a:defRPr sz="2000"/>
            </a:lvl2pPr>
            <a:lvl3pPr marL="914400" lvl="2" indent="0" algn="ctr">
              <a:buNone/>
              <a:defRPr sz="1800"/>
            </a:lvl3pPr>
            <a:lvl4pPr marL="1371600" lvl="3" indent="0" algn="ctr">
              <a:buNone/>
              <a:defRPr sz="1600"/>
            </a:lvl4pPr>
            <a:lvl5pPr marL="1828800" lvl="4" indent="0" algn="ctr">
              <a:buNone/>
              <a:defRPr sz="1600"/>
            </a:lvl5pPr>
            <a:lvl6pPr marL="2286000" lvl="5" indent="0" algn="ctr">
              <a:buNone/>
              <a:defRPr sz="1600"/>
            </a:lvl6pPr>
            <a:lvl7pPr marL="2743200" lvl="6" indent="0" algn="ctr">
              <a:buNone/>
              <a:defRPr sz="1600"/>
            </a:lvl7pPr>
            <a:lvl8pPr marL="3200400" lvl="7" indent="0" algn="ctr">
              <a:buNone/>
              <a:defRPr sz="1600"/>
            </a:lvl8pPr>
            <a:lvl9pPr marL="3657600" lvl="8" indent="0" algn="ctr">
              <a:buNone/>
              <a:defRPr sz="1600"/>
            </a:lvl9pPr>
          </a:lstStyle>
          <a:p>
            <a:r>
              <a:rPr lang="zh-CN" altLang="zh-CN"/>
              <a:t>单击此处编辑母版副标题样式</a:t>
            </a:r>
          </a:p>
        </p:txBody>
      </p:sp>
      <p:sp>
        <p:nvSpPr>
          <p:cNvPr id="4" name="日期占位符 3">
            <a:extLst>
              <a:ext uri="{FF2B5EF4-FFF2-40B4-BE49-F238E27FC236}">
                <a16:creationId xmlns:a16="http://schemas.microsoft.com/office/drawing/2014/main" id="{798F5857-93A3-FA4C-BB3D-0250DA36BF92}"/>
              </a:ext>
            </a:extLst>
          </p:cNvPr>
          <p:cNvSpPr>
            <a:spLocks noGrp="1"/>
          </p:cNvSpPr>
          <p:nvPr>
            <p:ph type="dt" idx="10"/>
          </p:nvPr>
        </p:nvSpPr>
        <p:spPr>
          <a:prstGeom prst="rect">
            <a:avLst/>
          </a:prstGeom>
        </p:spPr>
        <p:txBody>
          <a:bodyPr/>
          <a:lstStyle/>
          <a:p>
            <a:fld id="{6FCFD56C-8069-4226-B18A-5F7063E0B837}" type="datetime1">
              <a:rPr lang="zh-CN" altLang="zh-CN"/>
              <a:t>2022/12/22</a:t>
            </a:fld>
            <a:endParaRPr lang="zh-CN" altLang="zh-CN"/>
          </a:p>
        </p:txBody>
      </p:sp>
      <p:sp>
        <p:nvSpPr>
          <p:cNvPr id="5" name="页脚占位符 4">
            <a:extLst>
              <a:ext uri="{FF2B5EF4-FFF2-40B4-BE49-F238E27FC236}">
                <a16:creationId xmlns:a16="http://schemas.microsoft.com/office/drawing/2014/main" id="{6539C47E-09F4-B443-ADF9-871699217020}"/>
              </a:ext>
            </a:extLst>
          </p:cNvPr>
          <p:cNvSpPr>
            <a:spLocks noGrp="1"/>
          </p:cNvSpPr>
          <p:nvPr>
            <p:ph type="ftr" idx="11"/>
          </p:nvPr>
        </p:nvSpPr>
        <p:spPr>
          <a:prstGeom prst="rect">
            <a:avLst/>
          </a:prstGeom>
        </p:spPr>
        <p:txBody>
          <a:bodyPr/>
          <a:lstStyle/>
          <a:p>
            <a:endParaRPr lang="zh-CN" altLang="zh-CN"/>
          </a:p>
        </p:txBody>
      </p:sp>
      <p:sp>
        <p:nvSpPr>
          <p:cNvPr id="6" name="灯片编号占位符 5">
            <a:extLst>
              <a:ext uri="{FF2B5EF4-FFF2-40B4-BE49-F238E27FC236}">
                <a16:creationId xmlns:a16="http://schemas.microsoft.com/office/drawing/2014/main" id="{FF0100F1-E0ED-E440-A677-C4FC734F553E}"/>
              </a:ext>
            </a:extLst>
          </p:cNvPr>
          <p:cNvSpPr>
            <a:spLocks noGrp="1"/>
          </p:cNvSpPr>
          <p:nvPr>
            <p:ph type="sldNum" idx="12"/>
          </p:nvPr>
        </p:nvSpPr>
        <p:spPr>
          <a:prstGeom prst="rect">
            <a:avLst/>
          </a:prstGeom>
        </p:spPr>
        <p:txBody>
          <a:bodyPr/>
          <a:lstStyle/>
          <a:p>
            <a:fld id="{D53026EA-F714-4302-9A84-B566AF8C6C87}" type="slidenum">
              <a:rPr lang="zh-CN" altLang="zh-CN"/>
              <a:t>‹#›</a:t>
            </a:fld>
            <a:endParaRPr lang="zh-CN" altLang="zh-CN"/>
          </a:p>
        </p:txBody>
      </p:sp>
    </p:spTree>
    <p:extLst>
      <p:ext uri="{BB962C8B-B14F-4D97-AF65-F5344CB8AC3E}">
        <p14:creationId xmlns:p14="http://schemas.microsoft.com/office/powerpoint/2010/main" val="2665666082"/>
      </p:ext>
    </p:extLst>
  </p:cSld>
  <p:clrMapOvr>
    <a:masterClrMapping/>
  </p:clrMapOvr>
</p:sldLayout>
</file>

<file path=ppt/slideLayouts/slideLayout10.xml><?xml version="1.0" encoding="utf-8"?>
<p:sldLayout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048650-CFBD-AF46-91D1-C4A0920F0C3C}"/>
              </a:ext>
            </a:extLst>
          </p:cNvPr>
          <p:cNvSpPr>
            <a:spLocks noGrp="1"/>
          </p:cNvSpPr>
          <p:nvPr>
            <p:ph type="title"/>
          </p:nvPr>
        </p:nvSpPr>
        <p:spPr>
          <a:prstGeom prst="rect">
            <a:avLst/>
          </a:prstGeom>
        </p:spPr>
        <p:txBody>
          <a:bodyPr/>
          <a:lstStyle/>
          <a:p>
            <a:r>
              <a:rPr lang="zh-CN" altLang="zh-CN"/>
              <a:t>单击此处编辑母版标题样式</a:t>
            </a:r>
          </a:p>
        </p:txBody>
      </p:sp>
      <p:sp>
        <p:nvSpPr>
          <p:cNvPr id="3" name="竖排文字占位符 2">
            <a:extLst>
              <a:ext uri="{FF2B5EF4-FFF2-40B4-BE49-F238E27FC236}">
                <a16:creationId xmlns:a16="http://schemas.microsoft.com/office/drawing/2014/main" id="{4EA9AE36-6965-0747-B8C4-B0ACDBB5632C}"/>
              </a:ext>
            </a:extLst>
          </p:cNvPr>
          <p:cNvSpPr>
            <a:spLocks noGrp="1"/>
          </p:cNvSpPr>
          <p:nvPr>
            <p:ph type="body" idx="1"/>
          </p:nvPr>
        </p:nvSpPr>
        <p:spPr>
          <a:prstGeom prst="rect">
            <a:avLst/>
          </a:prstGeom>
        </p:spPr>
        <p:txBody>
          <a:bodyPr vert="eaVert"/>
          <a:lstStyle/>
          <a:p>
            <a:pPr lvl="0"/>
            <a:r>
              <a:rPr lang="zh-CN" altLang="zh-CN"/>
              <a:t>单击此处编辑母版文本样式</a:t>
            </a:r>
          </a:p>
          <a:p>
            <a:pPr lvl="1"/>
            <a:r>
              <a:rPr lang="zh-CN" altLang="zh-CN"/>
              <a:t>二级</a:t>
            </a:r>
          </a:p>
          <a:p>
            <a:pPr lvl="2"/>
            <a:r>
              <a:rPr lang="zh-CN" altLang="zh-CN"/>
              <a:t>三级</a:t>
            </a:r>
          </a:p>
          <a:p>
            <a:pPr lvl="3"/>
            <a:r>
              <a:rPr lang="zh-CN" altLang="zh-CN"/>
              <a:t>四级</a:t>
            </a:r>
          </a:p>
          <a:p>
            <a:pPr lvl="4"/>
            <a:r>
              <a:rPr lang="zh-CN" altLang="zh-CN"/>
              <a:t>五级</a:t>
            </a:r>
          </a:p>
        </p:txBody>
      </p:sp>
      <p:sp>
        <p:nvSpPr>
          <p:cNvPr id="4" name="日期占位符 3">
            <a:extLst>
              <a:ext uri="{FF2B5EF4-FFF2-40B4-BE49-F238E27FC236}">
                <a16:creationId xmlns:a16="http://schemas.microsoft.com/office/drawing/2014/main" id="{8F7C3A24-932E-614D-8003-63C2243DE413}"/>
              </a:ext>
            </a:extLst>
          </p:cNvPr>
          <p:cNvSpPr>
            <a:spLocks noGrp="1"/>
          </p:cNvSpPr>
          <p:nvPr>
            <p:ph type="dt" idx="10"/>
          </p:nvPr>
        </p:nvSpPr>
        <p:spPr>
          <a:prstGeom prst="rect">
            <a:avLst/>
          </a:prstGeom>
        </p:spPr>
        <p:txBody>
          <a:bodyPr/>
          <a:lstStyle/>
          <a:p>
            <a:fld id="{2C5C2BE9-50C2-4FC7-8DA2-DA8111BB25E8}" type="datetime1">
              <a:rPr lang="zh-CN" altLang="zh-CN"/>
              <a:t>2022/12/22</a:t>
            </a:fld>
            <a:endParaRPr lang="zh-CN" altLang="zh-CN"/>
          </a:p>
        </p:txBody>
      </p:sp>
      <p:sp>
        <p:nvSpPr>
          <p:cNvPr id="5" name="页脚占位符 4">
            <a:extLst>
              <a:ext uri="{FF2B5EF4-FFF2-40B4-BE49-F238E27FC236}">
                <a16:creationId xmlns:a16="http://schemas.microsoft.com/office/drawing/2014/main" id="{88BFF162-5D60-B64A-A720-F08D3BA9D38B}"/>
              </a:ext>
            </a:extLst>
          </p:cNvPr>
          <p:cNvSpPr>
            <a:spLocks noGrp="1"/>
          </p:cNvSpPr>
          <p:nvPr>
            <p:ph type="ftr" idx="11"/>
          </p:nvPr>
        </p:nvSpPr>
        <p:spPr>
          <a:prstGeom prst="rect">
            <a:avLst/>
          </a:prstGeom>
        </p:spPr>
        <p:txBody>
          <a:bodyPr/>
          <a:lstStyle/>
          <a:p>
            <a:endParaRPr lang="zh-CN" altLang="zh-CN"/>
          </a:p>
        </p:txBody>
      </p:sp>
      <p:sp>
        <p:nvSpPr>
          <p:cNvPr id="6" name="灯片编号占位符 5">
            <a:extLst>
              <a:ext uri="{FF2B5EF4-FFF2-40B4-BE49-F238E27FC236}">
                <a16:creationId xmlns:a16="http://schemas.microsoft.com/office/drawing/2014/main" id="{F579EB36-EA6E-2745-9D37-96E43E11D0DC}"/>
              </a:ext>
            </a:extLst>
          </p:cNvPr>
          <p:cNvSpPr>
            <a:spLocks noGrp="1"/>
          </p:cNvSpPr>
          <p:nvPr>
            <p:ph type="sldNum" idx="12"/>
          </p:nvPr>
        </p:nvSpPr>
        <p:spPr>
          <a:prstGeom prst="rect">
            <a:avLst/>
          </a:prstGeom>
        </p:spPr>
        <p:txBody>
          <a:bodyPr/>
          <a:lstStyle/>
          <a:p>
            <a:fld id="{62B2D548-89CC-4BAB-A54F-F1C2EA615538}" type="slidenum">
              <a:rPr lang="zh-CN" altLang="zh-CN"/>
              <a:t>‹#›</a:t>
            </a:fld>
            <a:endParaRPr lang="zh-CN" altLang="zh-CN"/>
          </a:p>
        </p:txBody>
      </p:sp>
    </p:spTree>
    <p:extLst>
      <p:ext uri="{BB962C8B-B14F-4D97-AF65-F5344CB8AC3E}">
        <p14:creationId xmlns:p14="http://schemas.microsoft.com/office/powerpoint/2010/main" val="3977294816"/>
      </p:ext>
    </p:extLst>
  </p:cSld>
  <p:clrMapOvr>
    <a:masterClrMapping/>
  </p:clrMapOvr>
</p:sldLayout>
</file>

<file path=ppt/slideLayouts/slideLayout11.xml><?xml version="1.0" encoding="utf-8"?>
<p:sldLayout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C99D4C0-C66E-E144-A639-EFF9DD4C7F46}"/>
              </a:ext>
            </a:extLst>
          </p:cNvPr>
          <p:cNvSpPr>
            <a:spLocks noGrp="1"/>
          </p:cNvSpPr>
          <p:nvPr>
            <p:ph type="title"/>
          </p:nvPr>
        </p:nvSpPr>
        <p:spPr>
          <a:xfrm>
            <a:off x="8724900" y="365125"/>
            <a:ext cx="2628900" cy="5811838"/>
          </a:xfrm>
          <a:prstGeom prst="rect">
            <a:avLst/>
          </a:prstGeom>
        </p:spPr>
        <p:txBody>
          <a:bodyPr vert="eaVert"/>
          <a:lstStyle/>
          <a:p>
            <a:r>
              <a:rPr lang="zh-CN" altLang="zh-CN"/>
              <a:t>单击此处编辑母版标题样式</a:t>
            </a:r>
          </a:p>
        </p:txBody>
      </p:sp>
      <p:sp>
        <p:nvSpPr>
          <p:cNvPr id="3" name="竖排文字占位符 2">
            <a:extLst>
              <a:ext uri="{FF2B5EF4-FFF2-40B4-BE49-F238E27FC236}">
                <a16:creationId xmlns:a16="http://schemas.microsoft.com/office/drawing/2014/main" id="{9889A39F-9BF5-1D4D-88B5-FEBF281D4C8A}"/>
              </a:ext>
            </a:extLst>
          </p:cNvPr>
          <p:cNvSpPr>
            <a:spLocks noGrp="1"/>
          </p:cNvSpPr>
          <p:nvPr>
            <p:ph type="body" idx="1"/>
          </p:nvPr>
        </p:nvSpPr>
        <p:spPr>
          <a:xfrm>
            <a:off x="838200" y="365125"/>
            <a:ext cx="7734300" cy="5811838"/>
          </a:xfrm>
          <a:prstGeom prst="rect">
            <a:avLst/>
          </a:prstGeom>
        </p:spPr>
        <p:txBody>
          <a:bodyPr vert="eaVert"/>
          <a:lstStyle/>
          <a:p>
            <a:pPr lvl="0"/>
            <a:r>
              <a:rPr lang="zh-CN" altLang="zh-CN"/>
              <a:t>单击此处编辑母版文本样式</a:t>
            </a:r>
          </a:p>
          <a:p>
            <a:pPr lvl="1"/>
            <a:r>
              <a:rPr lang="zh-CN" altLang="zh-CN"/>
              <a:t>二级</a:t>
            </a:r>
          </a:p>
          <a:p>
            <a:pPr lvl="2"/>
            <a:r>
              <a:rPr lang="zh-CN" altLang="zh-CN"/>
              <a:t>三级</a:t>
            </a:r>
          </a:p>
          <a:p>
            <a:pPr lvl="3"/>
            <a:r>
              <a:rPr lang="zh-CN" altLang="zh-CN"/>
              <a:t>四级</a:t>
            </a:r>
          </a:p>
          <a:p>
            <a:pPr lvl="4"/>
            <a:r>
              <a:rPr lang="zh-CN" altLang="zh-CN"/>
              <a:t>五级</a:t>
            </a:r>
          </a:p>
        </p:txBody>
      </p:sp>
      <p:sp>
        <p:nvSpPr>
          <p:cNvPr id="4" name="日期占位符 3">
            <a:extLst>
              <a:ext uri="{FF2B5EF4-FFF2-40B4-BE49-F238E27FC236}">
                <a16:creationId xmlns:a16="http://schemas.microsoft.com/office/drawing/2014/main" id="{30F5E92B-164A-5F46-B95A-5AC5EFFD6A1B}"/>
              </a:ext>
            </a:extLst>
          </p:cNvPr>
          <p:cNvSpPr>
            <a:spLocks noGrp="1"/>
          </p:cNvSpPr>
          <p:nvPr>
            <p:ph type="dt" idx="10"/>
          </p:nvPr>
        </p:nvSpPr>
        <p:spPr>
          <a:prstGeom prst="rect">
            <a:avLst/>
          </a:prstGeom>
        </p:spPr>
        <p:txBody>
          <a:bodyPr/>
          <a:lstStyle/>
          <a:p>
            <a:fld id="{2FD94C91-BA77-47D6-B78C-52DD4CF95C99}" type="datetime1">
              <a:rPr lang="zh-CN" altLang="zh-CN"/>
              <a:t>2022/12/22</a:t>
            </a:fld>
            <a:endParaRPr lang="zh-CN" altLang="zh-CN"/>
          </a:p>
        </p:txBody>
      </p:sp>
      <p:sp>
        <p:nvSpPr>
          <p:cNvPr id="5" name="页脚占位符 4">
            <a:extLst>
              <a:ext uri="{FF2B5EF4-FFF2-40B4-BE49-F238E27FC236}">
                <a16:creationId xmlns:a16="http://schemas.microsoft.com/office/drawing/2014/main" id="{82FC08E4-2DD1-9D4D-BA8E-AEA6E7271E2D}"/>
              </a:ext>
            </a:extLst>
          </p:cNvPr>
          <p:cNvSpPr>
            <a:spLocks noGrp="1"/>
          </p:cNvSpPr>
          <p:nvPr>
            <p:ph type="ftr" idx="11"/>
          </p:nvPr>
        </p:nvSpPr>
        <p:spPr>
          <a:prstGeom prst="rect">
            <a:avLst/>
          </a:prstGeom>
        </p:spPr>
        <p:txBody>
          <a:bodyPr/>
          <a:lstStyle/>
          <a:p>
            <a:endParaRPr lang="zh-CN" altLang="zh-CN"/>
          </a:p>
        </p:txBody>
      </p:sp>
      <p:sp>
        <p:nvSpPr>
          <p:cNvPr id="6" name="灯片编号占位符 5">
            <a:extLst>
              <a:ext uri="{FF2B5EF4-FFF2-40B4-BE49-F238E27FC236}">
                <a16:creationId xmlns:a16="http://schemas.microsoft.com/office/drawing/2014/main" id="{41AD9A81-EF7B-E543-BC77-96982945FF99}"/>
              </a:ext>
            </a:extLst>
          </p:cNvPr>
          <p:cNvSpPr>
            <a:spLocks noGrp="1"/>
          </p:cNvSpPr>
          <p:nvPr>
            <p:ph type="sldNum" idx="12"/>
          </p:nvPr>
        </p:nvSpPr>
        <p:spPr>
          <a:prstGeom prst="rect">
            <a:avLst/>
          </a:prstGeom>
        </p:spPr>
        <p:txBody>
          <a:bodyPr/>
          <a:lstStyle/>
          <a:p>
            <a:fld id="{A2867143-77DF-4C38-991B-F9151FDF6ED2}" type="slidenum">
              <a:rPr lang="zh-CN" altLang="zh-CN"/>
              <a:t>‹#›</a:t>
            </a:fld>
            <a:endParaRPr lang="zh-CN" altLang="zh-CN"/>
          </a:p>
        </p:txBody>
      </p:sp>
    </p:spTree>
    <p:extLst>
      <p:ext uri="{BB962C8B-B14F-4D97-AF65-F5344CB8AC3E}">
        <p14:creationId xmlns:p14="http://schemas.microsoft.com/office/powerpoint/2010/main" val="3914934789"/>
      </p:ext>
    </p:extLst>
  </p:cSld>
  <p:clrMapOvr>
    <a:masterClrMapping/>
  </p:clrMapOvr>
</p:sldLayout>
</file>

<file path=ppt/slideLayouts/slideLayout2.xml><?xml version="1.0" encoding="utf-8"?>
<p:sldLayout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AC679B-6C9D-1A4F-91D3-E00774F4C65E}"/>
              </a:ext>
            </a:extLst>
          </p:cNvPr>
          <p:cNvSpPr>
            <a:spLocks noGrp="1"/>
          </p:cNvSpPr>
          <p:nvPr>
            <p:ph type="title"/>
          </p:nvPr>
        </p:nvSpPr>
        <p:spPr>
          <a:prstGeom prst="rect">
            <a:avLst/>
          </a:prstGeom>
        </p:spPr>
        <p:txBody>
          <a:bodyPr/>
          <a:lstStyle/>
          <a:p>
            <a:r>
              <a:rPr lang="zh-CN" altLang="zh-CN"/>
              <a:t>单击此处编辑母版标题样式</a:t>
            </a:r>
          </a:p>
        </p:txBody>
      </p:sp>
      <p:sp>
        <p:nvSpPr>
          <p:cNvPr id="3" name="内容占位符 2">
            <a:extLst>
              <a:ext uri="{FF2B5EF4-FFF2-40B4-BE49-F238E27FC236}">
                <a16:creationId xmlns:a16="http://schemas.microsoft.com/office/drawing/2014/main" id="{BE5B4190-F12C-3841-A9E2-53B5620E45AB}"/>
              </a:ext>
            </a:extLst>
          </p:cNvPr>
          <p:cNvSpPr>
            <a:spLocks noGrp="1"/>
          </p:cNvSpPr>
          <p:nvPr>
            <p:ph idx="1"/>
          </p:nvPr>
        </p:nvSpPr>
        <p:spPr>
          <a:prstGeom prst="rect">
            <a:avLst/>
          </a:prstGeom>
        </p:spPr>
        <p:txBody>
          <a:bodyPr/>
          <a:lstStyle/>
          <a:p>
            <a:pPr lvl="0"/>
            <a:r>
              <a:rPr lang="zh-CN" altLang="zh-CN"/>
              <a:t>单击此处编辑母版文本样式</a:t>
            </a:r>
          </a:p>
          <a:p>
            <a:pPr lvl="1"/>
            <a:r>
              <a:rPr lang="zh-CN" altLang="zh-CN"/>
              <a:t>二级</a:t>
            </a:r>
          </a:p>
          <a:p>
            <a:pPr lvl="2"/>
            <a:r>
              <a:rPr lang="zh-CN" altLang="zh-CN"/>
              <a:t>三级</a:t>
            </a:r>
          </a:p>
          <a:p>
            <a:pPr lvl="3"/>
            <a:r>
              <a:rPr lang="zh-CN" altLang="zh-CN"/>
              <a:t>四级</a:t>
            </a:r>
          </a:p>
          <a:p>
            <a:pPr lvl="4"/>
            <a:r>
              <a:rPr lang="zh-CN" altLang="zh-CN"/>
              <a:t>五级</a:t>
            </a:r>
          </a:p>
        </p:txBody>
      </p:sp>
      <p:sp>
        <p:nvSpPr>
          <p:cNvPr id="4" name="日期占位符 3">
            <a:extLst>
              <a:ext uri="{FF2B5EF4-FFF2-40B4-BE49-F238E27FC236}">
                <a16:creationId xmlns:a16="http://schemas.microsoft.com/office/drawing/2014/main" id="{1C7094C1-7AB0-8D41-990D-52097AD241C2}"/>
              </a:ext>
            </a:extLst>
          </p:cNvPr>
          <p:cNvSpPr>
            <a:spLocks noGrp="1"/>
          </p:cNvSpPr>
          <p:nvPr>
            <p:ph type="dt" idx="10"/>
          </p:nvPr>
        </p:nvSpPr>
        <p:spPr>
          <a:prstGeom prst="rect">
            <a:avLst/>
          </a:prstGeom>
        </p:spPr>
        <p:txBody>
          <a:bodyPr/>
          <a:lstStyle/>
          <a:p>
            <a:fld id="{2B691CE3-4F96-4FED-B73C-5FEB553A1C7B}" type="datetime1">
              <a:rPr lang="zh-CN" altLang="zh-CN"/>
              <a:t>2022/12/22</a:t>
            </a:fld>
            <a:endParaRPr lang="zh-CN" altLang="zh-CN"/>
          </a:p>
        </p:txBody>
      </p:sp>
      <p:sp>
        <p:nvSpPr>
          <p:cNvPr id="5" name="页脚占位符 4">
            <a:extLst>
              <a:ext uri="{FF2B5EF4-FFF2-40B4-BE49-F238E27FC236}">
                <a16:creationId xmlns:a16="http://schemas.microsoft.com/office/drawing/2014/main" id="{07F30CEB-C816-654D-B93D-EDD98F14077A}"/>
              </a:ext>
            </a:extLst>
          </p:cNvPr>
          <p:cNvSpPr>
            <a:spLocks noGrp="1"/>
          </p:cNvSpPr>
          <p:nvPr>
            <p:ph type="ftr" idx="11"/>
          </p:nvPr>
        </p:nvSpPr>
        <p:spPr>
          <a:prstGeom prst="rect">
            <a:avLst/>
          </a:prstGeom>
        </p:spPr>
        <p:txBody>
          <a:bodyPr/>
          <a:lstStyle/>
          <a:p>
            <a:endParaRPr lang="zh-CN" altLang="zh-CN"/>
          </a:p>
        </p:txBody>
      </p:sp>
      <p:sp>
        <p:nvSpPr>
          <p:cNvPr id="6" name="灯片编号占位符 5">
            <a:extLst>
              <a:ext uri="{FF2B5EF4-FFF2-40B4-BE49-F238E27FC236}">
                <a16:creationId xmlns:a16="http://schemas.microsoft.com/office/drawing/2014/main" id="{CF336DA2-E044-CD49-B80E-682AA496AE2D}"/>
              </a:ext>
            </a:extLst>
          </p:cNvPr>
          <p:cNvSpPr>
            <a:spLocks noGrp="1"/>
          </p:cNvSpPr>
          <p:nvPr>
            <p:ph type="sldNum" idx="12"/>
          </p:nvPr>
        </p:nvSpPr>
        <p:spPr>
          <a:prstGeom prst="rect">
            <a:avLst/>
          </a:prstGeom>
        </p:spPr>
        <p:txBody>
          <a:bodyPr/>
          <a:lstStyle/>
          <a:p>
            <a:fld id="{E6FAAAB0-03FB-4254-ABA0-A0A574893F38}" type="slidenum">
              <a:rPr lang="zh-CN" altLang="zh-CN"/>
              <a:t>‹#›</a:t>
            </a:fld>
            <a:endParaRPr lang="zh-CN" altLang="zh-CN"/>
          </a:p>
        </p:txBody>
      </p:sp>
    </p:spTree>
    <p:extLst>
      <p:ext uri="{BB962C8B-B14F-4D97-AF65-F5344CB8AC3E}">
        <p14:creationId xmlns:p14="http://schemas.microsoft.com/office/powerpoint/2010/main" val="2761174248"/>
      </p:ext>
    </p:extLst>
  </p:cSld>
  <p:clrMapOvr>
    <a:masterClrMapping/>
  </p:clrMapOvr>
</p:sldLayout>
</file>

<file path=ppt/slideLayouts/slideLayout3.xml><?xml version="1.0" encoding="utf-8"?>
<p:sldLayout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557E95-7D27-1C49-A3F5-199C58E90F2E}"/>
              </a:ext>
            </a:extLst>
          </p:cNvPr>
          <p:cNvSpPr>
            <a:spLocks noGrp="1"/>
          </p:cNvSpPr>
          <p:nvPr>
            <p:ph type="title"/>
          </p:nvPr>
        </p:nvSpPr>
        <p:spPr>
          <a:xfrm>
            <a:off x="831850" y="1709738"/>
            <a:ext cx="10515600" cy="2852737"/>
          </a:xfrm>
          <a:prstGeom prst="rect">
            <a:avLst/>
          </a:prstGeom>
        </p:spPr>
        <p:txBody>
          <a:bodyPr anchor="b"/>
          <a:lstStyle>
            <a:lvl1pPr lvl="0">
              <a:defRPr sz="6000"/>
            </a:lvl1pPr>
          </a:lstStyle>
          <a:p>
            <a:r>
              <a:rPr lang="zh-CN" altLang="zh-CN"/>
              <a:t>单击此处编辑母版标题样式</a:t>
            </a:r>
          </a:p>
        </p:txBody>
      </p:sp>
      <p:sp>
        <p:nvSpPr>
          <p:cNvPr id="3" name="文本占位符 2">
            <a:extLst>
              <a:ext uri="{FF2B5EF4-FFF2-40B4-BE49-F238E27FC236}">
                <a16:creationId xmlns:a16="http://schemas.microsoft.com/office/drawing/2014/main" id="{91389FA1-91CE-7849-AF92-43462160168D}"/>
              </a:ext>
            </a:extLst>
          </p:cNvPr>
          <p:cNvSpPr>
            <a:spLocks noGrp="1"/>
          </p:cNvSpPr>
          <p:nvPr>
            <p:ph type="body" idx="1"/>
          </p:nvPr>
        </p:nvSpPr>
        <p:spPr>
          <a:xfrm>
            <a:off x="831850" y="4589463"/>
            <a:ext cx="10515600" cy="1500187"/>
          </a:xfrm>
          <a:prstGeom prst="rect">
            <a:avLst/>
          </a:prstGeom>
        </p:spPr>
        <p:txBody>
          <a:bodyPr/>
          <a:lstStyle>
            <a:lvl1pPr marL="0" lvl="0" indent="0">
              <a:buNone/>
              <a:defRPr sz="2400">
                <a:solidFill>
                  <a:schemeClr val="tx1">
                    <a:tint val="75000"/>
                  </a:schemeClr>
                </a:solidFill>
              </a:defRPr>
            </a:lvl1pPr>
            <a:lvl2pPr marL="457200" lvl="1" indent="0">
              <a:buNone/>
              <a:defRPr sz="2000">
                <a:solidFill>
                  <a:schemeClr val="tx1">
                    <a:tint val="75000"/>
                  </a:schemeClr>
                </a:solidFill>
              </a:defRPr>
            </a:lvl2pPr>
            <a:lvl3pPr marL="914400" lvl="2" indent="0">
              <a:buNone/>
              <a:defRPr sz="1800">
                <a:solidFill>
                  <a:schemeClr val="tx1">
                    <a:tint val="75000"/>
                  </a:schemeClr>
                </a:solidFill>
              </a:defRPr>
            </a:lvl3pPr>
            <a:lvl4pPr marL="1371600" lvl="3" indent="0">
              <a:buNone/>
              <a:defRPr sz="1600">
                <a:solidFill>
                  <a:schemeClr val="tx1">
                    <a:tint val="75000"/>
                  </a:schemeClr>
                </a:solidFill>
              </a:defRPr>
            </a:lvl4pPr>
            <a:lvl5pPr marL="1828800" lvl="4" indent="0">
              <a:buNone/>
              <a:defRPr sz="1600">
                <a:solidFill>
                  <a:schemeClr val="tx1">
                    <a:tint val="75000"/>
                  </a:schemeClr>
                </a:solidFill>
              </a:defRPr>
            </a:lvl5pPr>
            <a:lvl6pPr marL="2286000" lvl="5" indent="0">
              <a:buNone/>
              <a:defRPr sz="1600">
                <a:solidFill>
                  <a:schemeClr val="tx1">
                    <a:tint val="75000"/>
                  </a:schemeClr>
                </a:solidFill>
              </a:defRPr>
            </a:lvl6pPr>
            <a:lvl7pPr marL="2743200" lvl="6" indent="0">
              <a:buNone/>
              <a:defRPr sz="1600">
                <a:solidFill>
                  <a:schemeClr val="tx1">
                    <a:tint val="75000"/>
                  </a:schemeClr>
                </a:solidFill>
              </a:defRPr>
            </a:lvl7pPr>
            <a:lvl8pPr marL="3200400" lvl="7" indent="0">
              <a:buNone/>
              <a:defRPr sz="1600">
                <a:solidFill>
                  <a:schemeClr val="tx1">
                    <a:tint val="75000"/>
                  </a:schemeClr>
                </a:solidFill>
              </a:defRPr>
            </a:lvl8pPr>
            <a:lvl9pPr marL="3657600" lvl="8" indent="0">
              <a:buNone/>
              <a:defRPr sz="1600">
                <a:solidFill>
                  <a:schemeClr val="tx1">
                    <a:tint val="75000"/>
                  </a:schemeClr>
                </a:solidFill>
              </a:defRPr>
            </a:lvl9pPr>
          </a:lstStyle>
          <a:p>
            <a:pPr lvl="0"/>
            <a:r>
              <a:rPr lang="zh-CN" altLang="zh-CN"/>
              <a:t>单击此处编辑母版文本样式</a:t>
            </a:r>
          </a:p>
        </p:txBody>
      </p:sp>
      <p:sp>
        <p:nvSpPr>
          <p:cNvPr id="4" name="日期占位符 3">
            <a:extLst>
              <a:ext uri="{FF2B5EF4-FFF2-40B4-BE49-F238E27FC236}">
                <a16:creationId xmlns:a16="http://schemas.microsoft.com/office/drawing/2014/main" id="{F9E3D7A6-EF95-2745-B76F-0FD2674B4606}"/>
              </a:ext>
            </a:extLst>
          </p:cNvPr>
          <p:cNvSpPr>
            <a:spLocks noGrp="1"/>
          </p:cNvSpPr>
          <p:nvPr>
            <p:ph type="dt" idx="10"/>
          </p:nvPr>
        </p:nvSpPr>
        <p:spPr>
          <a:prstGeom prst="rect">
            <a:avLst/>
          </a:prstGeom>
        </p:spPr>
        <p:txBody>
          <a:bodyPr/>
          <a:lstStyle/>
          <a:p>
            <a:fld id="{9F6CE3D8-ACCD-4F12-88BE-5ED454F2D406}" type="datetime1">
              <a:rPr lang="zh-CN" altLang="zh-CN"/>
              <a:t>2022/12/22</a:t>
            </a:fld>
            <a:endParaRPr lang="zh-CN" altLang="zh-CN"/>
          </a:p>
        </p:txBody>
      </p:sp>
      <p:sp>
        <p:nvSpPr>
          <p:cNvPr id="5" name="页脚占位符 4">
            <a:extLst>
              <a:ext uri="{FF2B5EF4-FFF2-40B4-BE49-F238E27FC236}">
                <a16:creationId xmlns:a16="http://schemas.microsoft.com/office/drawing/2014/main" id="{6B588057-1B6A-EA43-B3F9-19A8EABA7136}"/>
              </a:ext>
            </a:extLst>
          </p:cNvPr>
          <p:cNvSpPr>
            <a:spLocks noGrp="1"/>
          </p:cNvSpPr>
          <p:nvPr>
            <p:ph type="ftr" idx="11"/>
          </p:nvPr>
        </p:nvSpPr>
        <p:spPr>
          <a:prstGeom prst="rect">
            <a:avLst/>
          </a:prstGeom>
        </p:spPr>
        <p:txBody>
          <a:bodyPr/>
          <a:lstStyle/>
          <a:p>
            <a:endParaRPr lang="zh-CN" altLang="zh-CN"/>
          </a:p>
        </p:txBody>
      </p:sp>
      <p:sp>
        <p:nvSpPr>
          <p:cNvPr id="6" name="灯片编号占位符 5">
            <a:extLst>
              <a:ext uri="{FF2B5EF4-FFF2-40B4-BE49-F238E27FC236}">
                <a16:creationId xmlns:a16="http://schemas.microsoft.com/office/drawing/2014/main" id="{486125E2-6D24-2F45-A83C-9EE6D6FFC3AF}"/>
              </a:ext>
            </a:extLst>
          </p:cNvPr>
          <p:cNvSpPr>
            <a:spLocks noGrp="1"/>
          </p:cNvSpPr>
          <p:nvPr>
            <p:ph type="sldNum" idx="12"/>
          </p:nvPr>
        </p:nvSpPr>
        <p:spPr>
          <a:prstGeom prst="rect">
            <a:avLst/>
          </a:prstGeom>
        </p:spPr>
        <p:txBody>
          <a:bodyPr/>
          <a:lstStyle/>
          <a:p>
            <a:fld id="{D2AB62F3-D5CA-4D46-B397-50417417A678}" type="slidenum">
              <a:rPr lang="zh-CN" altLang="zh-CN"/>
              <a:t>‹#›</a:t>
            </a:fld>
            <a:endParaRPr lang="zh-CN" altLang="zh-CN"/>
          </a:p>
        </p:txBody>
      </p:sp>
    </p:spTree>
    <p:extLst>
      <p:ext uri="{BB962C8B-B14F-4D97-AF65-F5344CB8AC3E}">
        <p14:creationId xmlns:p14="http://schemas.microsoft.com/office/powerpoint/2010/main" val="515195652"/>
      </p:ext>
    </p:extLst>
  </p:cSld>
  <p:clrMapOvr>
    <a:masterClrMapping/>
  </p:clrMapOvr>
</p:sldLayout>
</file>

<file path=ppt/slideLayouts/slideLayout4.xml><?xml version="1.0" encoding="utf-8"?>
<p:sldLayout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AA3425-579E-C840-853E-14DF98B93DCD}"/>
              </a:ext>
            </a:extLst>
          </p:cNvPr>
          <p:cNvSpPr>
            <a:spLocks noGrp="1"/>
          </p:cNvSpPr>
          <p:nvPr>
            <p:ph type="title"/>
          </p:nvPr>
        </p:nvSpPr>
        <p:spPr>
          <a:prstGeom prst="rect">
            <a:avLst/>
          </a:prstGeom>
        </p:spPr>
        <p:txBody>
          <a:bodyPr/>
          <a:lstStyle/>
          <a:p>
            <a:r>
              <a:rPr lang="zh-CN" altLang="zh-CN"/>
              <a:t>单击此处编辑母版标题样式</a:t>
            </a:r>
          </a:p>
        </p:txBody>
      </p:sp>
      <p:sp>
        <p:nvSpPr>
          <p:cNvPr id="3" name="内容占位符 2">
            <a:extLst>
              <a:ext uri="{FF2B5EF4-FFF2-40B4-BE49-F238E27FC236}">
                <a16:creationId xmlns:a16="http://schemas.microsoft.com/office/drawing/2014/main" id="{B0A7C4D4-D1BA-C94D-9B41-841BD16C7A60}"/>
              </a:ext>
            </a:extLst>
          </p:cNvPr>
          <p:cNvSpPr>
            <a:spLocks noGrp="1"/>
          </p:cNvSpPr>
          <p:nvPr>
            <p:ph idx="1"/>
          </p:nvPr>
        </p:nvSpPr>
        <p:spPr>
          <a:xfrm>
            <a:off x="838200" y="1825625"/>
            <a:ext cx="5181600" cy="4351338"/>
          </a:xfrm>
          <a:prstGeom prst="rect">
            <a:avLst/>
          </a:prstGeom>
        </p:spPr>
        <p:txBody>
          <a:bodyPr/>
          <a:lstStyle/>
          <a:p>
            <a:pPr lvl="0"/>
            <a:r>
              <a:rPr lang="zh-CN" altLang="zh-CN"/>
              <a:t>单击此处编辑母版文本样式</a:t>
            </a:r>
          </a:p>
          <a:p>
            <a:pPr lvl="1"/>
            <a:r>
              <a:rPr lang="zh-CN" altLang="zh-CN"/>
              <a:t>二级</a:t>
            </a:r>
          </a:p>
          <a:p>
            <a:pPr lvl="2"/>
            <a:r>
              <a:rPr lang="zh-CN" altLang="zh-CN"/>
              <a:t>三级</a:t>
            </a:r>
          </a:p>
          <a:p>
            <a:pPr lvl="3"/>
            <a:r>
              <a:rPr lang="zh-CN" altLang="zh-CN"/>
              <a:t>四级</a:t>
            </a:r>
          </a:p>
          <a:p>
            <a:pPr lvl="4"/>
            <a:r>
              <a:rPr lang="zh-CN" altLang="zh-CN"/>
              <a:t>五级</a:t>
            </a:r>
          </a:p>
        </p:txBody>
      </p:sp>
      <p:sp>
        <p:nvSpPr>
          <p:cNvPr id="4" name="内容占位符 3">
            <a:extLst>
              <a:ext uri="{FF2B5EF4-FFF2-40B4-BE49-F238E27FC236}">
                <a16:creationId xmlns:a16="http://schemas.microsoft.com/office/drawing/2014/main" id="{66B57206-25E1-A449-BBAE-4C8B47B38BB5}"/>
              </a:ext>
            </a:extLst>
          </p:cNvPr>
          <p:cNvSpPr>
            <a:spLocks noGrp="1"/>
          </p:cNvSpPr>
          <p:nvPr>
            <p:ph idx="2"/>
          </p:nvPr>
        </p:nvSpPr>
        <p:spPr>
          <a:xfrm>
            <a:off x="6172200" y="1825625"/>
            <a:ext cx="5181600" cy="4351338"/>
          </a:xfrm>
          <a:prstGeom prst="rect">
            <a:avLst/>
          </a:prstGeom>
        </p:spPr>
        <p:txBody>
          <a:bodyPr/>
          <a:lstStyle/>
          <a:p>
            <a:pPr lvl="0"/>
            <a:r>
              <a:rPr lang="zh-CN" altLang="zh-CN"/>
              <a:t>单击此处编辑母版文本样式</a:t>
            </a:r>
          </a:p>
          <a:p>
            <a:pPr lvl="1"/>
            <a:r>
              <a:rPr lang="zh-CN" altLang="zh-CN"/>
              <a:t>二级</a:t>
            </a:r>
          </a:p>
          <a:p>
            <a:pPr lvl="2"/>
            <a:r>
              <a:rPr lang="zh-CN" altLang="zh-CN"/>
              <a:t>三级</a:t>
            </a:r>
          </a:p>
          <a:p>
            <a:pPr lvl="3"/>
            <a:r>
              <a:rPr lang="zh-CN" altLang="zh-CN"/>
              <a:t>四级</a:t>
            </a:r>
          </a:p>
          <a:p>
            <a:pPr lvl="4"/>
            <a:r>
              <a:rPr lang="zh-CN" altLang="zh-CN"/>
              <a:t>五级</a:t>
            </a:r>
          </a:p>
        </p:txBody>
      </p:sp>
      <p:sp>
        <p:nvSpPr>
          <p:cNvPr id="5" name="日期占位符 4">
            <a:extLst>
              <a:ext uri="{FF2B5EF4-FFF2-40B4-BE49-F238E27FC236}">
                <a16:creationId xmlns:a16="http://schemas.microsoft.com/office/drawing/2014/main" id="{4870AC82-E6A3-0D41-902E-F88C0E3F1C04}"/>
              </a:ext>
            </a:extLst>
          </p:cNvPr>
          <p:cNvSpPr>
            <a:spLocks noGrp="1"/>
          </p:cNvSpPr>
          <p:nvPr>
            <p:ph type="dt" idx="10"/>
          </p:nvPr>
        </p:nvSpPr>
        <p:spPr>
          <a:prstGeom prst="rect">
            <a:avLst/>
          </a:prstGeom>
        </p:spPr>
        <p:txBody>
          <a:bodyPr/>
          <a:lstStyle/>
          <a:p>
            <a:fld id="{08E68754-6889-4A3B-9228-37F1F57454CF}" type="datetime1">
              <a:rPr lang="zh-CN" altLang="zh-CN"/>
              <a:t>2022/12/22</a:t>
            </a:fld>
            <a:endParaRPr lang="zh-CN" altLang="zh-CN"/>
          </a:p>
        </p:txBody>
      </p:sp>
      <p:sp>
        <p:nvSpPr>
          <p:cNvPr id="6" name="页脚占位符 5">
            <a:extLst>
              <a:ext uri="{FF2B5EF4-FFF2-40B4-BE49-F238E27FC236}">
                <a16:creationId xmlns:a16="http://schemas.microsoft.com/office/drawing/2014/main" id="{C7668323-02C9-014E-AA3A-1276E9661773}"/>
              </a:ext>
            </a:extLst>
          </p:cNvPr>
          <p:cNvSpPr>
            <a:spLocks noGrp="1"/>
          </p:cNvSpPr>
          <p:nvPr>
            <p:ph type="ftr" idx="11"/>
          </p:nvPr>
        </p:nvSpPr>
        <p:spPr>
          <a:prstGeom prst="rect">
            <a:avLst/>
          </a:prstGeom>
        </p:spPr>
        <p:txBody>
          <a:bodyPr/>
          <a:lstStyle/>
          <a:p>
            <a:endParaRPr lang="zh-CN" altLang="zh-CN"/>
          </a:p>
        </p:txBody>
      </p:sp>
      <p:sp>
        <p:nvSpPr>
          <p:cNvPr id="7" name="灯片编号占位符 6">
            <a:extLst>
              <a:ext uri="{FF2B5EF4-FFF2-40B4-BE49-F238E27FC236}">
                <a16:creationId xmlns:a16="http://schemas.microsoft.com/office/drawing/2014/main" id="{F15EA1DC-6E30-9E47-A0C0-40B7734083E8}"/>
              </a:ext>
            </a:extLst>
          </p:cNvPr>
          <p:cNvSpPr>
            <a:spLocks noGrp="1"/>
          </p:cNvSpPr>
          <p:nvPr>
            <p:ph type="sldNum" idx="12"/>
          </p:nvPr>
        </p:nvSpPr>
        <p:spPr>
          <a:prstGeom prst="rect">
            <a:avLst/>
          </a:prstGeom>
        </p:spPr>
        <p:txBody>
          <a:bodyPr/>
          <a:lstStyle/>
          <a:p>
            <a:fld id="{52F222FF-456C-4041-BD9D-AB9DCD15E03A}" type="slidenum">
              <a:rPr lang="zh-CN" altLang="zh-CN"/>
              <a:t>‹#›</a:t>
            </a:fld>
            <a:endParaRPr lang="zh-CN" altLang="zh-CN"/>
          </a:p>
        </p:txBody>
      </p:sp>
    </p:spTree>
    <p:extLst>
      <p:ext uri="{BB962C8B-B14F-4D97-AF65-F5344CB8AC3E}">
        <p14:creationId xmlns:p14="http://schemas.microsoft.com/office/powerpoint/2010/main" val="2133315551"/>
      </p:ext>
    </p:extLst>
  </p:cSld>
  <p:clrMapOvr>
    <a:masterClrMapping/>
  </p:clrMapOvr>
</p:sldLayout>
</file>

<file path=ppt/slideLayouts/slideLayout5.xml><?xml version="1.0" encoding="utf-8"?>
<p:sldLayout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13C2D9-70CF-AE47-973D-07ADF7FD5E62}"/>
              </a:ext>
            </a:extLst>
          </p:cNvPr>
          <p:cNvSpPr>
            <a:spLocks noGrp="1"/>
          </p:cNvSpPr>
          <p:nvPr>
            <p:ph type="title"/>
          </p:nvPr>
        </p:nvSpPr>
        <p:spPr>
          <a:xfrm>
            <a:off x="839788" y="365125"/>
            <a:ext cx="10515600" cy="1325563"/>
          </a:xfrm>
          <a:prstGeom prst="rect">
            <a:avLst/>
          </a:prstGeom>
        </p:spPr>
        <p:txBody>
          <a:bodyPr/>
          <a:lstStyle/>
          <a:p>
            <a:r>
              <a:rPr lang="zh-CN" altLang="zh-CN"/>
              <a:t>单击此处编辑母版标题样式</a:t>
            </a:r>
          </a:p>
        </p:txBody>
      </p:sp>
      <p:sp>
        <p:nvSpPr>
          <p:cNvPr id="3" name="文本占位符 2">
            <a:extLst>
              <a:ext uri="{FF2B5EF4-FFF2-40B4-BE49-F238E27FC236}">
                <a16:creationId xmlns:a16="http://schemas.microsoft.com/office/drawing/2014/main" id="{F8DB7B89-F14C-7A49-B8B3-8C454283FA07}"/>
              </a:ext>
            </a:extLst>
          </p:cNvPr>
          <p:cNvSpPr>
            <a:spLocks noGrp="1"/>
          </p:cNvSpPr>
          <p:nvPr>
            <p:ph type="body" idx="1"/>
          </p:nvPr>
        </p:nvSpPr>
        <p:spPr>
          <a:xfrm>
            <a:off x="839788" y="1681163"/>
            <a:ext cx="5157787" cy="823912"/>
          </a:xfrm>
          <a:prstGeom prst="rect">
            <a:avLst/>
          </a:prstGeom>
        </p:spPr>
        <p:txBody>
          <a:bodyPr anchor="b"/>
          <a:lstStyle>
            <a:lvl1pPr marL="0" lvl="0" indent="0">
              <a:buNone/>
              <a:defRPr sz="2400" b="1"/>
            </a:lvl1pPr>
            <a:lvl2pPr marL="457200" lvl="1" indent="0">
              <a:buNone/>
              <a:defRPr sz="2000" b="1"/>
            </a:lvl2pPr>
            <a:lvl3pPr marL="914400" lvl="2" indent="0">
              <a:buNone/>
              <a:defRPr sz="1800" b="1"/>
            </a:lvl3pPr>
            <a:lvl4pPr marL="1371600" lvl="3" indent="0">
              <a:buNone/>
              <a:defRPr sz="1600" b="1"/>
            </a:lvl4pPr>
            <a:lvl5pPr marL="1828800" lvl="4" indent="0">
              <a:buNone/>
              <a:defRPr sz="1600" b="1"/>
            </a:lvl5pPr>
            <a:lvl6pPr marL="2286000" lvl="5" indent="0">
              <a:buNone/>
              <a:defRPr sz="1600" b="1"/>
            </a:lvl6pPr>
            <a:lvl7pPr marL="2743200" lvl="6" indent="0">
              <a:buNone/>
              <a:defRPr sz="1600" b="1"/>
            </a:lvl7pPr>
            <a:lvl8pPr marL="3200400" lvl="7" indent="0">
              <a:buNone/>
              <a:defRPr sz="1600" b="1"/>
            </a:lvl8pPr>
            <a:lvl9pPr marL="3657600" lvl="8" indent="0">
              <a:buNone/>
              <a:defRPr sz="1600" b="1"/>
            </a:lvl9pPr>
          </a:lstStyle>
          <a:p>
            <a:pPr lvl="0"/>
            <a:r>
              <a:rPr lang="zh-CN" altLang="zh-CN"/>
              <a:t>单击此处编辑母版文本样式</a:t>
            </a:r>
          </a:p>
        </p:txBody>
      </p:sp>
      <p:sp>
        <p:nvSpPr>
          <p:cNvPr id="4" name="内容占位符 3">
            <a:extLst>
              <a:ext uri="{FF2B5EF4-FFF2-40B4-BE49-F238E27FC236}">
                <a16:creationId xmlns:a16="http://schemas.microsoft.com/office/drawing/2014/main" id="{53AC7E28-0C90-754F-BEFF-7D70DA9E3FAB}"/>
              </a:ext>
            </a:extLst>
          </p:cNvPr>
          <p:cNvSpPr>
            <a:spLocks noGrp="1"/>
          </p:cNvSpPr>
          <p:nvPr>
            <p:ph idx="2"/>
          </p:nvPr>
        </p:nvSpPr>
        <p:spPr>
          <a:xfrm>
            <a:off x="839788" y="2505075"/>
            <a:ext cx="5157787" cy="3684588"/>
          </a:xfrm>
          <a:prstGeom prst="rect">
            <a:avLst/>
          </a:prstGeom>
        </p:spPr>
        <p:txBody>
          <a:bodyPr/>
          <a:lstStyle/>
          <a:p>
            <a:pPr lvl="0"/>
            <a:r>
              <a:rPr lang="zh-CN" altLang="zh-CN"/>
              <a:t>单击此处编辑母版文本样式</a:t>
            </a:r>
          </a:p>
          <a:p>
            <a:pPr lvl="1"/>
            <a:r>
              <a:rPr lang="zh-CN" altLang="zh-CN"/>
              <a:t>二级</a:t>
            </a:r>
          </a:p>
          <a:p>
            <a:pPr lvl="2"/>
            <a:r>
              <a:rPr lang="zh-CN" altLang="zh-CN"/>
              <a:t>三级</a:t>
            </a:r>
          </a:p>
          <a:p>
            <a:pPr lvl="3"/>
            <a:r>
              <a:rPr lang="zh-CN" altLang="zh-CN"/>
              <a:t>四级</a:t>
            </a:r>
          </a:p>
          <a:p>
            <a:pPr lvl="4"/>
            <a:r>
              <a:rPr lang="zh-CN" altLang="zh-CN"/>
              <a:t>五级</a:t>
            </a:r>
          </a:p>
        </p:txBody>
      </p:sp>
      <p:sp>
        <p:nvSpPr>
          <p:cNvPr id="5" name="文本占位符 4">
            <a:extLst>
              <a:ext uri="{FF2B5EF4-FFF2-40B4-BE49-F238E27FC236}">
                <a16:creationId xmlns:a16="http://schemas.microsoft.com/office/drawing/2014/main" id="{2D2F5466-FDDD-D94A-8586-9EA47BF9F3C9}"/>
              </a:ext>
            </a:extLst>
          </p:cNvPr>
          <p:cNvSpPr>
            <a:spLocks noGrp="1"/>
          </p:cNvSpPr>
          <p:nvPr>
            <p:ph type="body" idx="3"/>
          </p:nvPr>
        </p:nvSpPr>
        <p:spPr>
          <a:xfrm>
            <a:off x="6172200" y="1681163"/>
            <a:ext cx="5183188" cy="823912"/>
          </a:xfrm>
          <a:prstGeom prst="rect">
            <a:avLst/>
          </a:prstGeom>
        </p:spPr>
        <p:txBody>
          <a:bodyPr anchor="b"/>
          <a:lstStyle>
            <a:lvl1pPr marL="0" lvl="0" indent="0">
              <a:buNone/>
              <a:defRPr sz="2400" b="1"/>
            </a:lvl1pPr>
            <a:lvl2pPr marL="457200" lvl="1" indent="0">
              <a:buNone/>
              <a:defRPr sz="2000" b="1"/>
            </a:lvl2pPr>
            <a:lvl3pPr marL="914400" lvl="2" indent="0">
              <a:buNone/>
              <a:defRPr sz="1800" b="1"/>
            </a:lvl3pPr>
            <a:lvl4pPr marL="1371600" lvl="3" indent="0">
              <a:buNone/>
              <a:defRPr sz="1600" b="1"/>
            </a:lvl4pPr>
            <a:lvl5pPr marL="1828800" lvl="4" indent="0">
              <a:buNone/>
              <a:defRPr sz="1600" b="1"/>
            </a:lvl5pPr>
            <a:lvl6pPr marL="2286000" lvl="5" indent="0">
              <a:buNone/>
              <a:defRPr sz="1600" b="1"/>
            </a:lvl6pPr>
            <a:lvl7pPr marL="2743200" lvl="6" indent="0">
              <a:buNone/>
              <a:defRPr sz="1600" b="1"/>
            </a:lvl7pPr>
            <a:lvl8pPr marL="3200400" lvl="7" indent="0">
              <a:buNone/>
              <a:defRPr sz="1600" b="1"/>
            </a:lvl8pPr>
            <a:lvl9pPr marL="3657600" lvl="8" indent="0">
              <a:buNone/>
              <a:defRPr sz="1600" b="1"/>
            </a:lvl9pPr>
          </a:lstStyle>
          <a:p>
            <a:pPr lvl="0"/>
            <a:r>
              <a:rPr lang="zh-CN" altLang="zh-CN"/>
              <a:t>单击此处编辑母版文本样式</a:t>
            </a:r>
          </a:p>
        </p:txBody>
      </p:sp>
      <p:sp>
        <p:nvSpPr>
          <p:cNvPr id="6" name="内容占位符 5">
            <a:extLst>
              <a:ext uri="{FF2B5EF4-FFF2-40B4-BE49-F238E27FC236}">
                <a16:creationId xmlns:a16="http://schemas.microsoft.com/office/drawing/2014/main" id="{39E50A45-8E76-B148-A3C8-38B2A83A5E42}"/>
              </a:ext>
            </a:extLst>
          </p:cNvPr>
          <p:cNvSpPr>
            <a:spLocks noGrp="1"/>
          </p:cNvSpPr>
          <p:nvPr>
            <p:ph idx="4"/>
          </p:nvPr>
        </p:nvSpPr>
        <p:spPr>
          <a:xfrm>
            <a:off x="6172200" y="2505075"/>
            <a:ext cx="5183188" cy="3684588"/>
          </a:xfrm>
          <a:prstGeom prst="rect">
            <a:avLst/>
          </a:prstGeom>
        </p:spPr>
        <p:txBody>
          <a:bodyPr/>
          <a:lstStyle/>
          <a:p>
            <a:pPr lvl="0"/>
            <a:r>
              <a:rPr lang="zh-CN" altLang="zh-CN"/>
              <a:t>单击此处编辑母版文本样式</a:t>
            </a:r>
          </a:p>
          <a:p>
            <a:pPr lvl="1"/>
            <a:r>
              <a:rPr lang="zh-CN" altLang="zh-CN"/>
              <a:t>二级</a:t>
            </a:r>
          </a:p>
          <a:p>
            <a:pPr lvl="2"/>
            <a:r>
              <a:rPr lang="zh-CN" altLang="zh-CN"/>
              <a:t>三级</a:t>
            </a:r>
          </a:p>
          <a:p>
            <a:pPr lvl="3"/>
            <a:r>
              <a:rPr lang="zh-CN" altLang="zh-CN"/>
              <a:t>四级</a:t>
            </a:r>
          </a:p>
          <a:p>
            <a:pPr lvl="4"/>
            <a:r>
              <a:rPr lang="zh-CN" altLang="zh-CN"/>
              <a:t>五级</a:t>
            </a:r>
          </a:p>
        </p:txBody>
      </p:sp>
      <p:sp>
        <p:nvSpPr>
          <p:cNvPr id="7" name="日期占位符 6">
            <a:extLst>
              <a:ext uri="{FF2B5EF4-FFF2-40B4-BE49-F238E27FC236}">
                <a16:creationId xmlns:a16="http://schemas.microsoft.com/office/drawing/2014/main" id="{02559B8B-7CFA-914E-97A6-F6F2B52122EE}"/>
              </a:ext>
            </a:extLst>
          </p:cNvPr>
          <p:cNvSpPr>
            <a:spLocks noGrp="1"/>
          </p:cNvSpPr>
          <p:nvPr>
            <p:ph type="dt" idx="10"/>
          </p:nvPr>
        </p:nvSpPr>
        <p:spPr>
          <a:prstGeom prst="rect">
            <a:avLst/>
          </a:prstGeom>
        </p:spPr>
        <p:txBody>
          <a:bodyPr/>
          <a:lstStyle/>
          <a:p>
            <a:fld id="{200BD06D-F301-4F06-A09E-72F6D52CF498}" type="datetime1">
              <a:rPr lang="zh-CN" altLang="zh-CN"/>
              <a:t>2022/12/22</a:t>
            </a:fld>
            <a:endParaRPr lang="zh-CN" altLang="zh-CN"/>
          </a:p>
        </p:txBody>
      </p:sp>
      <p:sp>
        <p:nvSpPr>
          <p:cNvPr id="8" name="页脚占位符 7">
            <a:extLst>
              <a:ext uri="{FF2B5EF4-FFF2-40B4-BE49-F238E27FC236}">
                <a16:creationId xmlns:a16="http://schemas.microsoft.com/office/drawing/2014/main" id="{E26085F1-4769-3C4C-9616-DD268FC11920}"/>
              </a:ext>
            </a:extLst>
          </p:cNvPr>
          <p:cNvSpPr>
            <a:spLocks noGrp="1"/>
          </p:cNvSpPr>
          <p:nvPr>
            <p:ph type="ftr" idx="11"/>
          </p:nvPr>
        </p:nvSpPr>
        <p:spPr>
          <a:prstGeom prst="rect">
            <a:avLst/>
          </a:prstGeom>
        </p:spPr>
        <p:txBody>
          <a:bodyPr/>
          <a:lstStyle/>
          <a:p>
            <a:endParaRPr lang="zh-CN" altLang="zh-CN"/>
          </a:p>
        </p:txBody>
      </p:sp>
      <p:sp>
        <p:nvSpPr>
          <p:cNvPr id="9" name="灯片编号占位符 8">
            <a:extLst>
              <a:ext uri="{FF2B5EF4-FFF2-40B4-BE49-F238E27FC236}">
                <a16:creationId xmlns:a16="http://schemas.microsoft.com/office/drawing/2014/main" id="{FA3F1514-1019-E74C-94BD-322CF1852086}"/>
              </a:ext>
            </a:extLst>
          </p:cNvPr>
          <p:cNvSpPr>
            <a:spLocks noGrp="1"/>
          </p:cNvSpPr>
          <p:nvPr>
            <p:ph type="sldNum" idx="12"/>
          </p:nvPr>
        </p:nvSpPr>
        <p:spPr>
          <a:prstGeom prst="rect">
            <a:avLst/>
          </a:prstGeom>
        </p:spPr>
        <p:txBody>
          <a:bodyPr/>
          <a:lstStyle/>
          <a:p>
            <a:fld id="{82AAF740-471B-4696-A928-FE148B70C0B2}" type="slidenum">
              <a:rPr lang="zh-CN" altLang="zh-CN"/>
              <a:t>‹#›</a:t>
            </a:fld>
            <a:endParaRPr lang="zh-CN" altLang="zh-CN"/>
          </a:p>
        </p:txBody>
      </p:sp>
    </p:spTree>
    <p:extLst>
      <p:ext uri="{BB962C8B-B14F-4D97-AF65-F5344CB8AC3E}">
        <p14:creationId xmlns:p14="http://schemas.microsoft.com/office/powerpoint/2010/main" val="2817388483"/>
      </p:ext>
    </p:extLst>
  </p:cSld>
  <p:clrMapOvr>
    <a:masterClrMapping/>
  </p:clrMapOvr>
</p:sldLayout>
</file>

<file path=ppt/slideLayouts/slideLayout6.xml><?xml version="1.0" encoding="utf-8"?>
<p:sldLayout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08D611-DA8F-CB46-9468-B99CEDE1164D}"/>
              </a:ext>
            </a:extLst>
          </p:cNvPr>
          <p:cNvSpPr>
            <a:spLocks noGrp="1"/>
          </p:cNvSpPr>
          <p:nvPr>
            <p:ph type="title"/>
          </p:nvPr>
        </p:nvSpPr>
        <p:spPr>
          <a:prstGeom prst="rect">
            <a:avLst/>
          </a:prstGeom>
        </p:spPr>
        <p:txBody>
          <a:bodyPr/>
          <a:lstStyle/>
          <a:p>
            <a:r>
              <a:rPr lang="zh-CN" altLang="zh-CN"/>
              <a:t>单击此处编辑母版标题样式</a:t>
            </a:r>
          </a:p>
        </p:txBody>
      </p:sp>
      <p:sp>
        <p:nvSpPr>
          <p:cNvPr id="3" name="日期占位符 2">
            <a:extLst>
              <a:ext uri="{FF2B5EF4-FFF2-40B4-BE49-F238E27FC236}">
                <a16:creationId xmlns:a16="http://schemas.microsoft.com/office/drawing/2014/main" id="{F3FD1E67-8DA0-244B-ADA5-CF2584F03EEB}"/>
              </a:ext>
            </a:extLst>
          </p:cNvPr>
          <p:cNvSpPr>
            <a:spLocks noGrp="1"/>
          </p:cNvSpPr>
          <p:nvPr>
            <p:ph type="dt" idx="10"/>
          </p:nvPr>
        </p:nvSpPr>
        <p:spPr>
          <a:prstGeom prst="rect">
            <a:avLst/>
          </a:prstGeom>
        </p:spPr>
        <p:txBody>
          <a:bodyPr/>
          <a:lstStyle/>
          <a:p>
            <a:fld id="{BB3BBCC7-D9EF-440D-B112-4019054F79B0}" type="datetime1">
              <a:rPr lang="zh-CN" altLang="zh-CN"/>
              <a:t>2022/12/22</a:t>
            </a:fld>
            <a:endParaRPr lang="zh-CN" altLang="zh-CN"/>
          </a:p>
        </p:txBody>
      </p:sp>
      <p:sp>
        <p:nvSpPr>
          <p:cNvPr id="4" name="页脚占位符 3">
            <a:extLst>
              <a:ext uri="{FF2B5EF4-FFF2-40B4-BE49-F238E27FC236}">
                <a16:creationId xmlns:a16="http://schemas.microsoft.com/office/drawing/2014/main" id="{F82E9CC0-740A-154A-8391-EFE97104BE12}"/>
              </a:ext>
            </a:extLst>
          </p:cNvPr>
          <p:cNvSpPr>
            <a:spLocks noGrp="1"/>
          </p:cNvSpPr>
          <p:nvPr>
            <p:ph type="ftr" idx="11"/>
          </p:nvPr>
        </p:nvSpPr>
        <p:spPr>
          <a:prstGeom prst="rect">
            <a:avLst/>
          </a:prstGeom>
        </p:spPr>
        <p:txBody>
          <a:bodyPr/>
          <a:lstStyle/>
          <a:p>
            <a:endParaRPr lang="zh-CN" altLang="zh-CN"/>
          </a:p>
        </p:txBody>
      </p:sp>
      <p:sp>
        <p:nvSpPr>
          <p:cNvPr id="5" name="灯片编号占位符 4">
            <a:extLst>
              <a:ext uri="{FF2B5EF4-FFF2-40B4-BE49-F238E27FC236}">
                <a16:creationId xmlns:a16="http://schemas.microsoft.com/office/drawing/2014/main" id="{9F3A0B70-5486-0A46-97CB-A673E1A42FC3}"/>
              </a:ext>
            </a:extLst>
          </p:cNvPr>
          <p:cNvSpPr>
            <a:spLocks noGrp="1"/>
          </p:cNvSpPr>
          <p:nvPr>
            <p:ph type="sldNum" idx="12"/>
          </p:nvPr>
        </p:nvSpPr>
        <p:spPr>
          <a:prstGeom prst="rect">
            <a:avLst/>
          </a:prstGeom>
        </p:spPr>
        <p:txBody>
          <a:bodyPr/>
          <a:lstStyle/>
          <a:p>
            <a:fld id="{E7D9E6E8-4875-4338-BABE-28E290E0B2B6}" type="slidenum">
              <a:rPr lang="zh-CN" altLang="zh-CN"/>
              <a:t>‹#›</a:t>
            </a:fld>
            <a:endParaRPr lang="zh-CN" altLang="zh-CN"/>
          </a:p>
        </p:txBody>
      </p:sp>
    </p:spTree>
    <p:extLst>
      <p:ext uri="{BB962C8B-B14F-4D97-AF65-F5344CB8AC3E}">
        <p14:creationId xmlns:p14="http://schemas.microsoft.com/office/powerpoint/2010/main" val="672407705"/>
      </p:ext>
    </p:extLst>
  </p:cSld>
  <p:clrMapOvr>
    <a:masterClrMapping/>
  </p:clrMapOvr>
</p:sldLayout>
</file>

<file path=ppt/slideLayouts/slideLayout7.xml><?xml version="1.0" encoding="utf-8"?>
<p:sldLayout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5115269-0520-AE46-AAB6-4BD45C4FCEB5}"/>
              </a:ext>
            </a:extLst>
          </p:cNvPr>
          <p:cNvSpPr>
            <a:spLocks noGrp="1"/>
          </p:cNvSpPr>
          <p:nvPr>
            <p:ph type="dt" idx="10"/>
          </p:nvPr>
        </p:nvSpPr>
        <p:spPr>
          <a:prstGeom prst="rect">
            <a:avLst/>
          </a:prstGeom>
        </p:spPr>
        <p:txBody>
          <a:bodyPr/>
          <a:lstStyle/>
          <a:p>
            <a:fld id="{D4DD6E54-3161-493D-98CA-EDDFDEE78DBB}" type="datetime1">
              <a:rPr lang="zh-CN" altLang="zh-CN"/>
              <a:t>2022/12/22</a:t>
            </a:fld>
            <a:endParaRPr lang="zh-CN" altLang="zh-CN"/>
          </a:p>
        </p:txBody>
      </p:sp>
      <p:sp>
        <p:nvSpPr>
          <p:cNvPr id="3" name="页脚占位符 2">
            <a:extLst>
              <a:ext uri="{FF2B5EF4-FFF2-40B4-BE49-F238E27FC236}">
                <a16:creationId xmlns:a16="http://schemas.microsoft.com/office/drawing/2014/main" id="{A99CDE99-CC14-2043-965E-BF190BAACB62}"/>
              </a:ext>
            </a:extLst>
          </p:cNvPr>
          <p:cNvSpPr>
            <a:spLocks noGrp="1"/>
          </p:cNvSpPr>
          <p:nvPr>
            <p:ph type="ftr" idx="11"/>
          </p:nvPr>
        </p:nvSpPr>
        <p:spPr>
          <a:prstGeom prst="rect">
            <a:avLst/>
          </a:prstGeom>
        </p:spPr>
        <p:txBody>
          <a:bodyPr/>
          <a:lstStyle/>
          <a:p>
            <a:endParaRPr lang="zh-CN" altLang="zh-CN"/>
          </a:p>
        </p:txBody>
      </p:sp>
      <p:sp>
        <p:nvSpPr>
          <p:cNvPr id="4" name="灯片编号占位符 3">
            <a:extLst>
              <a:ext uri="{FF2B5EF4-FFF2-40B4-BE49-F238E27FC236}">
                <a16:creationId xmlns:a16="http://schemas.microsoft.com/office/drawing/2014/main" id="{CFF54362-FD32-EB4E-8237-5C130D6DEA6D}"/>
              </a:ext>
            </a:extLst>
          </p:cNvPr>
          <p:cNvSpPr>
            <a:spLocks noGrp="1"/>
          </p:cNvSpPr>
          <p:nvPr>
            <p:ph type="sldNum" idx="12"/>
          </p:nvPr>
        </p:nvSpPr>
        <p:spPr>
          <a:prstGeom prst="rect">
            <a:avLst/>
          </a:prstGeom>
        </p:spPr>
        <p:txBody>
          <a:bodyPr/>
          <a:lstStyle/>
          <a:p>
            <a:fld id="{F80166DC-A216-40C1-ACDA-90CBBC5BA23A}" type="slidenum">
              <a:rPr lang="zh-CN" altLang="zh-CN"/>
              <a:t>‹#›</a:t>
            </a:fld>
            <a:endParaRPr lang="zh-CN" altLang="zh-CN"/>
          </a:p>
        </p:txBody>
      </p:sp>
    </p:spTree>
    <p:extLst>
      <p:ext uri="{BB962C8B-B14F-4D97-AF65-F5344CB8AC3E}">
        <p14:creationId xmlns:p14="http://schemas.microsoft.com/office/powerpoint/2010/main" val="2606553922"/>
      </p:ext>
    </p:extLst>
  </p:cSld>
  <p:clrMapOvr>
    <a:masterClrMapping/>
  </p:clrMapOvr>
</p:sldLayout>
</file>

<file path=ppt/slideLayouts/slideLayout8.xml><?xml version="1.0" encoding="utf-8"?>
<p:sldLayout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2B06BB-050B-5844-9E7A-4D218983FC7E}"/>
              </a:ext>
            </a:extLst>
          </p:cNvPr>
          <p:cNvSpPr>
            <a:spLocks noGrp="1"/>
          </p:cNvSpPr>
          <p:nvPr>
            <p:ph type="title"/>
          </p:nvPr>
        </p:nvSpPr>
        <p:spPr>
          <a:xfrm>
            <a:off x="839788" y="457200"/>
            <a:ext cx="3932237" cy="1600200"/>
          </a:xfrm>
          <a:prstGeom prst="rect">
            <a:avLst/>
          </a:prstGeom>
        </p:spPr>
        <p:txBody>
          <a:bodyPr anchor="b"/>
          <a:lstStyle>
            <a:lvl1pPr lvl="0">
              <a:defRPr sz="3200"/>
            </a:lvl1pPr>
          </a:lstStyle>
          <a:p>
            <a:r>
              <a:rPr lang="zh-CN" altLang="zh-CN"/>
              <a:t>单击此处编辑母版标题样式</a:t>
            </a:r>
          </a:p>
        </p:txBody>
      </p:sp>
      <p:sp>
        <p:nvSpPr>
          <p:cNvPr id="3" name="内容占位符 2">
            <a:extLst>
              <a:ext uri="{FF2B5EF4-FFF2-40B4-BE49-F238E27FC236}">
                <a16:creationId xmlns:a16="http://schemas.microsoft.com/office/drawing/2014/main" id="{43DCCFDF-F05A-3942-9ED3-EDEE30D01D6C}"/>
              </a:ext>
            </a:extLst>
          </p:cNvPr>
          <p:cNvSpPr>
            <a:spLocks noGrp="1"/>
          </p:cNvSpPr>
          <p:nvPr>
            <p:ph idx="1"/>
          </p:nvPr>
        </p:nvSpPr>
        <p:spPr>
          <a:xfrm>
            <a:off x="5183188" y="987425"/>
            <a:ext cx="6172200" cy="4873625"/>
          </a:xfrm>
          <a:prstGeom prst="rect">
            <a:avLst/>
          </a:prstGeom>
        </p:spPr>
        <p:txBody>
          <a:bodyPr/>
          <a:lstStyle>
            <a:lvl1pPr lvl="0">
              <a:defRPr sz="3200"/>
            </a:lvl1pPr>
            <a:lvl2pPr lvl="1">
              <a:defRPr sz="2800"/>
            </a:lvl2pPr>
            <a:lvl3pPr lvl="2">
              <a:defRPr sz="2400"/>
            </a:lvl3pPr>
            <a:lvl4pPr lvl="3">
              <a:defRPr sz="2000"/>
            </a:lvl4pPr>
            <a:lvl5pPr lvl="4">
              <a:defRPr sz="2000"/>
            </a:lvl5pPr>
            <a:lvl6pPr lvl="5">
              <a:defRPr sz="2000"/>
            </a:lvl6pPr>
            <a:lvl7pPr lvl="6">
              <a:defRPr sz="2000"/>
            </a:lvl7pPr>
            <a:lvl8pPr lvl="7">
              <a:defRPr sz="2000"/>
            </a:lvl8pPr>
            <a:lvl9pPr lvl="8">
              <a:defRPr sz="2000"/>
            </a:lvl9pPr>
          </a:lstStyle>
          <a:p>
            <a:pPr lvl="0"/>
            <a:r>
              <a:rPr lang="zh-CN" altLang="zh-CN"/>
              <a:t>单击此处编辑母版文本样式</a:t>
            </a:r>
          </a:p>
          <a:p>
            <a:pPr lvl="1"/>
            <a:r>
              <a:rPr lang="zh-CN" altLang="zh-CN"/>
              <a:t>二级</a:t>
            </a:r>
          </a:p>
          <a:p>
            <a:pPr lvl="2"/>
            <a:r>
              <a:rPr lang="zh-CN" altLang="zh-CN"/>
              <a:t>三级</a:t>
            </a:r>
          </a:p>
          <a:p>
            <a:pPr lvl="3"/>
            <a:r>
              <a:rPr lang="zh-CN" altLang="zh-CN"/>
              <a:t>四级</a:t>
            </a:r>
          </a:p>
          <a:p>
            <a:pPr lvl="4"/>
            <a:r>
              <a:rPr lang="zh-CN" altLang="zh-CN"/>
              <a:t>五级</a:t>
            </a:r>
          </a:p>
        </p:txBody>
      </p:sp>
      <p:sp>
        <p:nvSpPr>
          <p:cNvPr id="4" name="文本占位符 3">
            <a:extLst>
              <a:ext uri="{FF2B5EF4-FFF2-40B4-BE49-F238E27FC236}">
                <a16:creationId xmlns:a16="http://schemas.microsoft.com/office/drawing/2014/main" id="{15363FA1-71A8-934E-88A2-98C401B3BCFD}"/>
              </a:ext>
            </a:extLst>
          </p:cNvPr>
          <p:cNvSpPr>
            <a:spLocks noGrp="1"/>
          </p:cNvSpPr>
          <p:nvPr>
            <p:ph type="body" idx="2"/>
          </p:nvPr>
        </p:nvSpPr>
        <p:spPr>
          <a:xfrm>
            <a:off x="839788" y="2057400"/>
            <a:ext cx="3932237" cy="3811588"/>
          </a:xfrm>
          <a:prstGeom prst="rect">
            <a:avLst/>
          </a:prstGeom>
        </p:spPr>
        <p:txBody>
          <a:bodyPr/>
          <a:lstStyle>
            <a:lvl1pPr marL="0" lvl="0" indent="0">
              <a:buNone/>
              <a:defRPr sz="1600"/>
            </a:lvl1pPr>
            <a:lvl2pPr marL="457200" lvl="1" indent="0">
              <a:buNone/>
              <a:defRPr sz="1400"/>
            </a:lvl2pPr>
            <a:lvl3pPr marL="914400" lvl="2" indent="0">
              <a:buNone/>
              <a:defRPr sz="1200"/>
            </a:lvl3pPr>
            <a:lvl4pPr marL="1371600" lvl="3" indent="0">
              <a:buNone/>
              <a:defRPr sz="1000"/>
            </a:lvl4pPr>
            <a:lvl5pPr marL="1828800" lvl="4" indent="0">
              <a:buNone/>
              <a:defRPr sz="1000"/>
            </a:lvl5pPr>
            <a:lvl6pPr marL="2286000" lvl="5" indent="0">
              <a:buNone/>
              <a:defRPr sz="1000"/>
            </a:lvl6pPr>
            <a:lvl7pPr marL="2743200" lvl="6" indent="0">
              <a:buNone/>
              <a:defRPr sz="1000"/>
            </a:lvl7pPr>
            <a:lvl8pPr marL="3200400" lvl="7" indent="0">
              <a:buNone/>
              <a:defRPr sz="1000"/>
            </a:lvl8pPr>
            <a:lvl9pPr marL="3657600" lvl="8" indent="0">
              <a:buNone/>
              <a:defRPr sz="1000"/>
            </a:lvl9pPr>
          </a:lstStyle>
          <a:p>
            <a:pPr lvl="0"/>
            <a:r>
              <a:rPr lang="zh-CN" altLang="zh-CN"/>
              <a:t>单击此处编辑母版文本样式</a:t>
            </a:r>
          </a:p>
        </p:txBody>
      </p:sp>
      <p:sp>
        <p:nvSpPr>
          <p:cNvPr id="5" name="日期占位符 4">
            <a:extLst>
              <a:ext uri="{FF2B5EF4-FFF2-40B4-BE49-F238E27FC236}">
                <a16:creationId xmlns:a16="http://schemas.microsoft.com/office/drawing/2014/main" id="{7DC4C7F2-1223-684C-9465-DA0BD9B3C865}"/>
              </a:ext>
            </a:extLst>
          </p:cNvPr>
          <p:cNvSpPr>
            <a:spLocks noGrp="1"/>
          </p:cNvSpPr>
          <p:nvPr>
            <p:ph type="dt" idx="10"/>
          </p:nvPr>
        </p:nvSpPr>
        <p:spPr>
          <a:prstGeom prst="rect">
            <a:avLst/>
          </a:prstGeom>
        </p:spPr>
        <p:txBody>
          <a:bodyPr/>
          <a:lstStyle/>
          <a:p>
            <a:fld id="{04FDF86C-0356-48B0-93F1-92827D79FF3B}" type="datetime1">
              <a:rPr lang="zh-CN" altLang="zh-CN"/>
              <a:t>2022/12/22</a:t>
            </a:fld>
            <a:endParaRPr lang="zh-CN" altLang="zh-CN"/>
          </a:p>
        </p:txBody>
      </p:sp>
      <p:sp>
        <p:nvSpPr>
          <p:cNvPr id="6" name="页脚占位符 5">
            <a:extLst>
              <a:ext uri="{FF2B5EF4-FFF2-40B4-BE49-F238E27FC236}">
                <a16:creationId xmlns:a16="http://schemas.microsoft.com/office/drawing/2014/main" id="{74988212-DC80-704A-B549-9455F8BDDA3D}"/>
              </a:ext>
            </a:extLst>
          </p:cNvPr>
          <p:cNvSpPr>
            <a:spLocks noGrp="1"/>
          </p:cNvSpPr>
          <p:nvPr>
            <p:ph type="ftr" idx="11"/>
          </p:nvPr>
        </p:nvSpPr>
        <p:spPr>
          <a:prstGeom prst="rect">
            <a:avLst/>
          </a:prstGeom>
        </p:spPr>
        <p:txBody>
          <a:bodyPr/>
          <a:lstStyle/>
          <a:p>
            <a:endParaRPr lang="zh-CN" altLang="zh-CN"/>
          </a:p>
        </p:txBody>
      </p:sp>
      <p:sp>
        <p:nvSpPr>
          <p:cNvPr id="7" name="灯片编号占位符 6">
            <a:extLst>
              <a:ext uri="{FF2B5EF4-FFF2-40B4-BE49-F238E27FC236}">
                <a16:creationId xmlns:a16="http://schemas.microsoft.com/office/drawing/2014/main" id="{8761C346-8CD6-534A-945A-98A46B485466}"/>
              </a:ext>
            </a:extLst>
          </p:cNvPr>
          <p:cNvSpPr>
            <a:spLocks noGrp="1"/>
          </p:cNvSpPr>
          <p:nvPr>
            <p:ph type="sldNum" idx="12"/>
          </p:nvPr>
        </p:nvSpPr>
        <p:spPr>
          <a:prstGeom prst="rect">
            <a:avLst/>
          </a:prstGeom>
        </p:spPr>
        <p:txBody>
          <a:bodyPr/>
          <a:lstStyle/>
          <a:p>
            <a:fld id="{6C4C4C5B-F77E-4538-B6AE-EC3EC014C797}" type="slidenum">
              <a:rPr lang="zh-CN" altLang="zh-CN"/>
              <a:t>‹#›</a:t>
            </a:fld>
            <a:endParaRPr lang="zh-CN" altLang="zh-CN"/>
          </a:p>
        </p:txBody>
      </p:sp>
    </p:spTree>
    <p:extLst>
      <p:ext uri="{BB962C8B-B14F-4D97-AF65-F5344CB8AC3E}">
        <p14:creationId xmlns:p14="http://schemas.microsoft.com/office/powerpoint/2010/main" val="171294950"/>
      </p:ext>
    </p:extLst>
  </p:cSld>
  <p:clrMapOvr>
    <a:masterClrMapping/>
  </p:clrMapOvr>
</p:sldLayout>
</file>

<file path=ppt/slideLayouts/slideLayout9.xml><?xml version="1.0" encoding="utf-8"?>
<p:sldLayout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D036A8-8961-964B-BA0F-1536417E8FA6}"/>
              </a:ext>
            </a:extLst>
          </p:cNvPr>
          <p:cNvSpPr>
            <a:spLocks noGrp="1"/>
          </p:cNvSpPr>
          <p:nvPr>
            <p:ph type="title"/>
          </p:nvPr>
        </p:nvSpPr>
        <p:spPr>
          <a:xfrm>
            <a:off x="839788" y="457200"/>
            <a:ext cx="3932237" cy="1600200"/>
          </a:xfrm>
          <a:prstGeom prst="rect">
            <a:avLst/>
          </a:prstGeom>
        </p:spPr>
        <p:txBody>
          <a:bodyPr anchor="b"/>
          <a:lstStyle>
            <a:lvl1pPr lvl="0">
              <a:defRPr sz="3200"/>
            </a:lvl1pPr>
          </a:lstStyle>
          <a:p>
            <a:r>
              <a:rPr lang="zh-CN" altLang="zh-CN"/>
              <a:t>单击此处编辑母版标题样式</a:t>
            </a:r>
          </a:p>
        </p:txBody>
      </p:sp>
      <p:sp>
        <p:nvSpPr>
          <p:cNvPr id="3" name="图片占位符 2">
            <a:extLst>
              <a:ext uri="{FF2B5EF4-FFF2-40B4-BE49-F238E27FC236}">
                <a16:creationId xmlns:a16="http://schemas.microsoft.com/office/drawing/2014/main" id="{B8A46E43-E6BC-FE48-A178-496D3BEF2622}"/>
              </a:ext>
            </a:extLst>
          </p:cNvPr>
          <p:cNvSpPr>
            <a:spLocks noGrp="1"/>
          </p:cNvSpPr>
          <p:nvPr>
            <p:ph type="pic" idx="1"/>
          </p:nvPr>
        </p:nvSpPr>
        <p:spPr>
          <a:xfrm>
            <a:off x="5183188" y="987425"/>
            <a:ext cx="6172200" cy="4873625"/>
          </a:xfrm>
          <a:prstGeom prst="rect">
            <a:avLst/>
          </a:prstGeom>
        </p:spPr>
        <p:txBody>
          <a:bodyPr/>
          <a:lstStyle>
            <a:lvl1pPr marL="0" lvl="0" indent="0">
              <a:buNone/>
              <a:defRPr sz="3200"/>
            </a:lvl1pPr>
            <a:lvl2pPr marL="457200" lvl="1" indent="0">
              <a:buNone/>
              <a:defRPr sz="2800"/>
            </a:lvl2pPr>
            <a:lvl3pPr marL="914400" lvl="2" indent="0">
              <a:buNone/>
              <a:defRPr sz="2400"/>
            </a:lvl3pPr>
            <a:lvl4pPr marL="1371600" lvl="3" indent="0">
              <a:buNone/>
              <a:defRPr sz="2000"/>
            </a:lvl4pPr>
            <a:lvl5pPr marL="1828800" lvl="4" indent="0">
              <a:buNone/>
              <a:defRPr sz="2000"/>
            </a:lvl5pPr>
            <a:lvl6pPr marL="2286000" lvl="5" indent="0">
              <a:buNone/>
              <a:defRPr sz="2000"/>
            </a:lvl6pPr>
            <a:lvl7pPr marL="2743200" lvl="6" indent="0">
              <a:buNone/>
              <a:defRPr sz="2000"/>
            </a:lvl7pPr>
            <a:lvl8pPr marL="3200400" lvl="7" indent="0">
              <a:buNone/>
              <a:defRPr sz="2000"/>
            </a:lvl8pPr>
            <a:lvl9pPr marL="3657600" lvl="8" indent="0">
              <a:buNone/>
              <a:defRPr sz="2000"/>
            </a:lvl9pPr>
          </a:lstStyle>
          <a:p>
            <a:endParaRPr lang="zh-CN" altLang="zh-CN"/>
          </a:p>
        </p:txBody>
      </p:sp>
      <p:sp>
        <p:nvSpPr>
          <p:cNvPr id="4" name="文本占位符 3">
            <a:extLst>
              <a:ext uri="{FF2B5EF4-FFF2-40B4-BE49-F238E27FC236}">
                <a16:creationId xmlns:a16="http://schemas.microsoft.com/office/drawing/2014/main" id="{936C771C-5A76-FD42-AD50-338B2DFC4CBB}"/>
              </a:ext>
            </a:extLst>
          </p:cNvPr>
          <p:cNvSpPr>
            <a:spLocks noGrp="1"/>
          </p:cNvSpPr>
          <p:nvPr>
            <p:ph type="body" idx="2"/>
          </p:nvPr>
        </p:nvSpPr>
        <p:spPr>
          <a:xfrm>
            <a:off x="839788" y="2057400"/>
            <a:ext cx="3932237" cy="3811588"/>
          </a:xfrm>
          <a:prstGeom prst="rect">
            <a:avLst/>
          </a:prstGeom>
        </p:spPr>
        <p:txBody>
          <a:bodyPr/>
          <a:lstStyle>
            <a:lvl1pPr marL="0" lvl="0" indent="0">
              <a:buNone/>
              <a:defRPr sz="1600"/>
            </a:lvl1pPr>
            <a:lvl2pPr marL="457200" lvl="1" indent="0">
              <a:buNone/>
              <a:defRPr sz="1400"/>
            </a:lvl2pPr>
            <a:lvl3pPr marL="914400" lvl="2" indent="0">
              <a:buNone/>
              <a:defRPr sz="1200"/>
            </a:lvl3pPr>
            <a:lvl4pPr marL="1371600" lvl="3" indent="0">
              <a:buNone/>
              <a:defRPr sz="1000"/>
            </a:lvl4pPr>
            <a:lvl5pPr marL="1828800" lvl="4" indent="0">
              <a:buNone/>
              <a:defRPr sz="1000"/>
            </a:lvl5pPr>
            <a:lvl6pPr marL="2286000" lvl="5" indent="0">
              <a:buNone/>
              <a:defRPr sz="1000"/>
            </a:lvl6pPr>
            <a:lvl7pPr marL="2743200" lvl="6" indent="0">
              <a:buNone/>
              <a:defRPr sz="1000"/>
            </a:lvl7pPr>
            <a:lvl8pPr marL="3200400" lvl="7" indent="0">
              <a:buNone/>
              <a:defRPr sz="1000"/>
            </a:lvl8pPr>
            <a:lvl9pPr marL="3657600" lvl="8" indent="0">
              <a:buNone/>
              <a:defRPr sz="1000"/>
            </a:lvl9pPr>
          </a:lstStyle>
          <a:p>
            <a:pPr lvl="0"/>
            <a:r>
              <a:rPr lang="zh-CN" altLang="zh-CN"/>
              <a:t>单击此处编辑母版文本样式</a:t>
            </a:r>
          </a:p>
        </p:txBody>
      </p:sp>
      <p:sp>
        <p:nvSpPr>
          <p:cNvPr id="5" name="日期占位符 4">
            <a:extLst>
              <a:ext uri="{FF2B5EF4-FFF2-40B4-BE49-F238E27FC236}">
                <a16:creationId xmlns:a16="http://schemas.microsoft.com/office/drawing/2014/main" id="{0218927A-34C1-8447-BFD2-41E82FAE7C6B}"/>
              </a:ext>
            </a:extLst>
          </p:cNvPr>
          <p:cNvSpPr>
            <a:spLocks noGrp="1"/>
          </p:cNvSpPr>
          <p:nvPr>
            <p:ph type="dt" idx="10"/>
          </p:nvPr>
        </p:nvSpPr>
        <p:spPr>
          <a:prstGeom prst="rect">
            <a:avLst/>
          </a:prstGeom>
        </p:spPr>
        <p:txBody>
          <a:bodyPr/>
          <a:lstStyle/>
          <a:p>
            <a:fld id="{DBFC9C72-F038-4E2F-A6EF-1BC926FAE4BB}" type="datetime1">
              <a:rPr lang="zh-CN" altLang="zh-CN"/>
              <a:t>2022/12/22</a:t>
            </a:fld>
            <a:endParaRPr lang="zh-CN" altLang="zh-CN"/>
          </a:p>
        </p:txBody>
      </p:sp>
      <p:sp>
        <p:nvSpPr>
          <p:cNvPr id="6" name="页脚占位符 5">
            <a:extLst>
              <a:ext uri="{FF2B5EF4-FFF2-40B4-BE49-F238E27FC236}">
                <a16:creationId xmlns:a16="http://schemas.microsoft.com/office/drawing/2014/main" id="{03453D19-631C-5448-974D-FE77B7D42EF3}"/>
              </a:ext>
            </a:extLst>
          </p:cNvPr>
          <p:cNvSpPr>
            <a:spLocks noGrp="1"/>
          </p:cNvSpPr>
          <p:nvPr>
            <p:ph type="ftr" idx="11"/>
          </p:nvPr>
        </p:nvSpPr>
        <p:spPr>
          <a:prstGeom prst="rect">
            <a:avLst/>
          </a:prstGeom>
        </p:spPr>
        <p:txBody>
          <a:bodyPr/>
          <a:lstStyle/>
          <a:p>
            <a:endParaRPr lang="zh-CN" altLang="zh-CN"/>
          </a:p>
        </p:txBody>
      </p:sp>
      <p:sp>
        <p:nvSpPr>
          <p:cNvPr id="7" name="灯片编号占位符 6">
            <a:extLst>
              <a:ext uri="{FF2B5EF4-FFF2-40B4-BE49-F238E27FC236}">
                <a16:creationId xmlns:a16="http://schemas.microsoft.com/office/drawing/2014/main" id="{8EBBBB8E-BBC0-E34C-BC1C-F1E4E312FBB9}"/>
              </a:ext>
            </a:extLst>
          </p:cNvPr>
          <p:cNvSpPr>
            <a:spLocks noGrp="1"/>
          </p:cNvSpPr>
          <p:nvPr>
            <p:ph type="sldNum" idx="12"/>
          </p:nvPr>
        </p:nvSpPr>
        <p:spPr>
          <a:prstGeom prst="rect">
            <a:avLst/>
          </a:prstGeom>
        </p:spPr>
        <p:txBody>
          <a:bodyPr/>
          <a:lstStyle/>
          <a:p>
            <a:fld id="{15E1C98E-C7B0-4DF3-BFB8-DB582084828C}" type="slidenum">
              <a:rPr lang="zh-CN" altLang="zh-CN"/>
              <a:t>‹#›</a:t>
            </a:fld>
            <a:endParaRPr lang="zh-CN" altLang="zh-CN"/>
          </a:p>
        </p:txBody>
      </p:sp>
    </p:spTree>
    <p:extLst>
      <p:ext uri="{BB962C8B-B14F-4D97-AF65-F5344CB8AC3E}">
        <p14:creationId xmlns:p14="http://schemas.microsoft.com/office/powerpoint/2010/main" val="2009994174"/>
      </p:ext>
    </p:extLst>
  </p:cSld>
  <p:clrMapOvr>
    <a:masterClrMapping/>
  </p:clrMapOvr>
</p:sldLayout>
</file>

<file path=ppt/slideMasters/_rels/slideMaster1.xml.rels>&#65279;<?xml version="1.0" encoding="utf-8"?><Relationships xmlns="http://schemas.openxmlformats.org/package/2006/relationships"><Relationship Type="http://schemas.openxmlformats.org/officeDocument/2006/relationships/slideLayout" Target="/ppt/slideLayouts/slideLayout1.xml" Id="rId1" /><Relationship Type="http://schemas.openxmlformats.org/officeDocument/2006/relationships/slideLayout" Target="/ppt/slideLayouts/slideLayout2.xml" Id="rId2" /><Relationship Type="http://schemas.openxmlformats.org/officeDocument/2006/relationships/slideLayout" Target="/ppt/slideLayouts/slideLayout3.xml" Id="rId3" /><Relationship Type="http://schemas.openxmlformats.org/officeDocument/2006/relationships/slideLayout" Target="/ppt/slideLayouts/slideLayout4.xml" Id="rId4" /><Relationship Type="http://schemas.openxmlformats.org/officeDocument/2006/relationships/slideLayout" Target="/ppt/slideLayouts/slideLayout5.xml" Id="rId5" /><Relationship Type="http://schemas.openxmlformats.org/officeDocument/2006/relationships/slideLayout" Target="/ppt/slideLayouts/slideLayout6.xml" Id="rId6" /><Relationship Type="http://schemas.openxmlformats.org/officeDocument/2006/relationships/slideLayout" Target="/ppt/slideLayouts/slideLayout7.xml" Id="rId7" /><Relationship Type="http://schemas.openxmlformats.org/officeDocument/2006/relationships/slideLayout" Target="/ppt/slideLayouts/slideLayout8.xml" Id="rId8" /><Relationship Type="http://schemas.openxmlformats.org/officeDocument/2006/relationships/slideLayout" Target="/ppt/slideLayouts/slideLayout9.xml" Id="rId9" /><Relationship Type="http://schemas.openxmlformats.org/officeDocument/2006/relationships/slideLayout" Target="/ppt/slideLayouts/slideLayout10.xml" Id="rId10" /><Relationship Type="http://schemas.openxmlformats.org/officeDocument/2006/relationships/slideLayout" Target="/ppt/slideLayouts/slideLayout11.xml" Id="rId11" /><Relationship Type="http://schemas.openxmlformats.org/officeDocument/2006/relationships/theme" Target="/ppt/theme/theme1.xml" Id="rId12" /></Relationships>
</file>

<file path=ppt/slideMasters/slideMaster1.xml><?xml version="1.0" encoding="utf-8"?>
<p:sldMaster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bg>
      <p:bgPr>
        <a:solidFill>
          <a:schemeClr val="bg1"/>
        </a:solidFill>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82FE83B-5215-6D4C-8B3A-C6713C845281}"/>
              </a:ext>
            </a:extLst>
          </p:cNvPr>
          <p:cNvSpPr>
            <a:spLocks noGrp="1"/>
          </p:cNvSpPr>
          <p:nvPr>
            <p:ph type="title"/>
          </p:nvPr>
        </p:nvSpPr>
        <p:spPr>
          <a:xfrm>
            <a:off x="838200" y="365125"/>
            <a:ext cx="10515600" cy="1325563"/>
          </a:xfrm>
          <a:prstGeom prst="rect">
            <a:avLst/>
          </a:prstGeom>
        </p:spPr>
        <p:txBody>
          <a:bodyPr vert="horz" lIns="91440" tIns="45720" rIns="91440" bIns="45720" anchor="ctr">
            <a:normAutofit/>
          </a:bodyPr>
          <a:lstStyle/>
          <a:p>
            <a:r>
              <a:rPr lang="zh-CN" altLang="zh-CN"/>
              <a:t>单击此处编辑母版标题样式</a:t>
            </a:r>
          </a:p>
        </p:txBody>
      </p:sp>
      <p:sp>
        <p:nvSpPr>
          <p:cNvPr id="3" name="文本占位符 2">
            <a:extLst>
              <a:ext uri="{FF2B5EF4-FFF2-40B4-BE49-F238E27FC236}">
                <a16:creationId xmlns:a16="http://schemas.microsoft.com/office/drawing/2014/main" id="{3FFEA994-759E-EE4A-92A4-9609BDE2D382}"/>
              </a:ext>
            </a:extLst>
          </p:cNvPr>
          <p:cNvSpPr>
            <a:spLocks noGrp="1"/>
          </p:cNvSpPr>
          <p:nvPr>
            <p:ph type="body" idx="1"/>
          </p:nvPr>
        </p:nvSpPr>
        <p:spPr>
          <a:xfrm>
            <a:off x="838200" y="1825625"/>
            <a:ext cx="10515600" cy="4351338"/>
          </a:xfrm>
          <a:prstGeom prst="rect">
            <a:avLst/>
          </a:prstGeom>
        </p:spPr>
        <p:txBody>
          <a:bodyPr vert="horz" lIns="91440" tIns="45720" rIns="91440" bIns="45720">
            <a:normAutofit/>
          </a:bodyPr>
          <a:lstStyle/>
          <a:p>
            <a:pPr lvl="0"/>
            <a:r>
              <a:rPr lang="zh-CN" altLang="zh-CN"/>
              <a:t>单击此处编辑母版文本样式</a:t>
            </a:r>
          </a:p>
          <a:p>
            <a:pPr lvl="1"/>
            <a:r>
              <a:rPr lang="zh-CN" altLang="zh-CN"/>
              <a:t>二级</a:t>
            </a:r>
          </a:p>
          <a:p>
            <a:pPr lvl="2"/>
            <a:r>
              <a:rPr lang="zh-CN" altLang="zh-CN"/>
              <a:t>三级</a:t>
            </a:r>
          </a:p>
          <a:p>
            <a:pPr lvl="3"/>
            <a:r>
              <a:rPr lang="zh-CN" altLang="zh-CN"/>
              <a:t>四级</a:t>
            </a:r>
          </a:p>
          <a:p>
            <a:pPr lvl="4"/>
            <a:r>
              <a:rPr lang="zh-CN" altLang="zh-CN"/>
              <a:t>五级</a:t>
            </a:r>
          </a:p>
        </p:txBody>
      </p:sp>
      <p:sp>
        <p:nvSpPr>
          <p:cNvPr id="4" name="日期占位符 3">
            <a:extLst>
              <a:ext uri="{FF2B5EF4-FFF2-40B4-BE49-F238E27FC236}">
                <a16:creationId xmlns:a16="http://schemas.microsoft.com/office/drawing/2014/main" id="{3888A8D9-1050-2F46-ABBF-2D3000A4FFC8}"/>
              </a:ext>
            </a:extLst>
          </p:cNvPr>
          <p:cNvSpPr>
            <a:spLocks noGrp="1"/>
          </p:cNvSpPr>
          <p:nvPr>
            <p:ph type="dt" idx="2"/>
          </p:nvPr>
        </p:nvSpPr>
        <p:spPr>
          <a:xfrm>
            <a:off x="838200" y="6356350"/>
            <a:ext cx="2743200" cy="365125"/>
          </a:xfrm>
          <a:prstGeom prst="rect">
            <a:avLst/>
          </a:prstGeom>
        </p:spPr>
        <p:txBody>
          <a:bodyPr vert="horz" lIns="91440" tIns="45720" rIns="91440" bIns="45720" anchor="ctr"/>
          <a:lstStyle>
            <a:lvl1pPr lvl="0" algn="l">
              <a:defRPr sz="1200">
                <a:solidFill>
                  <a:schemeClr val="tx1">
                    <a:tint val="75000"/>
                  </a:schemeClr>
                </a:solidFill>
              </a:defRPr>
            </a:lvl1pPr>
          </a:lstStyle>
          <a:p>
            <a:fld id="{C7E16412-FFBD-4E85-A5E5-9E914BB7BA7A}" type="datetime1">
              <a:rPr lang="zh-CN" altLang="zh-CN"/>
              <a:t>2022/12/22</a:t>
            </a:fld>
            <a:endParaRPr lang="zh-CN" altLang="zh-CN"/>
          </a:p>
        </p:txBody>
      </p:sp>
      <p:sp>
        <p:nvSpPr>
          <p:cNvPr id="5" name="页脚占位符 4">
            <a:extLst>
              <a:ext uri="{FF2B5EF4-FFF2-40B4-BE49-F238E27FC236}">
                <a16:creationId xmlns:a16="http://schemas.microsoft.com/office/drawing/2014/main" id="{9D47537B-5185-BD49-952F-0A3EADC5038E}"/>
              </a:ext>
            </a:extLst>
          </p:cNvPr>
          <p:cNvSpPr>
            <a:spLocks noGrp="1"/>
          </p:cNvSpPr>
          <p:nvPr>
            <p:ph type="ftr" idx="3"/>
          </p:nvPr>
        </p:nvSpPr>
        <p:spPr>
          <a:xfrm>
            <a:off x="4038600" y="6356350"/>
            <a:ext cx="4114800" cy="365125"/>
          </a:xfrm>
          <a:prstGeom prst="rect">
            <a:avLst/>
          </a:prstGeom>
        </p:spPr>
        <p:txBody>
          <a:bodyPr vert="horz" lIns="91440" tIns="45720" rIns="91440" bIns="45720" anchor="ctr"/>
          <a:lstStyle>
            <a:lvl1pPr lvl="0" algn="ctr">
              <a:defRPr sz="1200">
                <a:solidFill>
                  <a:schemeClr val="tx1">
                    <a:tint val="75000"/>
                  </a:schemeClr>
                </a:solidFill>
              </a:defRPr>
            </a:lvl1pPr>
          </a:lstStyle>
          <a:p>
            <a:endParaRPr lang="zh-CN" altLang="zh-CN"/>
          </a:p>
        </p:txBody>
      </p:sp>
      <p:sp>
        <p:nvSpPr>
          <p:cNvPr id="6" name="灯片编号占位符 5">
            <a:extLst>
              <a:ext uri="{FF2B5EF4-FFF2-40B4-BE49-F238E27FC236}">
                <a16:creationId xmlns:a16="http://schemas.microsoft.com/office/drawing/2014/main" id="{4A444CE1-BE18-CE4C-9363-7F874182ECB7}"/>
              </a:ext>
            </a:extLst>
          </p:cNvPr>
          <p:cNvSpPr>
            <a:spLocks noGrp="1"/>
          </p:cNvSpPr>
          <p:nvPr>
            <p:ph type="sldNum" idx="4"/>
          </p:nvPr>
        </p:nvSpPr>
        <p:spPr>
          <a:xfrm>
            <a:off x="8610600" y="6356350"/>
            <a:ext cx="2743200" cy="365125"/>
          </a:xfrm>
          <a:prstGeom prst="rect">
            <a:avLst/>
          </a:prstGeom>
        </p:spPr>
        <p:txBody>
          <a:bodyPr vert="horz" lIns="91440" tIns="45720" rIns="91440" bIns="45720" anchor="ctr"/>
          <a:lstStyle>
            <a:lvl1pPr lvl="0" algn="r">
              <a:defRPr sz="1200">
                <a:solidFill>
                  <a:schemeClr val="tx1">
                    <a:tint val="75000"/>
                  </a:schemeClr>
                </a:solidFill>
              </a:defRPr>
            </a:lvl1pPr>
          </a:lstStyle>
          <a:p>
            <a:fld id="{0A088A4A-9791-457E-B5FE-4C96D1C24B5C}" type="slidenum">
              <a:rPr lang="zh-CN" altLang="zh-CN"/>
              <a:t>‹#›</a:t>
            </a:fld>
            <a:endParaRPr lang="zh-CN" altLang="zh-CN"/>
          </a:p>
        </p:txBody>
      </p:sp>
    </p:spTree>
    <p:extLst>
      <p:ext uri="{BB962C8B-B14F-4D97-AF65-F5344CB8AC3E}">
        <p14:creationId xmlns:p14="http://schemas.microsoft.com/office/powerpoint/2010/main" val="5211735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lvl="0" algn="l" defTabSz="914400">
        <a:lnSpc>
          <a:spcPct val="130000"/>
        </a:lnSpc>
        <a:spcBef>
          <a:spcPct val="0"/>
        </a:spcBef>
        <a:buNone/>
        <a:defRPr sz="4400" kern="1200">
          <a:solidFill>
            <a:schemeClr val="tx1"/>
          </a:solidFill>
          <a:latin typeface="微软雅黑"/>
          <a:ea typeface="微软雅黑"/>
        </a:defRPr>
      </a:lvl1pPr>
    </p:titleStyle>
    <p:bodyStyle>
      <a:lvl1pPr marL="228600" lvl="0" indent="-228600" algn="l" defTabSz="914400">
        <a:lnSpc>
          <a:spcPct val="130000"/>
        </a:lnSpc>
        <a:spcBef>
          <a:spcPts val="1000"/>
        </a:spcBef>
        <a:buFont typeface="Arial" charset="0"/>
        <a:buChar char="•"/>
        <a:defRPr sz="2800" kern="1200">
          <a:solidFill>
            <a:schemeClr val="tx1"/>
          </a:solidFill>
          <a:latin typeface="微软雅黑"/>
          <a:ea typeface="微软雅黑"/>
        </a:defRPr>
      </a:lvl1pPr>
      <a:lvl2pPr marL="685800" lvl="1" indent="-228600" algn="l" defTabSz="914400">
        <a:lnSpc>
          <a:spcPct val="130000"/>
        </a:lnSpc>
        <a:spcBef>
          <a:spcPts val="500"/>
        </a:spcBef>
        <a:buFont typeface="Arial" charset="0"/>
        <a:buChar char="•"/>
        <a:defRPr sz="2400" kern="1200">
          <a:solidFill>
            <a:schemeClr val="tx1"/>
          </a:solidFill>
          <a:latin typeface="微软雅黑"/>
          <a:ea typeface="微软雅黑"/>
        </a:defRPr>
      </a:lvl2pPr>
      <a:lvl3pPr marL="1143000" lvl="2" indent="-228600" algn="l" defTabSz="914400">
        <a:lnSpc>
          <a:spcPct val="130000"/>
        </a:lnSpc>
        <a:spcBef>
          <a:spcPts val="500"/>
        </a:spcBef>
        <a:buFont typeface="Arial" charset="0"/>
        <a:buChar char="•"/>
        <a:defRPr sz="2000" kern="1200">
          <a:solidFill>
            <a:schemeClr val="tx1"/>
          </a:solidFill>
          <a:latin typeface="微软雅黑"/>
          <a:ea typeface="微软雅黑"/>
        </a:defRPr>
      </a:lvl3pPr>
      <a:lvl4pPr marL="1600200" lvl="3" indent="-228600" algn="l" defTabSz="914400">
        <a:lnSpc>
          <a:spcPct val="130000"/>
        </a:lnSpc>
        <a:spcBef>
          <a:spcPts val="500"/>
        </a:spcBef>
        <a:buFont typeface="Arial" charset="0"/>
        <a:buChar char="•"/>
        <a:defRPr sz="1800" kern="1200">
          <a:solidFill>
            <a:schemeClr val="tx1"/>
          </a:solidFill>
          <a:latin typeface="微软雅黑"/>
          <a:ea typeface="微软雅黑"/>
        </a:defRPr>
      </a:lvl4pPr>
      <a:lvl5pPr marL="2057400" lvl="4" indent="-228600" algn="l" defTabSz="914400">
        <a:lnSpc>
          <a:spcPct val="130000"/>
        </a:lnSpc>
        <a:spcBef>
          <a:spcPts val="500"/>
        </a:spcBef>
        <a:buFont typeface="Arial" charset="0"/>
        <a:buChar char="•"/>
        <a:defRPr sz="1800" kern="1200">
          <a:solidFill>
            <a:schemeClr val="tx1"/>
          </a:solidFill>
          <a:latin typeface="微软雅黑"/>
          <a:ea typeface="微软雅黑"/>
        </a:defRPr>
      </a:lvl5pPr>
      <a:lvl6pPr marL="2514600" lvl="5" indent="-228600" algn="l" defTabSz="914400">
        <a:lnSpc>
          <a:spcPct val="130000"/>
        </a:lnSpc>
        <a:spcBef>
          <a:spcPts val="500"/>
        </a:spcBef>
        <a:buFont typeface="Arial" charset="0"/>
        <a:buChar char="•"/>
        <a:defRPr sz="1800" kern="1200">
          <a:solidFill>
            <a:schemeClr val="tx1"/>
          </a:solidFill>
          <a:latin typeface="微软雅黑"/>
          <a:ea typeface="微软雅黑"/>
        </a:defRPr>
      </a:lvl6pPr>
      <a:lvl7pPr marL="2971800" lvl="6" indent="-228600" algn="l" defTabSz="914400">
        <a:lnSpc>
          <a:spcPct val="130000"/>
        </a:lnSpc>
        <a:spcBef>
          <a:spcPts val="500"/>
        </a:spcBef>
        <a:buFont typeface="Arial" charset="0"/>
        <a:buChar char="•"/>
        <a:defRPr sz="1800" kern="1200">
          <a:solidFill>
            <a:schemeClr val="tx1"/>
          </a:solidFill>
          <a:latin typeface="微软雅黑"/>
          <a:ea typeface="微软雅黑"/>
        </a:defRPr>
      </a:lvl7pPr>
      <a:lvl8pPr marL="3429000" lvl="7" indent="-228600" algn="l" defTabSz="914400">
        <a:lnSpc>
          <a:spcPct val="130000"/>
        </a:lnSpc>
        <a:spcBef>
          <a:spcPts val="500"/>
        </a:spcBef>
        <a:buFont typeface="Arial" charset="0"/>
        <a:buChar char="•"/>
        <a:defRPr sz="1800" kern="1200">
          <a:solidFill>
            <a:schemeClr val="tx1"/>
          </a:solidFill>
          <a:latin typeface="微软雅黑"/>
          <a:ea typeface="微软雅黑"/>
        </a:defRPr>
      </a:lvl8pPr>
      <a:lvl9pPr marL="3886200" lvl="8" indent="-228600" algn="l" defTabSz="914400">
        <a:lnSpc>
          <a:spcPct val="130000"/>
        </a:lnSpc>
        <a:spcBef>
          <a:spcPts val="500"/>
        </a:spcBef>
        <a:buFont typeface="Arial" charset="0"/>
        <a:buChar char="•"/>
        <a:defRPr sz="1800" kern="1200">
          <a:solidFill>
            <a:schemeClr val="tx1"/>
          </a:solidFill>
          <a:latin typeface="微软雅黑"/>
          <a:ea typeface="微软雅黑"/>
        </a:defRPr>
      </a:lvl9pPr>
    </p:bodyStyle>
    <p:otherStyle>
      <a:lvl1pPr marL="0" lvl="0" algn="l" defTabSz="914400">
        <a:lnSpc>
          <a:spcPct val="130000"/>
        </a:lnSpc>
        <a:defRPr sz="1800" kern="1200">
          <a:solidFill>
            <a:schemeClr val="tx1"/>
          </a:solidFill>
          <a:latin typeface="微软雅黑"/>
          <a:ea typeface="微软雅黑"/>
        </a:defRPr>
      </a:lvl1pPr>
      <a:lvl2pPr marL="457200" lvl="1" algn="l" defTabSz="914400">
        <a:lnSpc>
          <a:spcPct val="130000"/>
        </a:lnSpc>
        <a:defRPr sz="1800" kern="1200">
          <a:solidFill>
            <a:schemeClr val="tx1"/>
          </a:solidFill>
          <a:latin typeface="微软雅黑"/>
          <a:ea typeface="微软雅黑"/>
        </a:defRPr>
      </a:lvl2pPr>
      <a:lvl3pPr marL="914400" lvl="2" algn="l" defTabSz="914400">
        <a:lnSpc>
          <a:spcPct val="130000"/>
        </a:lnSpc>
        <a:defRPr sz="1800" kern="1200">
          <a:solidFill>
            <a:schemeClr val="tx1"/>
          </a:solidFill>
          <a:latin typeface="微软雅黑"/>
          <a:ea typeface="微软雅黑"/>
        </a:defRPr>
      </a:lvl3pPr>
      <a:lvl4pPr marL="1371600" lvl="3" algn="l" defTabSz="914400">
        <a:lnSpc>
          <a:spcPct val="130000"/>
        </a:lnSpc>
        <a:defRPr sz="1800" kern="1200">
          <a:solidFill>
            <a:schemeClr val="tx1"/>
          </a:solidFill>
          <a:latin typeface="微软雅黑"/>
          <a:ea typeface="微软雅黑"/>
        </a:defRPr>
      </a:lvl4pPr>
      <a:lvl5pPr marL="1828800" lvl="4" algn="l" defTabSz="914400">
        <a:lnSpc>
          <a:spcPct val="130000"/>
        </a:lnSpc>
        <a:defRPr sz="1800" kern="1200">
          <a:solidFill>
            <a:schemeClr val="tx1"/>
          </a:solidFill>
          <a:latin typeface="微软雅黑"/>
          <a:ea typeface="微软雅黑"/>
        </a:defRPr>
      </a:lvl5pPr>
      <a:lvl6pPr marL="2286000" lvl="5" algn="l" defTabSz="914400">
        <a:lnSpc>
          <a:spcPct val="130000"/>
        </a:lnSpc>
        <a:defRPr sz="1800" kern="1200">
          <a:solidFill>
            <a:schemeClr val="tx1"/>
          </a:solidFill>
          <a:latin typeface="微软雅黑"/>
          <a:ea typeface="微软雅黑"/>
        </a:defRPr>
      </a:lvl6pPr>
      <a:lvl7pPr marL="2743200" lvl="6" algn="l" defTabSz="914400">
        <a:lnSpc>
          <a:spcPct val="130000"/>
        </a:lnSpc>
        <a:defRPr sz="1800" kern="1200">
          <a:solidFill>
            <a:schemeClr val="tx1"/>
          </a:solidFill>
          <a:latin typeface="微软雅黑"/>
          <a:ea typeface="微软雅黑"/>
        </a:defRPr>
      </a:lvl7pPr>
      <a:lvl8pPr marL="3200400" lvl="7" algn="l" defTabSz="914400">
        <a:lnSpc>
          <a:spcPct val="130000"/>
        </a:lnSpc>
        <a:defRPr sz="1800" kern="1200">
          <a:solidFill>
            <a:schemeClr val="tx1"/>
          </a:solidFill>
          <a:latin typeface="微软雅黑"/>
          <a:ea typeface="微软雅黑"/>
        </a:defRPr>
      </a:lvl8pPr>
      <a:lvl9pPr marL="3657600" lvl="8" algn="l" defTabSz="914400">
        <a:lnSpc>
          <a:spcPct val="130000"/>
        </a:lnSpc>
        <a:defRPr sz="1800" kern="1200">
          <a:solidFill>
            <a:schemeClr val="tx1"/>
          </a:solidFill>
          <a:latin typeface="微软雅黑"/>
          <a:ea typeface="微软雅黑"/>
        </a:defRPr>
      </a:lvl9pPr>
    </p:otherStyle>
  </p:txStyles>
</p:sldMaster>
</file>

<file path=ppt/slides/_rels/slide1.xml.rels>&#65279;<?xml version="1.0" encoding="utf-8"?><Relationships xmlns="http://schemas.openxmlformats.org/package/2006/relationships"><Relationship Type="http://schemas.openxmlformats.org/officeDocument/2006/relationships/slideLayout" Target="/ppt/slideLayouts/slideLayout1.xml" Id="rId1" /></Relationships>
</file>

<file path=ppt/slides/_rels/slide2.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3.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4.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5.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6.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7.xml.rels>&#65279;<?xml version="1.0" encoding="utf-8"?><Relationships xmlns="http://schemas.openxmlformats.org/package/2006/relationships"><Relationship Type="http://schemas.openxmlformats.org/officeDocument/2006/relationships/slideLayout" Target="/ppt/slideLayouts/slideLayout2.xml" Id="rId1" /><Relationship Type="http://schemas.openxmlformats.org/officeDocument/2006/relationships/image" Target="/ppt/media/image.png" Id="rId2" /></Relationships>
</file>

<file path=ppt/slides/slide1.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EA6572-A29F-8445-A830-714B240ACDE8}"/>
              </a:ext>
            </a:extLst>
          </p:cNvPr>
          <p:cNvSpPr>
            <a:spLocks noGrp="1"/>
          </p:cNvSpPr>
          <p:nvPr>
            <p:ph type="ctrTitle"/>
          </p:nvPr>
        </p:nvSpPr>
        <p:spPr>
          <a:prstGeom prst="rect">
            <a:avLst/>
          </a:prstGeom>
        </p:spPr>
        <p:txBody>
          <a:bodyPr/>
          <a:lstStyle/>
          <a:p>
            <a:pPr lvl="0"/>
            <a:r>
              <a:rPr lang="en-US" altLang="en-US" b="1">
                <a:solidFill>
                  <a:srgbClr val="04091A"/>
                </a:solidFill>
                <a:highlight>
                  <a:srgbClr val="FFFFFF"/>
                </a:highlight>
                <a:latin typeface="Gate_Sans"/>
                <a:ea typeface="Gate_Sans"/>
              </a:rPr>
              <a:t>BitVM</a:t>
            </a:r>
            <a:endParaRPr lang="zh-CN" altLang="zh-CN"/>
          </a:p>
        </p:txBody>
      </p:sp>
      <p:sp>
        <p:nvSpPr>
          <p:cNvPr id="3" name="副标题 2">
            <a:extLst>
              <a:ext uri="{FF2B5EF4-FFF2-40B4-BE49-F238E27FC236}">
                <a16:creationId xmlns:a16="http://schemas.microsoft.com/office/drawing/2014/main" id="{B9DD4DBC-30C6-9643-968E-5545DB66453B}"/>
              </a:ext>
            </a:extLst>
          </p:cNvPr>
          <p:cNvSpPr>
            <a:spLocks noGrp="1"/>
          </p:cNvSpPr>
          <p:nvPr>
            <p:ph type="subTitle" idx="1"/>
          </p:nvPr>
        </p:nvSpPr>
        <p:spPr>
          <a:prstGeom prst="rect">
            <a:avLst/>
          </a:prstGeom>
        </p:spPr>
        <p:txBody>
          <a:bodyPr/>
          <a:lstStyle/>
          <a:p>
            <a:pPr lvl="0"/>
            <a:r>
              <a:rPr lang="zh-CN" altLang="zh-CN"/>
              <a:t>比特币</a:t>
            </a:r>
            <a:r>
              <a:rPr lang="en-US" altLang="en-US"/>
              <a:t> L2</a:t>
            </a:r>
            <a:endParaRPr lang="zh-CN" altLang="zh-CN"/>
          </a:p>
        </p:txBody>
      </p:sp>
    </p:spTree>
    <p:extLst>
      <p:ext uri="{BB962C8B-B14F-4D97-AF65-F5344CB8AC3E}">
        <p14:creationId xmlns:p14="http://schemas.microsoft.com/office/powerpoint/2010/main" val="13160084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
    <p:spTree>
      <p:nvGrpSpPr>
        <p:cNvPr id="4" name=""/>
        <p:cNvGrpSpPr/>
        <p:nvPr/>
      </p:nvGrpSpPr>
      <p:grpSpPr>
        <a:xfrm/>
      </p:grpSpPr>
      <p:sp>
        <p:nvSpPr>
          <p:cNvPr id="2" name="标题 1"/>
          <p:cNvSpPr>
            <a:spLocks noGrp="1"/>
          </p:cNvSpPr>
          <p:nvPr>
            <p:ph type="title"/>
          </p:nvPr>
        </p:nvSpPr>
        <p:spPr>
          <a:prstGeom prst="rect">
            <a:avLst/>
          </a:prstGeom>
        </p:spPr>
        <p:txBody>
          <a:bodyPr/>
          <a:lstStyle/>
          <a:p>
            <a:pPr lvl="0"/>
            <a:r>
              <a:rPr lang="zh-CN" altLang="zh-CN"/>
              <a:t>什么是</a:t>
            </a:r>
            <a:r>
              <a:rPr lang="en-US" altLang="en-US"/>
              <a:t> </a:t>
            </a:r>
            <a:r>
              <a:rPr lang="en-US" altLang="en-US">
                <a:solidFill>
                  <a:srgbClr val="04091A"/>
                </a:solidFill>
                <a:latin typeface="Gate_Sans"/>
                <a:ea typeface="Gate_Sans"/>
              </a:rPr>
              <a:t>BitVM</a:t>
            </a:r>
            <a:r>
              <a:rPr lang="en-US" altLang="en-US"/>
              <a:t> </a:t>
            </a:r>
            <a:endParaRPr/>
          </a:p>
        </p:txBody>
      </p:sp>
      <p:sp>
        <p:nvSpPr>
          <p:cNvPr id="3" name="内容占位符 2"/>
          <p:cNvSpPr>
            <a:spLocks noGrp="1"/>
          </p:cNvSpPr>
          <p:nvPr>
            <p:ph idx="1"/>
          </p:nvPr>
        </p:nvSpPr>
        <p:spPr>
          <a:prstGeom prst="rect">
            <a:avLst/>
          </a:prstGeom>
        </p:spPr>
        <p:txBody>
          <a:bodyPr>
            <a:normAutofit fontScale="100000"/>
          </a:bodyPr>
          <a:lstStyle/>
          <a:p>
            <a:pPr lvl="0" algn="l"/>
            <a:r>
              <a:rPr lang="zh-CN" altLang="zh-CN">
                <a:solidFill>
                  <a:srgbClr val="04091A"/>
                </a:solidFill>
                <a:latin typeface="Gate_Sans"/>
                <a:ea typeface="Gate_Sans"/>
              </a:rPr>
              <a:t>BitVM 可以看作是构建比特币 L2，比较适合重链下计算的有限场景，可用于改善闪电网络的支付可靠性。</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
    <p:spTree>
      <p:nvGrpSpPr>
        <p:cNvPr id="4" name=""/>
        <p:cNvGrpSpPr/>
        <p:nvPr/>
      </p:nvGrpSpPr>
      <p:grpSpPr>
        <a:xfrm/>
      </p:grpSpPr>
      <p:sp>
        <p:nvSpPr>
          <p:cNvPr id="2" name="标题 1"/>
          <p:cNvSpPr>
            <a:spLocks noGrp="1"/>
          </p:cNvSpPr>
          <p:nvPr>
            <p:ph type="title"/>
          </p:nvPr>
        </p:nvSpPr>
        <p:spPr>
          <a:prstGeom prst="rect">
            <a:avLst/>
          </a:prstGeom>
        </p:spPr>
        <p:txBody>
          <a:bodyPr/>
          <a:lstStyle/>
          <a:p>
            <a:pPr lvl="0" algn="l"/>
            <a:r>
              <a:rPr lang="zh-CN" altLang="zh-CN" b="1">
                <a:solidFill>
                  <a:srgbClr val="04091A"/>
                </a:solidFill>
                <a:latin typeface="Gate_Sans"/>
                <a:ea typeface="Gate_Sans"/>
              </a:rPr>
              <a:t>介绍 BitVM</a:t>
            </a:r>
            <a:endParaRPr/>
          </a:p>
        </p:txBody>
      </p:sp>
      <p:sp>
        <p:nvSpPr>
          <p:cNvPr id="3" name="内容占位符 2"/>
          <p:cNvSpPr>
            <a:spLocks noGrp="1"/>
          </p:cNvSpPr>
          <p:nvPr>
            <p:ph idx="1"/>
          </p:nvPr>
        </p:nvSpPr>
        <p:spPr>
          <a:prstGeom prst="rect">
            <a:avLst/>
          </a:prstGeom>
        </p:spPr>
        <p:txBody>
          <a:bodyPr/>
          <a:lstStyle/>
          <a:p>
            <a:pPr lvl="0" algn="l"/>
            <a:r>
              <a:rPr lang="zh-CN" altLang="zh-CN">
                <a:solidFill>
                  <a:srgbClr val="04091A"/>
                </a:solidFill>
                <a:highlight>
                  <a:srgbClr val="FFFFFF"/>
                </a:highlight>
                <a:latin typeface="Gate_Sans"/>
                <a:ea typeface="Gate_Sans"/>
              </a:rPr>
              <a:t>根据白皮书，BitVm 是新推出的一种表达图灵完备比特币合约的计算范式，它大体上融合了 Optimistic RollUp、Fraud Proof 欺诈证明、Taproot Leaf 和 Bitcoin</a:t>
            </a:r>
            <a:r>
              <a:rPr lang="en-US" altLang="en-US">
                <a:solidFill>
                  <a:srgbClr val="04091A"/>
                </a:solidFill>
                <a:highlight>
                  <a:srgbClr val="FFFFFF"/>
                </a:highlight>
                <a:latin typeface="Gate_Sans"/>
                <a:ea typeface="Gate_Sans"/>
              </a:rPr>
              <a:t> </a:t>
            </a:r>
            <a:r>
              <a:rPr lang="en-US" altLang="en-US">
                <a:solidFill>
                  <a:srgbClr val="04091A"/>
                </a:solidFill>
                <a:highlight>
                  <a:srgbClr val="FFFFFF"/>
                </a:highlight>
                <a:latin typeface="Gate_Sans"/>
                <a:ea typeface="Gate_Sans"/>
              </a:rPr>
              <a:t>script</a:t>
            </a:r>
            <a:r>
              <a:rPr lang="en-US" altLang="en-US">
                <a:solidFill>
                  <a:srgbClr val="04091A"/>
                </a:solidFill>
                <a:highlight>
                  <a:srgbClr val="FFFFFF"/>
                </a:highlight>
                <a:latin typeface="Gate_Sans"/>
                <a:ea typeface="Gate_Sans"/>
              </a:rPr>
              <a:t> </a:t>
            </a:r>
            <a:r>
              <a:rPr lang="zh-CN" altLang="zh-CN">
                <a:solidFill>
                  <a:srgbClr val="04091A"/>
                </a:solidFill>
                <a:highlight>
                  <a:srgbClr val="FFFFFF"/>
                </a:highlight>
                <a:latin typeface="Gate_Sans"/>
                <a:ea typeface="Gate_Sans"/>
              </a:rPr>
              <a:t>等基本要件，实现方式类似于以太坊上的 OP Rollup，即合约不是在比特币上执行计算，而是在不需要更改网络共识角色的情况下进行链下验证。</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
    <p:spTree>
      <p:nvGrpSpPr>
        <p:cNvPr id="4" name=""/>
        <p:cNvGrpSpPr/>
        <p:nvPr/>
      </p:nvGrpSpPr>
      <p:grpSpPr>
        <a:xfrm/>
      </p:grpSpPr>
      <p:sp>
        <p:nvSpPr>
          <p:cNvPr id="3" name="内容占位符 2"/>
          <p:cNvSpPr>
            <a:spLocks noGrp="1"/>
          </p:cNvSpPr>
          <p:nvPr>
            <p:ph idx="1"/>
          </p:nvPr>
        </p:nvSpPr>
        <p:spPr>
          <a:xfrm rot="0" flipH="0" flipV="0">
            <a:off x="794977" y="1253394"/>
            <a:ext cx="10515600" cy="4351338"/>
          </a:xfrm>
          <a:prstGeom prst="rect">
            <a:avLst/>
          </a:prstGeom>
        </p:spPr>
        <p:txBody>
          <a:bodyPr>
            <a:normAutofit fontScale="100000"/>
          </a:bodyPr>
          <a:lstStyle/>
          <a:p>
            <a:pPr lvl="0" algn="l"/>
            <a:r>
              <a:rPr lang="zh-CN" altLang="zh-CN">
                <a:solidFill>
                  <a:srgbClr val="04091A"/>
                </a:solidFill>
                <a:highlight>
                  <a:srgbClr val="FFFFFF"/>
                </a:highlight>
                <a:latin typeface="Gate_Sans"/>
                <a:ea typeface="Gate_Sans"/>
              </a:rPr>
              <a:t>BitVM 的概念可以理解成比特币虚拟机，它允许在不改变比特币网络共识规则的情况下表达图灵完备的比特币合约，可以执行任何可计算的函数，进行离线计算，而不会在链上留下任何痕迹。</a:t>
            </a:r>
            <a:endParaRPr/>
          </a:p>
          <a:p>
            <a:pPr marL="0" lvl="0" indent="0" algn="l">
              <a:buNone/>
            </a:pPr>
            <a:endParaRPr lang="en-US" altLang="en-US">
              <a:solidFill>
                <a:srgbClr val="04091A"/>
              </a:solidFill>
              <a:highlight>
                <a:srgbClr val="FFFFFF"/>
              </a:highlight>
              <a:latin typeface="Gate_Sans"/>
              <a:ea typeface="Gate_Sans"/>
            </a:endParaRPr>
          </a:p>
          <a:p>
            <a:pPr lvl="0" algn="l"/>
            <a:r>
              <a:rPr lang="zh-CN" altLang="zh-CN">
                <a:solidFill>
                  <a:srgbClr val="04091A"/>
                </a:solidFill>
                <a:highlight>
                  <a:srgbClr val="FFFFFF"/>
                </a:highlight>
                <a:latin typeface="Gate_Sans"/>
                <a:ea typeface="Gate_Sans"/>
              </a:rPr>
              <a:t>通俗地来讲，该协议可以看作是构建比特币 L2，但距离像以太坊 L2 那样实现复杂高效的智能合约运算还有很大距离。</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
    <p:spTree>
      <p:nvGrpSpPr>
        <p:cNvPr id="4" name=""/>
        <p:cNvGrpSpPr/>
        <p:nvPr/>
      </p:nvGrpSpPr>
      <p:grpSpPr>
        <a:xfrm/>
      </p:grpSpPr>
      <p:sp>
        <p:nvSpPr>
          <p:cNvPr id="2" name="标题 1"/>
          <p:cNvSpPr>
            <a:spLocks noGrp="1"/>
          </p:cNvSpPr>
          <p:nvPr>
            <p:ph type="title"/>
          </p:nvPr>
        </p:nvSpPr>
        <p:spPr>
          <a:prstGeom prst="rect">
            <a:avLst/>
          </a:prstGeom>
        </p:spPr>
        <p:txBody>
          <a:bodyPr/>
          <a:lstStyle/>
          <a:p>
            <a:pPr lvl="0" algn="l"/>
            <a:r>
              <a:rPr lang="zh-CN" altLang="zh-CN" b="1">
                <a:solidFill>
                  <a:srgbClr val="04091A"/>
                </a:solidFill>
                <a:latin typeface="Gate_Sans"/>
                <a:ea typeface="Gate_Sans"/>
              </a:rPr>
              <a:t>BitVM 的优劣势</a:t>
            </a:r>
            <a:endParaRPr/>
          </a:p>
        </p:txBody>
      </p:sp>
      <p:sp>
        <p:nvSpPr>
          <p:cNvPr id="3" name="内容占位符 2"/>
          <p:cNvSpPr>
            <a:spLocks noGrp="1"/>
          </p:cNvSpPr>
          <p:nvPr>
            <p:ph idx="1"/>
          </p:nvPr>
        </p:nvSpPr>
        <p:spPr>
          <a:prstGeom prst="rect">
            <a:avLst/>
          </a:prstGeom>
        </p:spPr>
        <p:txBody>
          <a:bodyPr/>
          <a:lstStyle/>
          <a:p>
            <a:pPr lvl="0" algn="l"/>
            <a:r>
              <a:rPr lang="zh-CN" altLang="zh-CN">
                <a:solidFill>
                  <a:srgbClr val="04091A"/>
                </a:solidFill>
                <a:highlight>
                  <a:srgbClr val="FFFFFF"/>
                </a:highlight>
                <a:latin typeface="Gate_Sans"/>
                <a:ea typeface="Gate_Sans"/>
              </a:rPr>
              <a:t>目前业内对比特币实现 Layer2 有两种主流思路：</a:t>
            </a:r>
            <a:endParaRPr/>
          </a:p>
          <a:p>
            <a:pPr lvl="0" algn="l"/>
            <a:r>
              <a:rPr lang="zh-CN" altLang="zh-CN">
                <a:solidFill>
                  <a:srgbClr val="04091A"/>
                </a:solidFill>
                <a:latin typeface="Gate_Sans"/>
                <a:ea typeface="Gate_Sans"/>
              </a:rPr>
              <a:t>1) 把闪电网络这种 OP Rollup 的模型做拓展，不局限在做支付，可以做任意的合约操作。BitVM 是这种思路。</a:t>
            </a:r>
          </a:p>
          <a:p>
            <a:pPr lvl="0" algn="l"/>
            <a:r>
              <a:rPr lang="zh-CN" altLang="zh-CN">
                <a:solidFill>
                  <a:srgbClr val="04091A"/>
                </a:solidFill>
                <a:latin typeface="Gate_Sans"/>
                <a:ea typeface="Gate_Sans"/>
              </a:rPr>
              <a:t>2) 把 tBTC 这种分布式门限签名做到链上去中心化。BEVM 是这种思路。</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
    <p:spTree>
      <p:nvGrpSpPr>
        <p:cNvPr id="4" name=""/>
        <p:cNvGrpSpPr/>
        <p:nvPr/>
      </p:nvGrpSpPr>
      <p:grpSpPr>
        <a:xfrm/>
      </p:grpSpPr>
      <p:sp>
        <p:nvSpPr>
          <p:cNvPr id="2" name="标题 1"/>
          <p:cNvSpPr>
            <a:spLocks noGrp="1"/>
          </p:cNvSpPr>
          <p:nvPr>
            <p:ph type="title"/>
          </p:nvPr>
        </p:nvSpPr>
        <p:spPr>
          <a:prstGeom prst="rect">
            <a:avLst/>
          </a:prstGeom>
        </p:spPr>
        <p:txBody>
          <a:bodyPr/>
          <a:lstStyle/>
          <a:p>
            <a:pPr lvl="0" algn="l"/>
            <a:r>
              <a:rPr lang="zh-CN" altLang="zh-CN">
                <a:solidFill>
                  <a:srgbClr val="04091A"/>
                </a:solidFill>
                <a:highlight>
                  <a:srgbClr val="FFFFFF"/>
                </a:highlight>
                <a:latin typeface="Gate_Sans"/>
                <a:ea typeface="Gate_Sans"/>
              </a:rPr>
              <a:t>社区对 BitVM 局限性的批评大致有如下三点</a:t>
            </a:r>
            <a:endParaRPr/>
          </a:p>
        </p:txBody>
      </p:sp>
      <p:sp>
        <p:nvSpPr>
          <p:cNvPr id="3" name="内容占位符 2"/>
          <p:cNvSpPr>
            <a:spLocks noGrp="1"/>
          </p:cNvSpPr>
          <p:nvPr>
            <p:ph idx="1"/>
          </p:nvPr>
        </p:nvSpPr>
        <p:spPr>
          <a:prstGeom prst="rect">
            <a:avLst/>
          </a:prstGeom>
        </p:spPr>
        <p:txBody>
          <a:bodyPr/>
          <a:lstStyle/>
          <a:p>
            <a:pPr lvl="0" algn="l"/>
            <a:r>
              <a:rPr lang="zh-CN" altLang="zh-CN">
                <a:solidFill>
                  <a:srgbClr val="04091A"/>
                </a:solidFill>
                <a:latin typeface="Gate_Sans"/>
                <a:ea typeface="Gate_Sans"/>
              </a:rPr>
              <a:t>交互对象局限在提前相互了解并进行大量离线准备工作的双方，不能像 DeFi 那样支持多方合作。</a:t>
            </a:r>
            <a:endParaRPr/>
          </a:p>
          <a:p>
            <a:pPr lvl="0" algn="l"/>
            <a:r>
              <a:rPr lang="zh-CN" altLang="zh-CN">
                <a:solidFill>
                  <a:srgbClr val="04091A"/>
                </a:solidFill>
                <a:latin typeface="Gate_Sans"/>
                <a:ea typeface="Gate_Sans"/>
              </a:rPr>
              <a:t>双方的链下往 BTC 主网发起挑战的模式，操作会比闪电网络更复杂和困难。</a:t>
            </a:r>
          </a:p>
          <a:p>
            <a:pPr lvl="0" algn="l"/>
            <a:r>
              <a:rPr lang="zh-CN" altLang="zh-CN">
                <a:solidFill>
                  <a:srgbClr val="04091A"/>
                </a:solidFill>
                <a:latin typeface="Gate_Sans"/>
                <a:ea typeface="Gate_Sans"/>
              </a:rPr>
              <a:t>短时间无法做成 BEVM 这种成熟的通用链上 Layer2 平台，更遑论以太坊 Layer2 了。</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
    <p:spTree>
      <p:nvGrpSpPr>
        <p:cNvPr id="4" name=""/>
        <p:cNvGrpSpPr/>
        <p:nvPr/>
      </p:nvGrpSpPr>
      <p:grpSpPr>
        <a:xfrm/>
      </p:grpSpPr>
      <p:sp>
        <p:nvSpPr>
          <p:cNvPr id="2" name="标题 1"/>
          <p:cNvSpPr>
            <a:spLocks noGrp="1"/>
          </p:cNvSpPr>
          <p:nvPr>
            <p:ph type="title"/>
          </p:nvPr>
        </p:nvSpPr>
        <p:spPr>
          <a:prstGeom prst="rect">
            <a:avLst/>
          </a:prstGeom>
        </p:spPr>
        <p:txBody>
          <a:bodyPr/>
          <a:lstStyle/>
          <a:p>
            <a:pPr lvl="0" algn="l"/>
            <a:r>
              <a:rPr lang="zh-CN" altLang="zh-CN" b="1">
                <a:solidFill>
                  <a:srgbClr val="04091A"/>
                </a:solidFill>
                <a:latin typeface="Gate_Sans"/>
                <a:ea typeface="Gate_Sans"/>
              </a:rPr>
              <a:t>BitVM 的未来展望</a:t>
            </a:r>
            <a:endParaRPr/>
          </a:p>
        </p:txBody>
      </p:sp>
      <p:sp>
        <p:nvSpPr>
          <p:cNvPr id="3" name="内容占位符 2"/>
          <p:cNvSpPr>
            <a:spLocks noGrp="1"/>
          </p:cNvSpPr>
          <p:nvPr>
            <p:ph idx="1"/>
          </p:nvPr>
        </p:nvSpPr>
        <p:spPr>
          <a:prstGeom prst="rect">
            <a:avLst/>
          </a:prstGeom>
        </p:spPr>
        <p:txBody>
          <a:bodyPr/>
          <a:lstStyle/>
          <a:p>
            <a:pPr lvl="0" algn="l"/>
            <a:r>
              <a:rPr lang="zh-CN" altLang="zh-CN">
                <a:solidFill>
                  <a:srgbClr val="04091A"/>
                </a:solidFill>
                <a:highlight>
                  <a:srgbClr val="FFFFFF"/>
                </a:highlight>
                <a:latin typeface="Gate_Sans"/>
                <a:ea typeface="Gate_Sans"/>
              </a:rPr>
              <a:t>综上来看，BitVM 是一个脑洞很大、富于创意的新构想，它目前还无法像 ETH 的 L2 那样实现更为复杂精细的智能合约应用，比较适合重链下计算的有限场景。</a:t>
            </a:r>
            <a:endParaRPr/>
          </a:p>
        </p:txBody>
      </p:sp>
      <p:pic>
        <p:nvPicPr>
          <p:cNvPr id="5" name=""/>
          <p:cNvPicPr>
            <a:picLocks noChangeAspect="1"/>
          </p:cNvPicPr>
          <p:nvPr/>
        </p:nvPicPr>
        <p:blipFill>
          <a:blip r:embed="rId2"/>
          <a:stretch/>
        </p:blipFill>
        <p:spPr>
          <a:xfrm rot="0" flipH="0" flipV="0">
            <a:off x="6175416" y="3615098"/>
            <a:ext cx="5483504" cy="2955952"/>
          </a:xfrm>
          <a:prstGeom prst="rect">
            <a:avLst/>
          </a:prstGeom>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默认字体" panose="020F0302020204030204"/>
        <a:ea typeface=""/>
        <a:cs typeface=""/>
        <a:font script="Jpan" typeface="游ゴシック Light"/>
        <a:font script="Hang" typeface="맑은 고딕"/>
        <a:font script="Hans" typeface="默认字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默认字体" panose="020F0502020204030204"/>
        <a:ea typeface=""/>
        <a:cs typeface=""/>
        <a:font script="Jpan" typeface="游ゴシック"/>
        <a:font script="Hang" typeface="맑은 고딕"/>
        <a:font script="Hans" typeface="默认字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Macintosh PowerPoint</Application>
  <PresentationFormat>宽屏</PresentationFormat>
  <Paragraphs>0</Paragraphs>
  <Slides>1</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vt:i4>
      </vt:variant>
    </vt:vector>
  </HeadingPairs>
  <TitlesOfParts>
    <vt:vector size="5" baseType="lpstr">
      <vt:lpstr>等线</vt:lpstr>
      <vt:lpstr>等线 Light</vt:lpstr>
      <vt:lpstr>Arial</vt:lpstr>
      <vt:lpstr>Office 主题​​</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T137532</dc:creator>
  <cp:lastModifiedBy>T137532</cp:lastModifiedBy>
  <cp:revision>1</cp:revision>
  <dcterms:created xsi:type="dcterms:W3CDTF">2022-12-22T07:09:10Z</dcterms:created>
  <dcterms:modified xsi:type="dcterms:W3CDTF">2022-12-22T07:09:17Z</dcterms:modified>
</cp:coreProperties>
</file>