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fba8a39dd6b4618" /><Relationship Type="http://schemas.openxmlformats.org/package/2006/relationships/metadata/core-properties" Target="/docProps/core.xml" Id="Rfb07b701eb52410d" /><Relationship Type="http://schemas.openxmlformats.org/officeDocument/2006/relationships/extended-properties" Target="/docProps/app.xml" Id="R0bc3755e101c424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lnSpc>
        <a:spcPct val="130000"/>
      </a:lnSpc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slide" Target="/ppt/slides/slide1.xml" Id="rId3" /><Relationship Type="http://schemas.openxmlformats.org/officeDocument/2006/relationships/slide" Target="/ppt/slides/slide2.xml" Id="rId4" /><Relationship Type="http://schemas.openxmlformats.org/officeDocument/2006/relationships/slide" Target="/ppt/slides/slide3.xml" Id="rId5" /><Relationship Type="http://schemas.openxmlformats.org/officeDocument/2006/relationships/slide" Target="/ppt/slides/slide4.xml" Id="rId6" /><Relationship Type="http://schemas.openxmlformats.org/officeDocument/2006/relationships/slide" Target="/ppt/slides/slide5.xml" Id="rId7" /><Relationship Type="http://schemas.openxmlformats.org/officeDocument/2006/relationships/slide" Target="/ppt/slides/slide6.xml" Id="rId8" /><Relationship Type="http://schemas.openxmlformats.org/officeDocument/2006/relationships/slide" Target="/ppt/slides/slide7.xml" Id="rId9" /><Relationship Type="http://schemas.openxmlformats.org/officeDocument/2006/relationships/slide" Target="/ppt/slides/slide8.xml" Id="rId10" /><Relationship Type="http://schemas.openxmlformats.org/officeDocument/2006/relationships/slide" Target="/ppt/slides/slide9.xml" Id="rId11" /><Relationship Type="http://schemas.openxmlformats.org/officeDocument/2006/relationships/slide" Target="/ppt/slides/slide10.xml" Id="rId12" /><Relationship Type="http://schemas.openxmlformats.org/officeDocument/2006/relationships/slide" Target="/ppt/slides/slide11.xml" Id="rId13" /><Relationship Type="http://schemas.openxmlformats.org/officeDocument/2006/relationships/slide" Target="/ppt/slides/slide12.xml" Id="rId14" /><Relationship Type="http://schemas.openxmlformats.org/officeDocument/2006/relationships/slide" Target="/ppt/slides/slide13.xml" Id="rId15" /><Relationship Type="http://schemas.openxmlformats.org/officeDocument/2006/relationships/slide" Target="/ppt/slides/slide14.xml" Id="rId16" /><Relationship Type="http://schemas.openxmlformats.org/officeDocument/2006/relationships/slide" Target="/ppt/slides/slide15.xml" Id="rId17" /><Relationship Type="http://schemas.openxmlformats.org/officeDocument/2006/relationships/slide" Target="/ppt/slides/slide16.xml" Id="rId18" /><Relationship Type="http://schemas.openxmlformats.org/officeDocument/2006/relationships/slide" Target="/ppt/slides/slide17.xml" Id="rId19" /><Relationship Type="http://schemas.openxmlformats.org/officeDocument/2006/relationships/slide" Target="/ppt/slides/slide18.xml" Id="rId20" /><Relationship Type="http://schemas.openxmlformats.org/officeDocument/2006/relationships/slide" Target="/ppt/slides/slide19.xml" Id="rId21" /><Relationship Type="http://schemas.openxmlformats.org/officeDocument/2006/relationships/slide" Target="/ppt/slides/slide20.xml" Id="rId22" /><Relationship Type="http://schemas.openxmlformats.org/officeDocument/2006/relationships/slide" Target="/ppt/slides/slide21.xml" Id="rId23" /><Relationship Type="http://schemas.openxmlformats.org/officeDocument/2006/relationships/slide" Target="/ppt/slides/slide22.xml" Id="rId24" /><Relationship Type="http://schemas.openxmlformats.org/officeDocument/2006/relationships/slide" Target="/ppt/slides/slide23.xml" Id="rId25" /><Relationship Type="http://schemas.openxmlformats.org/officeDocument/2006/relationships/slide" Target="/ppt/slides/slide24.xml" Id="rId26" /><Relationship Type="http://schemas.openxmlformats.org/officeDocument/2006/relationships/slide" Target="/ppt/slides/slide25.xml" Id="rId27" /><Relationship Type="http://schemas.openxmlformats.org/officeDocument/2006/relationships/tableStyles" Target="/ppt/tableStyles.xml" Id="rId28" /><Relationship Type="http://schemas.openxmlformats.org/officeDocument/2006/relationships/presProps" Target="/ppt/presProps.xml" Id="rId29" /><Relationship Type="http://schemas.openxmlformats.org/officeDocument/2006/relationships/viewProps" Target="/ppt/viewProps.xml" Id="rId30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487A-081D-2E44-83F9-7AAB19977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BEA87E-3DF1-B047-AFA1-E3BA81ED8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5857-93A3-FA4C-BB3D-0250DA36BF9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D021CB7-144B-42C7-B1E5-92143223BD92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9C47E-09F4-B443-ADF9-8716992170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100F1-E0ED-E440-A677-C4FC734F55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DC2F48B-7E76-4DE0-A03E-1F5C2E4CFB5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5666082"/>
      </p:ext>
    </p:extLst>
  </p:cSld>
  <p:clrMapOvr>
    <a:masterClrMapping/>
  </p:clrMapOvr>
</p:sldLayout>
</file>

<file path=ppt/slideLayouts/slideLayout10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48650-CFBD-AF46-91D1-C4A0920F0C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A9AE36-6965-0747-B8C4-B0ACDBB56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C3A24-932E-614D-8003-63C2243DE41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3BF67193-A440-4BA9-A474-262DC14829F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F162-5D60-B64A-A720-F08D3BA9D38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9EB36-EA6E-2745-9D37-96E43E11D0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4F121437-A903-4B1C-A865-A6B1329ACAD6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7294816"/>
      </p:ext>
    </p:extLst>
  </p:cSld>
  <p:clrMapOvr>
    <a:masterClrMapping/>
  </p:clrMapOvr>
</p:sldLayout>
</file>

<file path=ppt/slideLayouts/slideLayout11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D4C0-C66E-E144-A639-EFF9DD4C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89A39F-9BF5-1D4D-88B5-FEBF281D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5E92B-164A-5F46-B95A-5AC5EFFD6A1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445CB77-43DB-416B-94D7-2F6D60019E19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C08E4-2DD1-9D4D-BA8E-AEA6E7271E2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9A81-EF7B-E543-BC77-96982945FF9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B199D10-BEB0-44C4-AA26-D3AADE83B3C1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4934789"/>
      </p:ext>
    </p:extLst>
  </p:cSld>
  <p:clrMapOvr>
    <a:masterClrMapping/>
  </p:clrMapOvr>
</p:sldLayout>
</file>

<file path=ppt/slideLayouts/slideLayout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79B-6C9D-1A4F-91D3-E00774F4C6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B4190-F12C-3841-A9E2-53B5620E45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094C1-7AB0-8D41-990D-52097AD241C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FD3BE2F4-9478-4C78-95AF-27BBBF075F0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30CEB-C816-654D-B93D-EDD98F14077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36DA2-E044-CD49-B80E-682AA496A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277F1DF-7142-4C03-AB2D-D3EAAEA77EF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1174248"/>
      </p:ext>
    </p:extLst>
  </p:cSld>
  <p:clrMapOvr>
    <a:masterClrMapping/>
  </p:clrMapOvr>
</p:sldLayout>
</file>

<file path=ppt/slideLayouts/slideLayout3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57E95-7D27-1C49-A3F5-199C58E9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89FA1-91CE-7849-AF92-4346216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D7A6-EF95-2745-B76F-0FD2674B460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23071968-1A87-4137-A529-B740B4633A30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88057-1B6A-EA43-B3F9-19A8EABA713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25E2-6D24-2F45-A83C-9EE6D6FFC3A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AEE78D2-248C-4250-96C9-6967DDD4D4F0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5195652"/>
      </p:ext>
    </p:extLst>
  </p:cSld>
  <p:clrMapOvr>
    <a:masterClrMapping/>
  </p:clrMapOvr>
</p:sldLayout>
</file>

<file path=ppt/slideLayouts/slideLayout4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AA3425-579E-C840-853E-14DF98B93D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7C4D4-D1BA-C94D-9B41-841BD16C7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57206-25E1-A449-BBAE-4C8B47B38BB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0AC82-E6A3-0D41-902E-F88C0E3F1C0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E7F1B44C-F7D4-427C-A581-092B3C52BE0E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68323-02C9-014E-AA3A-1276E966177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5EA1DC-6E30-9E47-A0C0-40B7734083E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39820CD-7E26-41D7-8419-8F0C4F5B2B5E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315551"/>
      </p:ext>
    </p:extLst>
  </p:cSld>
  <p:clrMapOvr>
    <a:masterClrMapping/>
  </p:clrMapOvr>
</p:sldLayout>
</file>

<file path=ppt/slideLayouts/slideLayout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C2D9-70CF-AE47-973D-07ADF7FD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B7B89-F14C-7A49-B8B3-8C454283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C7E28-0C90-754F-BEFF-7D70DA9E3FA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2F5466-FDDD-D94A-8586-9EA47BF9F3C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E50A45-8E76-B148-A3C8-38B2A83A5E42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559B8B-7CFA-914E-97A6-F6F2B52122E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CF1997D0-BF1B-4603-809C-8743ACCB0481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6085F1-4769-3C4C-9616-DD268FC1192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3F1514-1019-E74C-94BD-322CF1852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7497430-4FED-44C3-BA2F-4DF3099C71F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388483"/>
      </p:ext>
    </p:extLst>
  </p:cSld>
  <p:clrMapOvr>
    <a:masterClrMapping/>
  </p:clrMapOvr>
</p:sldLayout>
</file>

<file path=ppt/slideLayouts/slideLayout6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D611-DA8F-CB46-9468-B99CEDE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D1E67-8DA0-244B-ADA5-CF2584F03EE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1ED9B924-2C68-4B79-9043-17131F4AC773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2E9CC0-740A-154A-8391-EFE97104BE1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3A0B70-5486-0A46-97CB-A673E1A42F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66109ABA-3827-49EC-9D2B-F49B34F0EBA7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2407705"/>
      </p:ext>
    </p:extLst>
  </p:cSld>
  <p:clrMapOvr>
    <a:masterClrMapping/>
  </p:clrMapOvr>
</p:sldLayout>
</file>

<file path=ppt/slideLayouts/slideLayout7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115269-0520-AE46-AAB6-4BD45C4FCEB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9CF9523A-B383-417C-BC72-4E60255B6155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9CDE99-CC14-2043-965E-BF190BAACB6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F54362-FD32-EB4E-8237-5C130D6DEA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9B2CBAC5-189C-4702-8DAC-994690E8624D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6553922"/>
      </p:ext>
    </p:extLst>
  </p:cSld>
  <p:clrMapOvr>
    <a:masterClrMapping/>
  </p:clrMapOvr>
</p:sldLayout>
</file>

<file path=ppt/slideLayouts/slideLayout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B06BB-050B-5844-9E7A-4D218983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CCFDF-F05A-3942-9ED3-EDEE30D0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363FA1-71A8-934E-88A2-98C401B3BC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4C7F2-1223-684C-9465-DA0BD9B3C86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47BC9AD6-5B41-4B79-94DE-C34440ADE05F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88212-DC80-704A-B549-9455F8BDDA3D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1C346-8CD6-534A-945A-98A46B48546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D3062B89-F156-4D12-B66F-281987037F78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94950"/>
      </p:ext>
    </p:extLst>
  </p:cSld>
  <p:clrMapOvr>
    <a:masterClrMapping/>
  </p:clrMapOvr>
</p:sldLayout>
</file>

<file path=ppt/slideLayouts/slideLayout9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036A8-8961-964B-BA0F-1536417E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46E43-E6BC-FE48-A178-496D3BEF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C771C-5A76-FD42-AD50-338B2DFC4CB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 alt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8927A-34C1-8447-BFD2-41E82FAE7C6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67FF65D2-1EC1-4EB3-9F5C-BB78C72EB2FA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453D19-631C-5448-974D-FE77B7D42EF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BBB8E-BBC0-E34C-BC1C-F1E4E312FB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06A3C15F-342A-4DA2-B720-CBDAA5566092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999417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2FE83B-5215-6D4C-8B3A-C6713C8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 alt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EA994-759E-EE4A-92A4-9609BDE2D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二级</a:t>
            </a:r>
          </a:p>
          <a:p>
            <a:pPr lvl="2"/>
            <a:r>
              <a:rPr lang="zh-CN" altLang="zh-CN"/>
              <a:t>三级</a:t>
            </a:r>
          </a:p>
          <a:p>
            <a:pPr lvl="3"/>
            <a:r>
              <a:rPr lang="zh-CN" altLang="zh-CN"/>
              <a:t>四级</a:t>
            </a:r>
          </a:p>
          <a:p>
            <a:pPr lvl="4"/>
            <a:r>
              <a:rPr lang="zh-CN" alt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A8D9-1050-2F46-ABBF-2D3000A4FFC8}"/>
              </a:ext>
            </a:extLst>
          </p:cNvPr>
          <p:cNvSpPr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3525-7E09-490B-B44C-BF158D20CA9D}" type="datetime1">
              <a:rPr lang="zh-CN" altLang="zh-CN"/>
              <a:t>2022/12/22</a:t>
            </a:fld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7537B-5185-BD49-952F-0A3EADC5038E}"/>
              </a:ext>
            </a:extLst>
          </p:cNvPr>
          <p:cNvSpPr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44CE1-BE18-CE4C-9363-7F874182ECB7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FACF-CD31-4FC7-A6A6-55FF5A9B08F3}" type="slidenum">
              <a:rPr lang="zh-CN" altLang="zh-CN"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1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7.png" Id="rId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8.png" Id="rId2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2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10.png" Id="rId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github.com/starkware-libs/cairo" TargetMode="Externa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2.png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A6572-A29F-8445-A830-714B240AC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Dojo </a:t>
            </a:r>
            <a:r>
              <a:rPr lang="zh-CN" altLang="zh-CN"/>
              <a:t>全链引擎</a:t>
            </a:r>
            <a:endParaRPr lang="zh-CN" altLang="zh-CN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381318" y="3591197"/>
            <a:ext cx="35687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Torii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Torii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是 dojo 世界的自动索引器。采用 rust 构建，速度极快，可扩展性极强。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Torii 可为你的 dojo 世界建立索引，并提供 GraphQL API 以进行查询。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运行：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torii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就可以在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http://localhost:8080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上运行 GraphQL API 了！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Hello  Dojo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首先，建立一个本地项目。在一个空目录下执行：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sozo init
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生成了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相关结构文件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  </a:t>
            </a:r>
            <a:endParaRPr/>
          </a:p>
          <a:p>
            <a:pPr lvl="0"/>
            <a:endParaRPr lang="en-US" altLang="en-US">
              <a:solidFill>
                <a:srgbClr val="000000"/>
              </a:solidFill>
              <a:highlight>
                <a:srgbClr val="F6F7F6"/>
              </a:highlight>
              <a:latin typeface="var(--mono-font)"/>
              <a:ea typeface="var(--mono-font)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823919" y="3064589"/>
            <a:ext cx="4330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components </a:t>
            </a:r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文件分析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1825625"/>
            <a:ext cx="10515600" cy="48844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400"/>
              <a:t>#[derive(Component, Copy, Drop, Serde, SerdeLen)]		--   </a:t>
            </a:r>
            <a:r>
              <a:rPr lang="zh-CN" altLang="zh-CN" sz="1400"/>
              <a:t>基本属性</a:t>
            </a:r>
            <a:r>
              <a:rPr lang="en-US" altLang="en-US" sz="1400"/>
              <a:t>
struct Moves {
    #[key]   -- </a:t>
            </a:r>
            <a:r>
              <a:rPr lang="zh-CN" altLang="zh-CN" sz="1400"/>
              <a:t>索引</a:t>
            </a:r>
            <a:r>
              <a:rPr lang="en-US" altLang="en-US" sz="1400"/>
              <a:t>
    player: ContractAddress,
    remaining: u8,  	-- </a:t>
            </a:r>
            <a:r>
              <a:rPr lang="zh-CN" altLang="zh-CN" sz="1400"/>
              <a:t>值</a:t>
            </a:r>
            <a:r>
              <a:rPr lang="en-US" altLang="en-US" sz="1400"/>
              <a:t>
}
#[derive(Component, Copy, Drop, Serde, SerdeLen)]
struct Position {
    #[key]
    player: ContractAddress,
    x: u32,
    y: u32
}
...rest of 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systems </a:t>
            </a:r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文件分析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694124" y="1508659"/>
            <a:ext cx="10515600" cy="49708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en-US" sz="1400"/>
              <a:t>#[system] 				--  </a:t>
            </a:r>
            <a:r>
              <a:rPr lang="zh-CN" altLang="zh-CN" sz="1400"/>
              <a:t>声明是系统文件</a:t>
            </a:r>
            <a:r>
              <a:rPr lang="en-US" altLang="en-US" sz="1400"/>
              <a:t>
mod spawn {
    use array::ArrayTrait;
    use box::BoxTrait;
    use traits::Into;
    use dojo::world::Context;
    use dojo_examples::components::Position;
    use dojo_examples::components::Moves;
    fn execute(ctx: Context) { 		-- </a:t>
            </a:r>
            <a:r>
              <a:rPr lang="zh-CN" altLang="zh-CN" sz="1400"/>
              <a:t>声明</a:t>
            </a:r>
            <a:r>
              <a:rPr lang="en-US" altLang="en-US" sz="1400"/>
              <a:t> </a:t>
            </a:r>
            <a:r>
              <a:rPr lang="zh-CN" altLang="zh-CN" sz="1400"/>
              <a:t>函数入口</a:t>
            </a:r>
            <a:r>
              <a:rPr lang="en-US" altLang="en-US" sz="1400"/>
              <a:t>
        let position = get!(ctx.world, ctx.origin, (Position)); 	-- </a:t>
            </a:r>
            <a:r>
              <a:rPr lang="zh-CN" altLang="zh-CN" sz="1400"/>
              <a:t>宏定义，</a:t>
            </a:r>
            <a:r>
              <a:rPr lang="en-US" altLang="en-US" sz="1400"/>
              <a:t> </a:t>
            </a:r>
            <a:r>
              <a:rPr lang="zh-CN" altLang="zh-CN" sz="1400"/>
              <a:t>获取坐标</a:t>
            </a:r>
            <a:r>
              <a:rPr lang="en-US" altLang="en-US" sz="1400"/>
              <a:t>
        set!(		-- </a:t>
            </a:r>
            <a:r>
              <a:rPr lang="zh-CN" altLang="zh-CN" sz="1400"/>
              <a:t>设置实体</a:t>
            </a:r>
            <a:r>
              <a:rPr lang="en-US" altLang="en-US" sz="1400"/>
              <a:t>
            ctx.world,
            (
                Moves {
                    player: ctx.origin, remaining: 10
                },
                Position {
                    player: ctx.origin, x: position.x + 10, y: position.y + 10
                },
            )
        );
        return ();
    }
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本地执行步骤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构建：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sozo build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启动本地节点：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katana --</a:t>
            </a:r>
            <a:r>
              <a:rPr lang="en-US" altLang="en-US">
                <a:solidFill>
                  <a:srgbClr val="B21E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disable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-fee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部署：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sozo migrate --name </a:t>
            </a:r>
            <a:r>
              <a:rPr lang="en-US" altLang="en-US">
                <a:solidFill>
                  <a:srgbClr val="B21E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test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4609140" y="3826668"/>
            <a:ext cx="4918742" cy="28432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配置文件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2129064" y="1442522"/>
            <a:ext cx="7933872" cy="51228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世界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世界合约是一个中央系统内核，是启动和解决所有交互的基础。</a:t>
            </a:r>
            <a:endParaRPr/>
          </a:p>
          <a:p>
            <a:pPr lvl="0"/>
            <a:r>
              <a:rPr lang="en-US" altLang="en-US"/>
              <a:t>Context</a:t>
            </a:r>
            <a:r>
              <a:rPr lang="zh-CN" altLang="zh-CN"/>
              <a:t>（上下文）：</a:t>
            </a:r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endParaRPr lang="en-US" altLang="en-US"/>
          </a:p>
          <a:p>
            <a:pPr marL="0" lvl="0" indent="0">
              <a:buNone/>
            </a:pPr>
            <a:endParaRPr lang="zh-CN" altLang="zh-CN"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126594" y="2345308"/>
            <a:ext cx="6863763" cy="17352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3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完整的世界</a:t>
            </a:r>
            <a:r>
              <a:rPr lang="en-US" altLang="en-US"/>
              <a:t> API</a:t>
            </a:r>
            <a:endParaRPr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1040022" y="1460059"/>
            <a:ext cx="6769402" cy="51894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理解组件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组件是结构体</a:t>
            </a:r>
            <a:r>
              <a:rPr lang="en-US" altLang="en-US"/>
              <a:t> </a:t>
            </a:r>
            <a:r>
              <a:rPr lang="zh-CN" altLang="zh-CN"/>
              <a:t>：</a:t>
            </a:r>
            <a:r>
              <a:rPr lang="en-US" altLang="en-US"/>
              <a:t> </a:t>
            </a:r>
            <a:r>
              <a:rPr lang="zh-CN" altLang="zh-CN"/>
              <a:t>定义属性，</a:t>
            </a:r>
            <a:r>
              <a:rPr lang="en-US" altLang="en-US"/>
              <a:t>ECS </a:t>
            </a:r>
            <a:r>
              <a:rPr lang="zh-CN" altLang="zh-CN"/>
              <a:t>中的小组件</a:t>
            </a:r>
            <a:endParaRPr/>
          </a:p>
          <a:p>
            <a:pPr lvl="0"/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#[key] </a:t>
            </a:r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定义索引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实现trait ：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定义、更好的实现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自定义组件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类型的选择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u8 - u256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、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ContractAddress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理解模块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和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组合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理解</a:t>
            </a:r>
            <a:r>
              <a:rPr lang="en-US" altLang="en-US"/>
              <a:t> </a:t>
            </a:r>
            <a:r>
              <a:rPr lang="zh-CN" altLang="zh-CN"/>
              <a:t>系统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系统是世界逻辑的基础。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执行函数：</a:t>
            </a:r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execute</a:t>
            </a:r>
          </a:p>
          <a:p>
            <a:pPr lvl="0"/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视图函数</a:t>
            </a:r>
          </a:p>
          <a:p>
            <a:pPr lvl="0"/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系统验证：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系统必须获得写入组件的权限。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sozo auth writer Moves Spawn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全链游戏基本概念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838200" y="1825625"/>
            <a:ext cx="10515600" cy="4769158"/>
          </a:xfrm>
          <a:prstGeom prst="rect">
            <a:avLst/>
          </a:prstGeom>
        </p:spPr>
        <p:txBody>
          <a:bodyPr>
            <a:normAutofit fontScale="100000"/>
          </a:bodyPr>
          <a:lstStyle/>
          <a:p>
            <a:pPr marL="0" lvl="0" indent="0">
              <a:buNone/>
            </a:pPr>
            <a:r>
              <a:rPr lang="zh-CN" altLang="zh-CN" b="1"/>
              <a:t>全链游戏</a:t>
            </a:r>
            <a:r>
              <a:rPr lang="en-US" altLang="en-US"/>
              <a:t>(Fully On Chain Game)</a:t>
            </a:r>
            <a:r>
              <a:rPr lang="zh-CN" altLang="zh-CN"/>
              <a:t>指的是将游戏内所有的行为交互及目标状态全部上链</a:t>
            </a:r>
            <a:endParaRPr/>
          </a:p>
          <a:p>
            <a:pPr marL="0" lvl="0" indent="0">
              <a:buNone/>
            </a:pPr>
            <a:r>
              <a:rPr lang="en-US" altLang="en-US" b="1"/>
              <a:t>latticexyz -</a:t>
            </a:r>
            <a:r>
              <a:rPr lang="en-US" altLang="en-US"/>
              <a:t> Ludens</a:t>
            </a:r>
            <a:r>
              <a:rPr lang="zh-CN" altLang="zh-CN"/>
              <a:t>创建（</a:t>
            </a:r>
            <a:r>
              <a:rPr lang="en-US" altLang="en-US"/>
              <a:t>AW</a:t>
            </a:r>
            <a:r>
              <a:rPr lang="zh-CN" altLang="zh-CN"/>
              <a:t>提出者、</a:t>
            </a:r>
            <a:r>
              <a:rPr lang="en-US" altLang="en-US"/>
              <a:t>MUD </a:t>
            </a:r>
            <a:r>
              <a:rPr lang="zh-CN" altLang="zh-CN"/>
              <a:t>开发团队）</a:t>
            </a:r>
            <a:br>
              <a:rPr lang="en-US" altLang="en-US"/>
            </a:br>
            <a:r>
              <a:rPr lang="en-US" altLang="en-US" b="1"/>
              <a:t>AW</a:t>
            </a:r>
            <a:r>
              <a:rPr lang="en-US" altLang="en-US"/>
              <a:t> - autonomous worlds </a:t>
            </a:r>
            <a:r>
              <a:rPr lang="zh-CN" altLang="zh-CN"/>
              <a:t>自主世界</a:t>
            </a:r>
            <a:r>
              <a:rPr lang="en-US" altLang="en-US"/>
              <a:t> </a:t>
            </a:r>
            <a:r>
              <a:rPr lang="zh-CN" altLang="zh-CN"/>
              <a:t>——</a:t>
            </a:r>
            <a:r>
              <a:rPr lang="en-US" altLang="en-US"/>
              <a:t> </a:t>
            </a:r>
            <a:r>
              <a:rPr lang="zh-CN" altLang="zh-CN"/>
              <a:t>全链游戏的核心概念</a:t>
            </a:r>
            <a:r>
              <a:rPr lang="en-US" altLang="en-US"/>
              <a:t> https://0xparc.org/blog/autonomous-worlds</a:t>
            </a:r>
            <a:r>
              <a:rPr lang="zh-CN" altLang="zh-CN"/>
              <a:t>…</a:t>
            </a:r>
            <a:br>
              <a:rPr lang="en-US" altLang="en-US"/>
            </a:br>
            <a:r>
              <a:rPr lang="en-US" altLang="en-US" b="1"/>
              <a:t>MUD</a:t>
            </a:r>
            <a:r>
              <a:rPr lang="en-US" altLang="en-US"/>
              <a:t> - Lattice </a:t>
            </a:r>
            <a:r>
              <a:rPr lang="zh-CN" altLang="zh-CN"/>
              <a:t>开发的全链游戏引擎</a:t>
            </a:r>
          </a:p>
          <a:p>
            <a:pPr marL="0" lvl="0" indent="0">
              <a:buNone/>
            </a:pPr>
            <a:r>
              <a:rPr lang="en-US" altLang="en-US" b="1"/>
              <a:t>Darkforest_eth</a:t>
            </a:r>
            <a:r>
              <a:rPr lang="en-US" altLang="en-US"/>
              <a:t>  - </a:t>
            </a:r>
            <a:r>
              <a:rPr lang="zh-CN" altLang="zh-CN"/>
              <a:t>第一个全链游戏</a:t>
            </a:r>
          </a:p>
          <a:p>
            <a:pPr marL="0" lv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实体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latin typeface="Open Sans"/>
                <a:ea typeface="Open Sans"/>
              </a:rPr>
              <a:t>实体是世界中的主要关键值，组件可以附加到实体上。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为角色创建一个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Spawn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。使用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ctx.origin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来引用当前实体。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3262886" y="3133562"/>
            <a:ext cx="5666228" cy="36078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关于授权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每次在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System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中调用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set!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时，世界都会检查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System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是否拥有更新组件状态的授权。只有当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System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拥有必要的授权时，</a:t>
            </a:r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set!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才会被执行。</a:t>
            </a:r>
            <a:endParaRPr/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6891148" y="2966172"/>
            <a:ext cx="3553203" cy="37450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命令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get!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命令用于从世界状态中检索组件。</a:t>
            </a:r>
            <a:endParaRPr/>
          </a:p>
          <a:p>
            <a:pPr lvl="0"/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set!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命令用于更新组件状态。</a:t>
            </a:r>
          </a:p>
          <a:p>
            <a:pPr lvl="0"/>
            <a:r>
              <a:rPr lang="en-US" altLang="en-US">
                <a:highlight>
                  <a:srgbClr val="F6F7F6"/>
                </a:highlight>
                <a:latin typeface="var(--mono-font)"/>
                <a:ea typeface="var(--mono-font)"/>
              </a:rPr>
              <a:t>emit!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命令用于发射自定义事件。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事件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组件事件</a:t>
            </a:r>
            <a:endParaRPr/>
          </a:p>
          <a:p>
            <a:pPr lvl="0"/>
            <a:r>
              <a:rPr lang="zh-CN" altLang="zh-CN"/>
              <a:t>世界事件</a:t>
            </a:r>
          </a:p>
          <a:p>
            <a:pPr lvl="0"/>
            <a:r>
              <a:rPr lang="zh-CN" altLang="zh-CN"/>
              <a:t>自定义事件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如何测试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运行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sozo test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编写单元测试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在方法使用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 </a:t>
            </a:r>
            <a:r>
              <a:rPr lang="en-US" altLang="en-US">
                <a:solidFill>
                  <a:srgbClr val="B21E00"/>
                </a:solidFill>
                <a:latin typeface="Source Code Pro"/>
                <a:ea typeface="Source Code Pro"/>
              </a:rPr>
              <a:t>#[cfg(test)]</a:t>
            </a:r>
          </a:p>
          <a:p>
            <a:pPr lvl="0"/>
            <a:r>
              <a:rPr lang="zh-CN" altLang="zh-CN">
                <a:solidFill>
                  <a:srgbClr val="B21E00"/>
                </a:solidFill>
                <a:latin typeface="Source Code Pro"/>
                <a:ea typeface="Source Code Pro"/>
              </a:rPr>
              <a:t>如图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3949166" y="3158128"/>
            <a:ext cx="5475088" cy="32118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本地部署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启动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节点：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katana --</a:t>
            </a:r>
            <a:r>
              <a:rPr lang="en-US" altLang="en-US">
                <a:solidFill>
                  <a:srgbClr val="B21E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disable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-fee
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编译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部署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 </a:t>
            </a: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：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 sozo build &amp;&amp; sozo migrate --name </a:t>
            </a:r>
            <a:r>
              <a:rPr lang="en-US" altLang="en-US">
                <a:solidFill>
                  <a:srgbClr val="B21E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test
</a:t>
            </a:r>
          </a:p>
          <a:p>
            <a:pPr lvl="0"/>
            <a:endParaRPr lang="en-US" altLang="en-US">
              <a:solidFill>
                <a:srgbClr val="B21E00"/>
              </a:solidFill>
              <a:highlight>
                <a:srgbClr val="F6F7F6"/>
              </a:highlight>
              <a:latin typeface="var(--mono-font)"/>
              <a:ea typeface="var(--mono-font)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关于</a:t>
            </a:r>
            <a:r>
              <a:rPr lang="en-US" altLang="en-US"/>
              <a:t> Dojo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Dojo </a:t>
            </a:r>
            <a:r>
              <a:rPr lang="zh-CN" altLang="zh-CN"/>
              <a:t>是一个可证明式的全链游戏引擎</a:t>
            </a:r>
            <a:endParaRPr/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Dojo 采用</a:t>
            </a:r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 </a:t>
            </a:r>
            <a:r>
              <a:rPr lang="zh-CN" altLang="zh-CN">
                <a:highlight>
                  <a:srgbClr val="FFFFFF"/>
                </a:highlight>
                <a:latin typeface="Open Sans"/>
                <a:ea typeface="Open Sans"/>
                <a:hlinkClick r:id="rId2"/>
              </a:rPr>
              <a:t>Cairo语言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，为设计自主世界和链上游戏提供了强大的架构和工具集。它拥有一个集成的实体组件系统（ECS），包括一个本地索引器、RPC 测试网和一个全面的 CLI 管理工具包。</a:t>
            </a:r>
          </a:p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Github : https://github.com/dojoengine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官网：https://book.dojoengine.org/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Dojo </a:t>
            </a:r>
            <a:r>
              <a:rPr lang="zh-CN" altLang="zh-CN"/>
              <a:t>的组成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实体组件系统（</a:t>
            </a:r>
            <a:r>
              <a:rPr lang="en-US" altLang="en-US"/>
              <a:t>ECS</a:t>
            </a:r>
            <a:r>
              <a:rPr lang="zh-CN" altLang="zh-CN"/>
              <a:t>）</a:t>
            </a:r>
            <a:endParaRPr/>
          </a:p>
          <a:p>
            <a:pPr lvl="0"/>
            <a:r>
              <a:rPr lang="en-US" altLang="en-US"/>
              <a:t>Torii - Starknet</a:t>
            </a:r>
            <a:r>
              <a:rPr lang="zh-CN" altLang="zh-CN"/>
              <a:t>索引器</a:t>
            </a:r>
          </a:p>
          <a:p>
            <a:pPr lvl="0"/>
            <a:r>
              <a:rPr lang="en-US" altLang="en-US"/>
              <a:t>Katana - </a:t>
            </a:r>
            <a:r>
              <a:rPr lang="zh-CN" altLang="zh-CN"/>
              <a:t>如闪电般快速的开发网</a:t>
            </a:r>
          </a:p>
          <a:p>
            <a:pPr lvl="0"/>
            <a:r>
              <a:rPr lang="en-US" altLang="en-US"/>
              <a:t>Sozo CLI - CLI </a:t>
            </a:r>
            <a:r>
              <a:rPr lang="zh-CN" altLang="zh-CN"/>
              <a:t>管理工具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Dojo  </a:t>
            </a:r>
            <a:r>
              <a:rPr lang="zh-CN" altLang="zh-CN"/>
              <a:t>工作流程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Sozo </a:t>
            </a:r>
            <a:r>
              <a:rPr lang="zh-CN" altLang="zh-CN"/>
              <a:t>负责编译</a:t>
            </a:r>
            <a:r>
              <a:rPr lang="en-US" altLang="en-US"/>
              <a:t> </a:t>
            </a:r>
            <a:r>
              <a:rPr lang="zh-CN" altLang="zh-CN"/>
              <a:t>推送</a:t>
            </a:r>
            <a:r>
              <a:rPr lang="en-US" altLang="en-US"/>
              <a:t> </a:t>
            </a:r>
            <a:r>
              <a:rPr lang="zh-CN" altLang="zh-CN"/>
              <a:t>执行</a:t>
            </a:r>
            <a:endParaRPr/>
          </a:p>
          <a:p>
            <a:pPr lvl="0"/>
            <a:r>
              <a:rPr lang="zh-CN" altLang="zh-CN"/>
              <a:t>推送到</a:t>
            </a:r>
            <a:r>
              <a:rPr lang="en-US" altLang="en-US"/>
              <a:t> Katana </a:t>
            </a:r>
            <a:r>
              <a:rPr lang="zh-CN" altLang="zh-CN"/>
              <a:t>节点上</a:t>
            </a:r>
          </a:p>
          <a:p>
            <a:pPr lvl="0"/>
            <a:r>
              <a:rPr lang="zh-CN" altLang="zh-CN"/>
              <a:t>组件</a:t>
            </a:r>
            <a:r>
              <a:rPr lang="en-US" altLang="en-US"/>
              <a:t> </a:t>
            </a:r>
            <a:r>
              <a:rPr lang="zh-CN" altLang="zh-CN"/>
              <a:t>系统类</a:t>
            </a:r>
            <a:r>
              <a:rPr lang="en-US" altLang="en-US"/>
              <a:t> </a:t>
            </a:r>
            <a:r>
              <a:rPr lang="zh-CN" altLang="zh-CN"/>
              <a:t>执行合约</a:t>
            </a:r>
          </a:p>
          <a:p>
            <a:pPr lvl="0"/>
            <a:r>
              <a:rPr lang="zh-CN" altLang="zh-CN"/>
              <a:t>部署</a:t>
            </a:r>
            <a:r>
              <a:rPr lang="en-US" altLang="en-US"/>
              <a:t> World </a:t>
            </a:r>
            <a:r>
              <a:rPr lang="zh-CN" altLang="zh-CN"/>
              <a:t>合约</a:t>
            </a:r>
          </a:p>
          <a:p>
            <a:pPr lvl="0"/>
            <a:r>
              <a:rPr lang="zh-CN" altLang="zh-CN"/>
              <a:t>他们共同协作</a:t>
            </a:r>
            <a:r>
              <a:rPr lang="en-US" altLang="en-US"/>
              <a:t> </a:t>
            </a:r>
          </a:p>
          <a:p>
            <a:pPr lvl="0"/>
            <a:r>
              <a:rPr lang="zh-CN" altLang="zh-CN"/>
              <a:t>互相执行</a:t>
            </a:r>
            <a:r>
              <a:rPr lang="en-US" altLang="en-US"/>
              <a:t> </a:t>
            </a:r>
            <a:r>
              <a:rPr lang="zh-CN" altLang="zh-CN"/>
              <a:t>调度</a:t>
            </a:r>
            <a:r>
              <a:rPr lang="en-US" altLang="en-US"/>
              <a:t> </a:t>
            </a: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2"/>
          <a:stretch/>
        </p:blipFill>
        <p:spPr>
          <a:xfrm rot="0" flipH="0" flipV="0">
            <a:off x="5494364" y="1307207"/>
            <a:ext cx="6697700" cy="48697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为什么选择</a:t>
            </a:r>
            <a:r>
              <a:rPr lang="en-US" altLang="en-US"/>
              <a:t> Dojo 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Dojo </a:t>
            </a:r>
            <a:r>
              <a:rPr lang="zh-CN" altLang="zh-CN"/>
              <a:t>使用了</a:t>
            </a:r>
            <a:r>
              <a:rPr lang="en-US" altLang="en-US"/>
              <a:t> ZK </a:t>
            </a:r>
            <a:r>
              <a:rPr lang="zh-CN" altLang="zh-CN"/>
              <a:t>证明，高效扩展和计算</a:t>
            </a:r>
            <a:endParaRPr/>
          </a:p>
          <a:p>
            <a:pPr lvl="0"/>
            <a:r>
              <a:rPr lang="zh-CN" altLang="zh-CN"/>
              <a:t>使用</a:t>
            </a:r>
            <a:r>
              <a:rPr lang="en-US" altLang="en-US"/>
              <a:t> Cairo</a:t>
            </a:r>
            <a:r>
              <a:rPr lang="zh-CN" altLang="zh-CN"/>
              <a:t>，与</a:t>
            </a:r>
            <a:r>
              <a:rPr lang="en-US" altLang="en-US"/>
              <a:t> Starknet </a:t>
            </a:r>
            <a:r>
              <a:rPr lang="zh-CN" altLang="zh-CN"/>
              <a:t>天然适应</a:t>
            </a:r>
          </a:p>
          <a:p>
            <a:pPr lvl="0"/>
            <a:r>
              <a:rPr lang="zh-CN" altLang="zh-CN"/>
              <a:t>以</a:t>
            </a:r>
            <a:r>
              <a:rPr lang="en-US" altLang="en-US"/>
              <a:t> Cairo</a:t>
            </a:r>
            <a:r>
              <a:rPr lang="en-US" altLang="en-US"/>
              <a:t> </a:t>
            </a:r>
            <a:r>
              <a:rPr lang="zh-CN" altLang="zh-CN"/>
              <a:t>为基础，为</a:t>
            </a:r>
            <a:r>
              <a:rPr lang="en-US" altLang="en-US"/>
              <a:t> AW</a:t>
            </a:r>
            <a:r>
              <a:rPr lang="en-US" altLang="en-US"/>
              <a:t> </a:t>
            </a:r>
            <a:r>
              <a:rPr lang="zh-CN" altLang="zh-CN"/>
              <a:t>创建了强大的框架</a:t>
            </a:r>
          </a:p>
          <a:p>
            <a:pPr lvl="0"/>
            <a:r>
              <a:rPr lang="zh-CN" altLang="zh-CN"/>
              <a:t>简化流程</a:t>
            </a:r>
            <a:r>
              <a:rPr lang="en-US" altLang="en-US"/>
              <a:t> </a:t>
            </a:r>
            <a:r>
              <a:rPr lang="zh-CN" altLang="zh-CN"/>
              <a:t>提高了可维护性，增强了自主世界的性能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快速使用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100000"/>
          </a:bodyPr>
          <a:lstStyle/>
          <a:p>
            <a:pPr lvl="0"/>
            <a:r>
              <a:rPr lang="zh-CN" altLang="zh-CN"/>
              <a:t>安装</a:t>
            </a:r>
            <a:r>
              <a:rPr lang="en-US" altLang="en-US"/>
              <a:t> Dojoup:</a:t>
            </a:r>
            <a:endParaRPr/>
          </a:p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curl -L https://install.dojoengine.org | bash
</a:t>
            </a:r>
          </a:p>
          <a:p>
            <a:pPr lvl="0"/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下载完成后，执行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 dojoup</a:t>
            </a:r>
          </a:p>
          <a:p>
            <a:pPr marL="0" lvl="0" indent="0">
              <a:buNone/>
            </a:pPr>
            <a:endParaRPr lang="en-US" altLang="en-US">
              <a:solidFill>
                <a:srgbClr val="000000"/>
              </a:solidFill>
              <a:highlight>
                <a:srgbClr val="F6F7F6"/>
              </a:highlight>
              <a:latin typeface="Source Code Pro"/>
              <a:ea typeface="Source Code Pro"/>
            </a:endParaRPr>
          </a:p>
          <a:p>
            <a:pPr marL="0" lvl="0" indent="0">
              <a:buNone/>
            </a:pPr>
            <a:r>
              <a:rPr lang="zh-CN" altLang="zh-CN">
                <a:solidFill>
                  <a:srgbClr val="0000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以及其他手动安装方法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组件介绍</a:t>
            </a:r>
            <a:r>
              <a:rPr lang="en-US" altLang="en-US"/>
              <a:t> </a:t>
            </a:r>
            <a:r>
              <a:rPr lang="zh-CN" altLang="zh-CN"/>
              <a:t>——</a:t>
            </a:r>
            <a:r>
              <a:rPr lang="en-US" altLang="en-US"/>
              <a:t> Sozo 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0" flipH="0" flipV="0">
            <a:off x="405973" y="1378990"/>
            <a:ext cx="11437684" cy="5374275"/>
          </a:xfrm>
          <a:prstGeom prst="rect">
            <a:avLst/>
          </a:prstGeom>
        </p:spPr>
        <p:txBody>
          <a:bodyPr>
            <a:normAutofit fontScale="62500"/>
          </a:bodyPr>
          <a:lstStyle/>
          <a:p>
            <a:pPr lvl="0"/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sozo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是一款功能强大的多合一工具，用于管理 Dojo 项目。</a:t>
            </a:r>
            <a:endParaRPr/>
          </a:p>
          <a:p>
            <a:pPr lvl="0"/>
            <a:r>
              <a:rPr lang="en-US" altLang="en-US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sozo 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可执行命令</a:t>
            </a:r>
          </a:p>
          <a:p>
            <a:pPr lvl="0"/>
            <a:r>
              <a:rPr lang="zh-CN" altLang="zh-CN"/>
              <a:t>项目命令</a:t>
            </a:r>
            <a:r>
              <a:rPr lang="en-US" altLang="en-US"/>
              <a:t>
sozo init  - </a:t>
            </a:r>
            <a:r>
              <a:rPr lang="zh-CN" altLang="zh-CN"/>
              <a:t>初始化一个新项目</a:t>
            </a:r>
            <a:r>
              <a:rPr lang="en-US" altLang="en-US"/>
              <a:t>
sozo build - </a:t>
            </a:r>
            <a:r>
              <a:rPr lang="zh-CN" altLang="zh-CN"/>
              <a:t>编译合约，生成构件</a:t>
            </a:r>
            <a:r>
              <a:rPr lang="en-US" altLang="en-US"/>
              <a:t>
sozo test - </a:t>
            </a:r>
            <a:r>
              <a:rPr lang="zh-CN" altLang="zh-CN"/>
              <a:t>测试合约</a:t>
            </a:r>
            <a:r>
              <a:rPr lang="en-US" altLang="en-US"/>
              <a:t>
sozo migrate - </a:t>
            </a:r>
            <a:r>
              <a:rPr lang="zh-CN" altLang="zh-CN"/>
              <a:t>执行迁移</a:t>
            </a:r>
            <a:r>
              <a:rPr lang="en-US" altLang="en-US"/>
              <a:t> </a:t>
            </a:r>
            <a:r>
              <a:rPr lang="zh-CN" altLang="zh-CN"/>
              <a:t>部署
世界命令</a:t>
            </a:r>
            <a:r>
              <a:rPr lang="en-US" altLang="en-US"/>
              <a:t>
sozo execute - </a:t>
            </a:r>
            <a:r>
              <a:rPr lang="zh-CN" altLang="zh-CN"/>
              <a:t>执行一个世界系统</a:t>
            </a:r>
            <a:r>
              <a:rPr lang="en-US" altLang="en-US"/>
              <a:t>
sozo register - </a:t>
            </a:r>
            <a:r>
              <a:rPr lang="zh-CN" altLang="zh-CN"/>
              <a:t>注册组件</a:t>
            </a:r>
            <a:r>
              <a:rPr lang="en-US" altLang="en-US"/>
              <a:t>
sozo system - </a:t>
            </a:r>
            <a:r>
              <a:rPr lang="zh-CN" altLang="zh-CN"/>
              <a:t>与世界系统交流，子命令</a:t>
            </a:r>
            <a:r>
              <a:rPr lang="en-US" altLang="en-US"/>
              <a:t> </a:t>
            </a:r>
            <a:r>
              <a:rPr lang="zh-CN" altLang="zh-CN"/>
              <a:t>如</a:t>
            </a:r>
            <a:r>
              <a:rPr lang="en-US" altLang="en-US"/>
              <a:t> </a:t>
            </a:r>
            <a:r>
              <a:rPr lang="en-US" altLang="en-US">
                <a:solidFill>
                  <a:srgbClr val="000000"/>
                </a:solidFill>
                <a:highlight>
                  <a:srgbClr val="F6F7F6"/>
                </a:highlight>
                <a:latin typeface="var(--mono-font)"/>
                <a:ea typeface="var(--mono-font)"/>
              </a:rPr>
              <a:t>sozo system get &lt;NAME&gt;</a:t>
            </a:r>
            <a:r>
              <a:rPr lang="en-US" altLang="en-US"/>
              <a:t>
sozo component -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与世界的组件进行交互</a:t>
            </a:r>
            <a:r>
              <a:rPr lang="en-US" altLang="en-US"/>
              <a:t>
sozo events -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用于查询世界事件</a:t>
            </a:r>
            <a:r>
              <a:rPr lang="en-US" altLang="en-US"/>
              <a:t>
sozo auth -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用于管理世界授权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4" name=""/>
        <p:cNvGrpSpPr/>
        <p:nvPr/>
      </p:nvGrpSpPr>
      <p:grpSpPr>
        <a:xfrm/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Katana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en-US"/>
              <a:t>Katana </a:t>
            </a:r>
            <a:r>
              <a:rPr lang="zh-CN" altLang="zh-CN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</a:rPr>
              <a:t>是一个速度惊人的本地星网节点，旨在支持使用 Dojo 进行本地开发。</a:t>
            </a:r>
            <a:endParaRPr/>
          </a:p>
          <a:p>
            <a:pPr lvl="0"/>
            <a:r>
              <a:rPr lang="zh-CN" altLang="zh-CN"/>
              <a:t>功能</a:t>
            </a:r>
            <a:br>
              <a:rPr lang="en-US" altLang="en-US"/>
            </a:br>
            <a:r>
              <a:rPr lang="zh-CN" altLang="zh-CN"/>
              <a:t>支持</a:t>
            </a:r>
            <a:r>
              <a:rPr lang="en-US" altLang="en-US"/>
              <a:t> Starknet JSON-RPC v0.3.0
</a:t>
            </a:r>
            <a:r>
              <a:rPr lang="zh-CN" altLang="zh-CN"/>
              <a:t>用于操作区块链状态的自定义方法</a:t>
            </a:r>
          </a:p>
          <a:p>
            <a:pPr lvl="0"/>
            <a:r>
              <a:rPr lang="zh-CN" altLang="zh-CN"/>
              <a:t>使用</a:t>
            </a:r>
          </a:p>
          <a:p>
            <a:pPr lvl="0"/>
            <a:r>
              <a:rPr lang="en-US" altLang="en-US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katana </a:t>
            </a:r>
            <a:r>
              <a:rPr lang="zh-CN" altLang="zh-CN">
                <a:solidFill>
                  <a:srgbClr val="301900"/>
                </a:solidFill>
                <a:highlight>
                  <a:srgbClr val="F6F7F6"/>
                </a:highlight>
                <a:latin typeface="Source Code Pro"/>
                <a:ea typeface="Source Code Pro"/>
              </a:rPr>
              <a:t>启动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 panose="020F0302020204030204"/>
        <a:ea typeface=""/>
        <a:cs typeface=""/>
        <a:font script="Jpan" typeface="游ゴシック Light"/>
        <a:font script="Hang" typeface="맑은 고딕"/>
        <a:font script="Hans" typeface="默认字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默认字体" panose="020F0502020204030204"/>
        <a:ea typeface=""/>
        <a:cs typeface=""/>
        <a:font script="Jpan" typeface="游ゴシック"/>
        <a:font script="Hang" typeface="맑은 고딕"/>
        <a:font script="Hans" typeface="默认字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T137532</dc:creator>
  <cp:lastModifiedBy>T137532</cp:lastModifiedBy>
  <cp:revision>1</cp:revision>
  <dcterms:created xsi:type="dcterms:W3CDTF">2022-12-22T07:09:10Z</dcterms:created>
  <dcterms:modified xsi:type="dcterms:W3CDTF">2022-12-22T07:09:17Z</dcterms:modified>
</cp:coreProperties>
</file>