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73ee82730a64873" /><Relationship Type="http://schemas.openxmlformats.org/package/2006/relationships/metadata/core-properties" Target="/docProps/core.xml" Id="Re48ac23092234f68" /><Relationship Type="http://schemas.openxmlformats.org/officeDocument/2006/relationships/extended-properties" Target="/docProps/app.xml" Id="R921a12062dab436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tableStyles" Target="/ppt/tableStyles.xml" Id="rId7" /><Relationship Type="http://schemas.openxmlformats.org/officeDocument/2006/relationships/presProps" Target="/ppt/presProps.xml" Id="rId8" /><Relationship Type="http://schemas.openxmlformats.org/officeDocument/2006/relationships/viewProps" Target="/ppt/viewProps.xml" Id="rI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F9A1DC7-5405-49F8-93EB-54C4175B6FB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B624E7E-749D-41E1-912F-0DC9786B03B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8508C5C-4C9D-4B52-86FD-34ADF968958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7D1891E-0D70-4FAF-B349-0C959AE0174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B37BBD4-8DB5-46D4-B402-30AF878108F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E3960E8-E05A-497F-9E1D-C6BE59483DF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8F9C704-F00E-4B01-BEBC-A0D503B4371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7F81D52-8197-470D-9AFE-359F432A726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61D2E80-4201-4A3C-BA2A-47F22BA3A7A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C9F99AF-8EFB-4C7B-BFDB-DC61ACE2551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6D9C4BF-8E18-4D45-8BE1-EEB6C3F3CE4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BCA0A8E-F31A-433D-8917-7B1182254DC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EE95B2C-9A64-415D-8B4F-45E6E7D19FC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1E0E1C3-7597-4BCB-BED4-71738638FB6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4232B42-B10F-42FD-896B-ED296EB4EF8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1D4B3FC-AC9A-44C2-B5B8-A0FE89264A3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6E5287B-2539-44DE-B1C3-A7BB8353353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238158B-4D1A-4D33-8AD6-2527B8720B4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DA4FB2D-27E7-4B62-94FE-9C4702D1CDB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EA92775-0EDB-4204-B2B6-4BD7E489F20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97D8144-00CB-43E4-9242-E3ED6BBB535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A26FAFA-55B5-4BCB-BA48-51D6523493F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66D6-98CC-4C75-BD2C-463CCA19461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8E24-43DD-486E-BC15-C1D93EA09FC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ETHS </a:t>
            </a:r>
            <a:r>
              <a:rPr lang="zh-CN" altLang="zh-CN"/>
              <a:t>批量打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ABOT </a:t>
            </a:r>
            <a:r>
              <a:rPr lang="zh-CN" altLang="zh-CN"/>
              <a:t>定制版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ETHS </a:t>
            </a:r>
            <a:r>
              <a:rPr lang="zh-CN" altLang="zh-CN"/>
              <a:t>如何快速批量打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使用</a:t>
            </a:r>
            <a:r>
              <a:rPr lang="en-US" altLang="en-US"/>
              <a:t> https://www.nftsniper.club/</a:t>
            </a:r>
            <a:endParaRPr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优点：比</a:t>
            </a:r>
            <a:r>
              <a:rPr lang="en-US" altLang="en-US"/>
              <a:t> ETCH </a:t>
            </a:r>
            <a:r>
              <a:rPr lang="zh-CN" altLang="zh-CN"/>
              <a:t>快、主动防重（因为</a:t>
            </a:r>
            <a:r>
              <a:rPr lang="en-US" altLang="en-US"/>
              <a:t> ABOT </a:t>
            </a:r>
            <a:r>
              <a:rPr lang="zh-CN" altLang="zh-CN"/>
              <a:t>会获取已经打了的）省钱、可以多钱包、不需要依赖</a:t>
            </a:r>
            <a:r>
              <a:rPr lang="en-US" altLang="en-US"/>
              <a:t> ETCH</a:t>
            </a:r>
            <a:r>
              <a:rPr lang="zh-CN" altLang="zh-CN"/>
              <a:t> 、信任度高</a:t>
            </a:r>
          </a:p>
          <a:p>
            <a:pPr marL="0" lvl="0" indent="0">
              <a:buNone/>
            </a:pPr>
            <a:endParaRPr lang="zh-CN" altLang="zh-CN"/>
          </a:p>
          <a:p>
            <a:pPr marL="0" lvl="0" indent="0">
              <a:buNone/>
            </a:pPr>
            <a:r>
              <a:rPr lang="zh-CN" altLang="zh-CN"/>
              <a:t>你所看到的几百个的基本使用</a:t>
            </a:r>
            <a:r>
              <a:rPr lang="en-US" altLang="en-US"/>
              <a:t> ABOT</a:t>
            </a:r>
          </a:p>
          <a:p>
            <a:pPr marL="0" lv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批量打</a:t>
            </a:r>
            <a:r>
              <a:rPr lang="en-US" altLang="en-US"/>
              <a:t> </a:t>
            </a:r>
            <a:r>
              <a:rPr lang="zh-CN" altLang="zh-CN"/>
              <a:t>——</a:t>
            </a:r>
            <a:r>
              <a:rPr lang="en-US" altLang="en-US"/>
              <a:t> </a:t>
            </a:r>
            <a:r>
              <a:rPr lang="zh-CN" altLang="zh-CN"/>
              <a:t>图解</a:t>
            </a:r>
            <a:r>
              <a:rPr lang="en-US" altLang="en-US"/>
              <a:t> - </a:t>
            </a:r>
            <a:r>
              <a:rPr lang="zh-CN" altLang="zh-CN"/>
              <a:t>科学是地已经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160003" y="2639634"/>
            <a:ext cx="9313976" cy="372893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 flipH="0" flipV="0">
            <a:off x="922084" y="1887391"/>
            <a:ext cx="694055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b="1"/>
              <a:t>如果你不会科学的力量，请使用科学的工具</a:t>
            </a:r>
          </a:p>
        </p:txBody>
      </p:sp>
      <p:sp>
        <p:nvSpPr>
          <p:cNvPr id="6" name=""/>
          <p:cNvSpPr txBox="1"/>
          <p:nvPr/>
        </p:nvSpPr>
        <p:spPr>
          <a:xfrm>
            <a:off x="3048000" y="3206750"/>
            <a:ext cx="6096000" cy="4445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/>
              <a:t>完了 yubao领先版本了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ABOT </a:t>
            </a:r>
            <a:r>
              <a:rPr lang="zh-CN" altLang="zh-CN"/>
              <a:t>推特：</a:t>
            </a:r>
            <a:r>
              <a:rPr lang="en-US" altLang="en-US"/>
              <a:t>https://twitter.com/nftsniper_club</a:t>
            </a:r>
            <a:endParaRPr/>
          </a:p>
          <a:p>
            <a:pPr lvl="0"/>
            <a:r>
              <a:rPr lang="zh-CN" altLang="zh-CN"/>
              <a:t>网站：https://www.nftsniper.club/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