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png" ContentType="image/png"/>
  <Default Extension="rels" ContentType="application/vnd.openxmlformats-package.relationships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e6dfa6ae78cc44ae" /><Relationship Type="http://schemas.openxmlformats.org/package/2006/relationships/metadata/core-properties" Target="/docProps/core.xml" Id="R9f1702aaa9664f1d" /><Relationship Type="http://schemas.openxmlformats.org/officeDocument/2006/relationships/extended-properties" Target="/docProps/app.xml" Id="R78271534b69c4290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lnSpc>
        <a:spcPct val="130000"/>
      </a:lnSpc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lnSpc>
        <a:spcPct val="130000"/>
      </a:lnSpc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lnSpc>
        <a:spcPct val="130000"/>
      </a:lnSpc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lnSpc>
        <a:spcPct val="130000"/>
      </a:lnSpc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lnSpc>
        <a:spcPct val="130000"/>
      </a:lnSpc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lnSpc>
        <a:spcPct val="130000"/>
      </a:lnSpc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lnSpc>
        <a:spcPct val="130000"/>
      </a:lnSpc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lnSpc>
        <a:spcPct val="130000"/>
      </a:lnSpc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lnSpc>
        <a:spcPct val="130000"/>
      </a:lnSpc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24"/>
  </p:normalViewPr>
  <p:slideViewPr>
    <p:cSldViewPr snapToGrid="0" snapToObjects="1">
      <p:cViewPr varScale="1">
        <p:scale>
          <a:sx n="111" d="100"/>
          <a:sy n="111" d="100"/>
        </p:scale>
        <p:origin x="63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Relationship Type="http://schemas.openxmlformats.org/officeDocument/2006/relationships/theme" Target="/ppt/theme/theme1.xml" Id="rId2" /><Relationship Type="http://schemas.openxmlformats.org/officeDocument/2006/relationships/slide" Target="/ppt/slides/slide1.xml" Id="rId3" /><Relationship Type="http://schemas.openxmlformats.org/officeDocument/2006/relationships/slide" Target="/ppt/slides/slide2.xml" Id="rId4" /><Relationship Type="http://schemas.openxmlformats.org/officeDocument/2006/relationships/slide" Target="/ppt/slides/slide3.xml" Id="rId5" /><Relationship Type="http://schemas.openxmlformats.org/officeDocument/2006/relationships/slide" Target="/ppt/slides/slide4.xml" Id="rId6" /><Relationship Type="http://schemas.openxmlformats.org/officeDocument/2006/relationships/slide" Target="/ppt/slides/slide5.xml" Id="rId7" /><Relationship Type="http://schemas.openxmlformats.org/officeDocument/2006/relationships/slide" Target="/ppt/slides/slide6.xml" Id="rId8" /><Relationship Type="http://schemas.openxmlformats.org/officeDocument/2006/relationships/tableStyles" Target="/ppt/tableStyles.xml" Id="rId9" /><Relationship Type="http://schemas.openxmlformats.org/officeDocument/2006/relationships/presProps" Target="/ppt/presProps.xml" Id="rId10" /><Relationship Type="http://schemas.openxmlformats.org/officeDocument/2006/relationships/viewProps" Target="/ppt/viewProps.xml" Id="rId11" /></Relationships>
</file>

<file path=ppt/slideLayouts/_rels/slideLayout1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10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11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2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3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4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5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6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7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8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9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slideLayout1.xml><?xml version="1.0" encoding="utf-8"?>
<p:sldLayout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44487A-081D-2E44-83F9-7AAB199773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lvl="0" algn="ctr">
              <a:defRPr sz="6000"/>
            </a:lvl1pPr>
          </a:lstStyle>
          <a:p>
            <a:r>
              <a:rPr lang="zh-CN" altLang="zh-CN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9BEA87E-3DF1-B047-AFA1-E3BA81ED84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lvl="0" indent="0" algn="ctr">
              <a:buNone/>
              <a:defRPr sz="2400"/>
            </a:lvl1pPr>
            <a:lvl2pPr marL="457200" lvl="1" indent="0" algn="ctr">
              <a:buNone/>
              <a:defRPr sz="2000"/>
            </a:lvl2pPr>
            <a:lvl3pPr marL="914400" lvl="2" indent="0" algn="ctr">
              <a:buNone/>
              <a:defRPr sz="1800"/>
            </a:lvl3pPr>
            <a:lvl4pPr marL="1371600" lvl="3" indent="0" algn="ctr">
              <a:buNone/>
              <a:defRPr sz="1600"/>
            </a:lvl4pPr>
            <a:lvl5pPr marL="1828800" lvl="4" indent="0" algn="ctr">
              <a:buNone/>
              <a:defRPr sz="1600"/>
            </a:lvl5pPr>
            <a:lvl6pPr marL="2286000" lvl="5" indent="0" algn="ctr">
              <a:buNone/>
              <a:defRPr sz="1600"/>
            </a:lvl6pPr>
            <a:lvl7pPr marL="2743200" lvl="6" indent="0" algn="ctr">
              <a:buNone/>
              <a:defRPr sz="1600"/>
            </a:lvl7pPr>
            <a:lvl8pPr marL="3200400" lvl="7" indent="0" algn="ctr">
              <a:buNone/>
              <a:defRPr sz="1600"/>
            </a:lvl8pPr>
            <a:lvl9pPr marL="3657600" lvl="8" indent="0" algn="ctr">
              <a:buNone/>
              <a:defRPr sz="1600"/>
            </a:lvl9pPr>
          </a:lstStyle>
          <a:p>
            <a:r>
              <a:rPr lang="zh-CN" altLang="zh-CN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8F5857-93A3-FA4C-BB3D-0250DA36BF92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/>
          <a:p>
            <a:fld id="{40F9653E-90FF-4E7B-BD5B-AC355F092E7D}" type="datetime1">
              <a:rPr lang="zh-CN" altLang="zh-CN"/>
              <a:t>2022/12/22</a:t>
            </a:fld>
            <a:endParaRPr lang="zh-CN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39C47E-09F4-B443-ADF9-871699217020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/>
          <a:p>
            <a:endParaRPr lang="zh-CN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0100F1-E0ED-E440-A677-C4FC734F553E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/>
          <a:p>
            <a:fld id="{D371677F-1CA7-4734-B65A-9D2A5D3BB93D}" type="slidenum">
              <a:rPr lang="zh-CN" altLang="zh-CN"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665666082"/>
      </p:ext>
    </p:extLst>
  </p:cSld>
  <p:clrMapOvr>
    <a:masterClrMapping/>
  </p:clrMapOvr>
</p:sldLayout>
</file>

<file path=ppt/slideLayouts/slideLayout10.xml><?xml version="1.0" encoding="utf-8"?>
<p:sldLayout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048650-CFBD-AF46-91D1-C4A0920F0C3C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zh-CN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EA9AE36-6965-0747-B8C4-B0ACDBB563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二级</a:t>
            </a:r>
          </a:p>
          <a:p>
            <a:pPr lvl="2"/>
            <a:r>
              <a:rPr lang="zh-CN" altLang="zh-CN"/>
              <a:t>三级</a:t>
            </a:r>
          </a:p>
          <a:p>
            <a:pPr lvl="3"/>
            <a:r>
              <a:rPr lang="zh-CN" altLang="zh-CN"/>
              <a:t>四级</a:t>
            </a:r>
          </a:p>
          <a:p>
            <a:pPr lvl="4"/>
            <a:r>
              <a:rPr lang="zh-CN" altLang="zh-CN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7C3A24-932E-614D-8003-63C2243DE413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/>
          <a:p>
            <a:fld id="{AC821691-DF12-474B-B870-762C040EDF6A}" type="datetime1">
              <a:rPr lang="zh-CN" altLang="zh-CN"/>
              <a:t>2022/12/22</a:t>
            </a:fld>
            <a:endParaRPr lang="zh-CN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BFF162-5D60-B64A-A720-F08D3BA9D38B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/>
          <a:p>
            <a:endParaRPr lang="zh-CN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79EB36-EA6E-2745-9D37-96E43E11D0DC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/>
          <a:p>
            <a:fld id="{098B9071-FC95-4D11-802D-95BE42405DCD}" type="slidenum">
              <a:rPr lang="zh-CN" altLang="zh-CN"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977294816"/>
      </p:ext>
    </p:extLst>
  </p:cSld>
  <p:clrMapOvr>
    <a:masterClrMapping/>
  </p:clrMapOvr>
</p:sldLayout>
</file>

<file path=ppt/slideLayouts/slideLayout11.xml><?xml version="1.0" encoding="utf-8"?>
<p:sldLayout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C99D4C0-C66E-E144-A639-EFF9DD4C7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zh-CN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889A39F-9BF5-1D4D-88B5-FEBF281D4C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二级</a:t>
            </a:r>
          </a:p>
          <a:p>
            <a:pPr lvl="2"/>
            <a:r>
              <a:rPr lang="zh-CN" altLang="zh-CN"/>
              <a:t>三级</a:t>
            </a:r>
          </a:p>
          <a:p>
            <a:pPr lvl="3"/>
            <a:r>
              <a:rPr lang="zh-CN" altLang="zh-CN"/>
              <a:t>四级</a:t>
            </a:r>
          </a:p>
          <a:p>
            <a:pPr lvl="4"/>
            <a:r>
              <a:rPr lang="zh-CN" altLang="zh-CN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F5E92B-164A-5F46-B95A-5AC5EFFD6A1B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/>
          <a:p>
            <a:fld id="{C6237827-42B9-4F53-A084-6C7FA1F2F14E}" type="datetime1">
              <a:rPr lang="zh-CN" altLang="zh-CN"/>
              <a:t>2022/12/22</a:t>
            </a:fld>
            <a:endParaRPr lang="zh-CN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FC08E4-2DD1-9D4D-BA8E-AEA6E7271E2D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/>
          <a:p>
            <a:endParaRPr lang="zh-CN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AD9A81-EF7B-E543-BC77-96982945FF99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/>
          <a:p>
            <a:fld id="{A0F92F3E-17D3-4F16-9E34-D48622C4662E}" type="slidenum">
              <a:rPr lang="zh-CN" altLang="zh-CN"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914934789"/>
      </p:ext>
    </p:extLst>
  </p:cSld>
  <p:clrMapOvr>
    <a:masterClrMapping/>
  </p:clrMapOvr>
</p:sldLayout>
</file>

<file path=ppt/slideLayouts/slideLayout2.xml><?xml version="1.0" encoding="utf-8"?>
<p:sldLayout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AC679B-6C9D-1A4F-91D3-E00774F4C65E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zh-CN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5B4190-F12C-3841-A9E2-53B5620E45AB}"/>
              </a:ext>
            </a:extLst>
          </p:cNvPr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二级</a:t>
            </a:r>
          </a:p>
          <a:p>
            <a:pPr lvl="2"/>
            <a:r>
              <a:rPr lang="zh-CN" altLang="zh-CN"/>
              <a:t>三级</a:t>
            </a:r>
          </a:p>
          <a:p>
            <a:pPr lvl="3"/>
            <a:r>
              <a:rPr lang="zh-CN" altLang="zh-CN"/>
              <a:t>四级</a:t>
            </a:r>
          </a:p>
          <a:p>
            <a:pPr lvl="4"/>
            <a:r>
              <a:rPr lang="zh-CN" altLang="zh-CN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7094C1-7AB0-8D41-990D-52097AD241C2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/>
          <a:p>
            <a:fld id="{B07594CF-0153-4CB3-AC82-66BC6F7CD040}" type="datetime1">
              <a:rPr lang="zh-CN" altLang="zh-CN"/>
              <a:t>2022/12/22</a:t>
            </a:fld>
            <a:endParaRPr lang="zh-CN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F30CEB-C816-654D-B93D-EDD98F14077A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/>
          <a:p>
            <a:endParaRPr lang="zh-CN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336DA2-E044-CD49-B80E-682AA496AE2D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/>
          <a:p>
            <a:fld id="{435C1033-FC31-48EF-9407-71CB126872E5}" type="slidenum">
              <a:rPr lang="zh-CN" altLang="zh-CN"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761174248"/>
      </p:ext>
    </p:extLst>
  </p:cSld>
  <p:clrMapOvr>
    <a:masterClrMapping/>
  </p:clrMapOvr>
</p:sldLayout>
</file>

<file path=ppt/slideLayouts/slideLayout3.xml><?xml version="1.0" encoding="utf-8"?>
<p:sldLayout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557E95-7D27-1C49-A3F5-199C58E90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 lvl="0">
              <a:defRPr sz="6000"/>
            </a:lvl1pPr>
          </a:lstStyle>
          <a:p>
            <a:r>
              <a:rPr lang="zh-CN" altLang="zh-CN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389FA1-91CE-7849-AF92-4346216016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lv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lvl="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lvl="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lvl="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lvl="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lvl="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lvl="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lvl="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lvl="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zh-CN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E3D7A6-EF95-2745-B76F-0FD2674B4606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/>
          <a:p>
            <a:fld id="{DB8BD38C-86F2-4D8B-B8E7-DDE3C0F266D6}" type="datetime1">
              <a:rPr lang="zh-CN" altLang="zh-CN"/>
              <a:t>2022/12/22</a:t>
            </a:fld>
            <a:endParaRPr lang="zh-CN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588057-1B6A-EA43-B3F9-19A8EABA7136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/>
          <a:p>
            <a:endParaRPr lang="zh-CN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6125E2-6D24-2F45-A83C-9EE6D6FFC3AF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/>
          <a:p>
            <a:fld id="{EB4BE903-A89B-4CD7-B888-D58AF8665E74}" type="slidenum">
              <a:rPr lang="zh-CN" altLang="zh-CN"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515195652"/>
      </p:ext>
    </p:extLst>
  </p:cSld>
  <p:clrMapOvr>
    <a:masterClrMapping/>
  </p:clrMapOvr>
</p:sldLayout>
</file>

<file path=ppt/slideLayouts/slideLayout4.xml><?xml version="1.0" encoding="utf-8"?>
<p:sldLayout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AA3425-579E-C840-853E-14DF98B93DCD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zh-CN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A7C4D4-D1BA-C94D-9B41-841BD16C7A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二级</a:t>
            </a:r>
          </a:p>
          <a:p>
            <a:pPr lvl="2"/>
            <a:r>
              <a:rPr lang="zh-CN" altLang="zh-CN"/>
              <a:t>三级</a:t>
            </a:r>
          </a:p>
          <a:p>
            <a:pPr lvl="3"/>
            <a:r>
              <a:rPr lang="zh-CN" altLang="zh-CN"/>
              <a:t>四级</a:t>
            </a:r>
          </a:p>
          <a:p>
            <a:pPr lvl="4"/>
            <a:r>
              <a:rPr lang="zh-CN" altLang="zh-CN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6B57206-25E1-A449-BBAE-4C8B47B38BB5}"/>
              </a:ext>
            </a:extLst>
          </p:cNvPr>
          <p:cNvSpPr>
            <a:spLocks noGrp="1"/>
          </p:cNvSpPr>
          <p:nvPr>
            <p:ph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二级</a:t>
            </a:r>
          </a:p>
          <a:p>
            <a:pPr lvl="2"/>
            <a:r>
              <a:rPr lang="zh-CN" altLang="zh-CN"/>
              <a:t>三级</a:t>
            </a:r>
          </a:p>
          <a:p>
            <a:pPr lvl="3"/>
            <a:r>
              <a:rPr lang="zh-CN" altLang="zh-CN"/>
              <a:t>四级</a:t>
            </a:r>
          </a:p>
          <a:p>
            <a:pPr lvl="4"/>
            <a:r>
              <a:rPr lang="zh-CN" altLang="zh-CN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870AC82-E6A3-0D41-902E-F88C0E3F1C04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/>
          <a:p>
            <a:fld id="{0F42C2E5-75C8-447B-A447-3A4A7F269C53}" type="datetime1">
              <a:rPr lang="zh-CN" altLang="zh-CN"/>
              <a:t>2022/12/22</a:t>
            </a:fld>
            <a:endParaRPr lang="zh-CN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7668323-02C9-014E-AA3A-1276E9661773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/>
          <a:p>
            <a:endParaRPr lang="zh-CN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15EA1DC-6E30-9E47-A0C0-40B7734083E8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/>
          <a:p>
            <a:fld id="{B1F97F6C-4645-4AD1-8495-093CE3EAF4EB}" type="slidenum">
              <a:rPr lang="zh-CN" altLang="zh-CN"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133315551"/>
      </p:ext>
    </p:extLst>
  </p:cSld>
  <p:clrMapOvr>
    <a:masterClrMapping/>
  </p:clrMapOvr>
</p:sldLayout>
</file>

<file path=ppt/slideLayouts/slideLayout5.xml><?xml version="1.0" encoding="utf-8"?>
<p:sldLayout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13C2D9-70CF-AE47-973D-07ADF7FD5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zh-CN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8DB7B89-F14C-7A49-B8B3-8C454283FA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lvl="0" indent="0">
              <a:buNone/>
              <a:defRPr sz="2400" b="1"/>
            </a:lvl1pPr>
            <a:lvl2pPr marL="457200" lvl="1" indent="0">
              <a:buNone/>
              <a:defRPr sz="2000" b="1"/>
            </a:lvl2pPr>
            <a:lvl3pPr marL="914400" lvl="2" indent="0">
              <a:buNone/>
              <a:defRPr sz="1800" b="1"/>
            </a:lvl3pPr>
            <a:lvl4pPr marL="1371600" lvl="3" indent="0">
              <a:buNone/>
              <a:defRPr sz="1600" b="1"/>
            </a:lvl4pPr>
            <a:lvl5pPr marL="1828800" lvl="4" indent="0">
              <a:buNone/>
              <a:defRPr sz="1600" b="1"/>
            </a:lvl5pPr>
            <a:lvl6pPr marL="2286000" lvl="5" indent="0">
              <a:buNone/>
              <a:defRPr sz="1600" b="1"/>
            </a:lvl6pPr>
            <a:lvl7pPr marL="2743200" lvl="6" indent="0">
              <a:buNone/>
              <a:defRPr sz="1600" b="1"/>
            </a:lvl7pPr>
            <a:lvl8pPr marL="3200400" lvl="7" indent="0">
              <a:buNone/>
              <a:defRPr sz="1600" b="1"/>
            </a:lvl8pPr>
            <a:lvl9pPr marL="3657600" lvl="8" indent="0">
              <a:buNone/>
              <a:defRPr sz="1600" b="1"/>
            </a:lvl9pPr>
          </a:lstStyle>
          <a:p>
            <a:pPr lvl="0"/>
            <a:r>
              <a:rPr lang="zh-CN" altLang="zh-CN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3AC7E28-0C90-754F-BEFF-7D70DA9E3FAB}"/>
              </a:ext>
            </a:extLst>
          </p:cNvPr>
          <p:cNvSpPr>
            <a:spLocks noGrp="1"/>
          </p:cNvSpPr>
          <p:nvPr>
            <p:ph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二级</a:t>
            </a:r>
          </a:p>
          <a:p>
            <a:pPr lvl="2"/>
            <a:r>
              <a:rPr lang="zh-CN" altLang="zh-CN"/>
              <a:t>三级</a:t>
            </a:r>
          </a:p>
          <a:p>
            <a:pPr lvl="3"/>
            <a:r>
              <a:rPr lang="zh-CN" altLang="zh-CN"/>
              <a:t>四级</a:t>
            </a:r>
          </a:p>
          <a:p>
            <a:pPr lvl="4"/>
            <a:r>
              <a:rPr lang="zh-CN" altLang="zh-CN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D2F5466-FDDD-D94A-8586-9EA47BF9F3C9}"/>
              </a:ext>
            </a:extLst>
          </p:cNvPr>
          <p:cNvSpPr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lvl="0" indent="0">
              <a:buNone/>
              <a:defRPr sz="2400" b="1"/>
            </a:lvl1pPr>
            <a:lvl2pPr marL="457200" lvl="1" indent="0">
              <a:buNone/>
              <a:defRPr sz="2000" b="1"/>
            </a:lvl2pPr>
            <a:lvl3pPr marL="914400" lvl="2" indent="0">
              <a:buNone/>
              <a:defRPr sz="1800" b="1"/>
            </a:lvl3pPr>
            <a:lvl4pPr marL="1371600" lvl="3" indent="0">
              <a:buNone/>
              <a:defRPr sz="1600" b="1"/>
            </a:lvl4pPr>
            <a:lvl5pPr marL="1828800" lvl="4" indent="0">
              <a:buNone/>
              <a:defRPr sz="1600" b="1"/>
            </a:lvl5pPr>
            <a:lvl6pPr marL="2286000" lvl="5" indent="0">
              <a:buNone/>
              <a:defRPr sz="1600" b="1"/>
            </a:lvl6pPr>
            <a:lvl7pPr marL="2743200" lvl="6" indent="0">
              <a:buNone/>
              <a:defRPr sz="1600" b="1"/>
            </a:lvl7pPr>
            <a:lvl8pPr marL="3200400" lvl="7" indent="0">
              <a:buNone/>
              <a:defRPr sz="1600" b="1"/>
            </a:lvl8pPr>
            <a:lvl9pPr marL="3657600" lvl="8" indent="0">
              <a:buNone/>
              <a:defRPr sz="1600" b="1"/>
            </a:lvl9pPr>
          </a:lstStyle>
          <a:p>
            <a:pPr lvl="0"/>
            <a:r>
              <a:rPr lang="zh-CN" altLang="zh-CN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9E50A45-8E76-B148-A3C8-38B2A83A5E42}"/>
              </a:ext>
            </a:extLst>
          </p:cNvPr>
          <p:cNvSpPr>
            <a:spLocks noGrp="1"/>
          </p:cNvSpPr>
          <p:nvPr>
            <p:ph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二级</a:t>
            </a:r>
          </a:p>
          <a:p>
            <a:pPr lvl="2"/>
            <a:r>
              <a:rPr lang="zh-CN" altLang="zh-CN"/>
              <a:t>三级</a:t>
            </a:r>
          </a:p>
          <a:p>
            <a:pPr lvl="3"/>
            <a:r>
              <a:rPr lang="zh-CN" altLang="zh-CN"/>
              <a:t>四级</a:t>
            </a:r>
          </a:p>
          <a:p>
            <a:pPr lvl="4"/>
            <a:r>
              <a:rPr lang="zh-CN" altLang="zh-CN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2559B8B-7CFA-914E-97A6-F6F2B52122EE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/>
          <a:p>
            <a:fld id="{FDB8430E-B7AD-4638-BFCF-10D234839BE7}" type="datetime1">
              <a:rPr lang="zh-CN" altLang="zh-CN"/>
              <a:t>2022/12/22</a:t>
            </a:fld>
            <a:endParaRPr lang="zh-CN" altLang="zh-CN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26085F1-4769-3C4C-9616-DD268FC11920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/>
          <a:p>
            <a:endParaRPr lang="zh-CN" altLang="zh-CN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A3F1514-1019-E74C-94BD-322CF1852086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/>
          <a:p>
            <a:fld id="{24DD6545-3F4E-4157-97A2-C5AA248C703E}" type="slidenum">
              <a:rPr lang="zh-CN" altLang="zh-CN"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817388483"/>
      </p:ext>
    </p:extLst>
  </p:cSld>
  <p:clrMapOvr>
    <a:masterClrMapping/>
  </p:clrMapOvr>
</p:sldLayout>
</file>

<file path=ppt/slideLayouts/slideLayout6.xml><?xml version="1.0" encoding="utf-8"?>
<p:sldLayout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08D611-DA8F-CB46-9468-B99CEDE1164D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zh-CN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3FD1E67-8DA0-244B-ADA5-CF2584F03EEB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/>
          <a:p>
            <a:fld id="{D51C00FB-8E5B-4EC8-A861-6A08AA642156}" type="datetime1">
              <a:rPr lang="zh-CN" altLang="zh-CN"/>
              <a:t>2022/12/22</a:t>
            </a:fld>
            <a:endParaRPr lang="zh-CN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82E9CC0-740A-154A-8391-EFE97104BE12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/>
          <a:p>
            <a:endParaRPr lang="zh-CN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F3A0B70-5486-0A46-97CB-A673E1A42FC3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/>
          <a:p>
            <a:fld id="{B7DC03A8-5403-456C-8A84-978564EE1DA1}" type="slidenum">
              <a:rPr lang="zh-CN" altLang="zh-CN"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672407705"/>
      </p:ext>
    </p:extLst>
  </p:cSld>
  <p:clrMapOvr>
    <a:masterClrMapping/>
  </p:clrMapOvr>
</p:sldLayout>
</file>

<file path=ppt/slideLayouts/slideLayout7.xml><?xml version="1.0" encoding="utf-8"?>
<p:sldLayout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5115269-0520-AE46-AAB6-4BD45C4FCEB5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/>
          <a:p>
            <a:fld id="{97F166C1-D9FA-4A34-B0D2-700D836C6092}" type="datetime1">
              <a:rPr lang="zh-CN" altLang="zh-CN"/>
              <a:t>2022/12/22</a:t>
            </a:fld>
            <a:endParaRPr lang="zh-CN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99CDE99-CC14-2043-965E-BF190BAACB62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/>
          <a:p>
            <a:endParaRPr lang="zh-CN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FF54362-FD32-EB4E-8237-5C130D6DEA6D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/>
          <a:p>
            <a:fld id="{230DA442-37D9-4A1A-9F4E-B435889FF92A}" type="slidenum">
              <a:rPr lang="zh-CN" altLang="zh-CN"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606553922"/>
      </p:ext>
    </p:extLst>
  </p:cSld>
  <p:clrMapOvr>
    <a:masterClrMapping/>
  </p:clrMapOvr>
</p:sldLayout>
</file>

<file path=ppt/slideLayouts/slideLayout8.xml><?xml version="1.0" encoding="utf-8"?>
<p:sldLayout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2B06BB-050B-5844-9E7A-4D218983F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 lvl="0">
              <a:defRPr sz="3200"/>
            </a:lvl1pPr>
          </a:lstStyle>
          <a:p>
            <a:r>
              <a:rPr lang="zh-CN" altLang="zh-CN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DCCFDF-F05A-3942-9ED3-EDEE30D01D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lvl="0">
              <a:defRPr sz="3200"/>
            </a:lvl1pPr>
            <a:lvl2pPr lvl="1">
              <a:defRPr sz="2800"/>
            </a:lvl2pPr>
            <a:lvl3pPr lvl="2">
              <a:defRPr sz="2400"/>
            </a:lvl3pPr>
            <a:lvl4pPr lvl="3">
              <a:defRPr sz="2000"/>
            </a:lvl4pPr>
            <a:lvl5pPr lvl="4">
              <a:defRPr sz="2000"/>
            </a:lvl5pPr>
            <a:lvl6pPr lvl="5">
              <a:defRPr sz="2000"/>
            </a:lvl6pPr>
            <a:lvl7pPr lvl="6">
              <a:defRPr sz="2000"/>
            </a:lvl7pPr>
            <a:lvl8pPr lvl="7">
              <a:defRPr sz="2000"/>
            </a:lvl8pPr>
            <a:lvl9pPr lvl="8">
              <a:defRPr sz="2000"/>
            </a:lvl9pPr>
          </a:lstStyle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二级</a:t>
            </a:r>
          </a:p>
          <a:p>
            <a:pPr lvl="2"/>
            <a:r>
              <a:rPr lang="zh-CN" altLang="zh-CN"/>
              <a:t>三级</a:t>
            </a:r>
          </a:p>
          <a:p>
            <a:pPr lvl="3"/>
            <a:r>
              <a:rPr lang="zh-CN" altLang="zh-CN"/>
              <a:t>四级</a:t>
            </a:r>
          </a:p>
          <a:p>
            <a:pPr lvl="4"/>
            <a:r>
              <a:rPr lang="zh-CN" altLang="zh-CN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5363FA1-71A8-934E-88A2-98C401B3BCFD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lvl="0" indent="0">
              <a:buNone/>
              <a:defRPr sz="1600"/>
            </a:lvl1pPr>
            <a:lvl2pPr marL="457200" lvl="1" indent="0">
              <a:buNone/>
              <a:defRPr sz="1400"/>
            </a:lvl2pPr>
            <a:lvl3pPr marL="914400" lvl="2" indent="0">
              <a:buNone/>
              <a:defRPr sz="1200"/>
            </a:lvl3pPr>
            <a:lvl4pPr marL="1371600" lvl="3" indent="0">
              <a:buNone/>
              <a:defRPr sz="1000"/>
            </a:lvl4pPr>
            <a:lvl5pPr marL="1828800" lvl="4" indent="0">
              <a:buNone/>
              <a:defRPr sz="1000"/>
            </a:lvl5pPr>
            <a:lvl6pPr marL="2286000" lvl="5" indent="0">
              <a:buNone/>
              <a:defRPr sz="1000"/>
            </a:lvl6pPr>
            <a:lvl7pPr marL="2743200" lvl="6" indent="0">
              <a:buNone/>
              <a:defRPr sz="1000"/>
            </a:lvl7pPr>
            <a:lvl8pPr marL="3200400" lvl="7" indent="0">
              <a:buNone/>
              <a:defRPr sz="1000"/>
            </a:lvl8pPr>
            <a:lvl9pPr marL="3657600" lvl="8" indent="0">
              <a:buNone/>
              <a:defRPr sz="1000"/>
            </a:lvl9pPr>
          </a:lstStyle>
          <a:p>
            <a:pPr lvl="0"/>
            <a:r>
              <a:rPr lang="zh-CN" altLang="zh-CN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DC4C7F2-1223-684C-9465-DA0BD9B3C865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/>
          <a:p>
            <a:fld id="{73833F46-57C9-4DC0-92E8-3C84E45DD8F0}" type="datetime1">
              <a:rPr lang="zh-CN" altLang="zh-CN"/>
              <a:t>2022/12/22</a:t>
            </a:fld>
            <a:endParaRPr lang="zh-CN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4988212-DC80-704A-B549-9455F8BDDA3D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/>
          <a:p>
            <a:endParaRPr lang="zh-CN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761C346-8CD6-534A-945A-98A46B485466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/>
          <a:p>
            <a:fld id="{06AEF6EF-7E7E-4D53-B896-A41D601B2CBD}" type="slidenum">
              <a:rPr lang="zh-CN" altLang="zh-CN"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71294950"/>
      </p:ext>
    </p:extLst>
  </p:cSld>
  <p:clrMapOvr>
    <a:masterClrMapping/>
  </p:clrMapOvr>
</p:sldLayout>
</file>

<file path=ppt/slideLayouts/slideLayout9.xml><?xml version="1.0" encoding="utf-8"?>
<p:sldLayout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D036A8-8961-964B-BA0F-1536417E8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 lvl="0">
              <a:defRPr sz="3200"/>
            </a:lvl1pPr>
          </a:lstStyle>
          <a:p>
            <a:r>
              <a:rPr lang="zh-CN" altLang="zh-CN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8A46E43-E6BC-FE48-A178-496D3BEF26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lvl="0" indent="0">
              <a:buNone/>
              <a:defRPr sz="3200"/>
            </a:lvl1pPr>
            <a:lvl2pPr marL="457200" lvl="1" indent="0">
              <a:buNone/>
              <a:defRPr sz="2800"/>
            </a:lvl2pPr>
            <a:lvl3pPr marL="914400" lvl="2" indent="0">
              <a:buNone/>
              <a:defRPr sz="2400"/>
            </a:lvl3pPr>
            <a:lvl4pPr marL="1371600" lvl="3" indent="0">
              <a:buNone/>
              <a:defRPr sz="2000"/>
            </a:lvl4pPr>
            <a:lvl5pPr marL="1828800" lvl="4" indent="0">
              <a:buNone/>
              <a:defRPr sz="2000"/>
            </a:lvl5pPr>
            <a:lvl6pPr marL="2286000" lvl="5" indent="0">
              <a:buNone/>
              <a:defRPr sz="2000"/>
            </a:lvl6pPr>
            <a:lvl7pPr marL="2743200" lvl="6" indent="0">
              <a:buNone/>
              <a:defRPr sz="2000"/>
            </a:lvl7pPr>
            <a:lvl8pPr marL="3200400" lvl="7" indent="0">
              <a:buNone/>
              <a:defRPr sz="2000"/>
            </a:lvl8pPr>
            <a:lvl9pPr marL="3657600" lvl="8" indent="0">
              <a:buNone/>
              <a:defRPr sz="2000"/>
            </a:lvl9pPr>
          </a:lstStyle>
          <a:p>
            <a:endParaRPr lang="zh-CN" altLang="zh-CN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36C771C-5A76-FD42-AD50-338B2DFC4CBB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lvl="0" indent="0">
              <a:buNone/>
              <a:defRPr sz="1600"/>
            </a:lvl1pPr>
            <a:lvl2pPr marL="457200" lvl="1" indent="0">
              <a:buNone/>
              <a:defRPr sz="1400"/>
            </a:lvl2pPr>
            <a:lvl3pPr marL="914400" lvl="2" indent="0">
              <a:buNone/>
              <a:defRPr sz="1200"/>
            </a:lvl3pPr>
            <a:lvl4pPr marL="1371600" lvl="3" indent="0">
              <a:buNone/>
              <a:defRPr sz="1000"/>
            </a:lvl4pPr>
            <a:lvl5pPr marL="1828800" lvl="4" indent="0">
              <a:buNone/>
              <a:defRPr sz="1000"/>
            </a:lvl5pPr>
            <a:lvl6pPr marL="2286000" lvl="5" indent="0">
              <a:buNone/>
              <a:defRPr sz="1000"/>
            </a:lvl6pPr>
            <a:lvl7pPr marL="2743200" lvl="6" indent="0">
              <a:buNone/>
              <a:defRPr sz="1000"/>
            </a:lvl7pPr>
            <a:lvl8pPr marL="3200400" lvl="7" indent="0">
              <a:buNone/>
              <a:defRPr sz="1000"/>
            </a:lvl8pPr>
            <a:lvl9pPr marL="3657600" lvl="8" indent="0">
              <a:buNone/>
              <a:defRPr sz="1000"/>
            </a:lvl9pPr>
          </a:lstStyle>
          <a:p>
            <a:pPr lvl="0"/>
            <a:r>
              <a:rPr lang="zh-CN" altLang="zh-CN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218927A-34C1-8447-BFD2-41E82FAE7C6B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/>
          <a:p>
            <a:fld id="{A06EE761-1DE3-4737-B086-130D0496D6C1}" type="datetime1">
              <a:rPr lang="zh-CN" altLang="zh-CN"/>
              <a:t>2022/12/22</a:t>
            </a:fld>
            <a:endParaRPr lang="zh-CN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3453D19-631C-5448-974D-FE77B7D42EF3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/>
          <a:p>
            <a:endParaRPr lang="zh-CN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EBBBB8E-BBC0-E34C-BC1C-F1E4E312FBB9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/>
          <a:p>
            <a:fld id="{0E662025-F959-450F-9F28-A0C9FD034410}" type="slidenum">
              <a:rPr lang="zh-CN" altLang="zh-CN"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009994174"/>
      </p:ext>
    </p:extLst>
  </p:cSld>
  <p:clrMapOvr>
    <a:masterClrMapping/>
  </p:clrMapOvr>
</p:sldLayout>
</file>

<file path=ppt/slideMasters/_rels/slideMaster1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Id1" /><Relationship Type="http://schemas.openxmlformats.org/officeDocument/2006/relationships/slideLayout" Target="/ppt/slideLayouts/slideLayout2.xml" Id="rId2" /><Relationship Type="http://schemas.openxmlformats.org/officeDocument/2006/relationships/slideLayout" Target="/ppt/slideLayouts/slideLayout3.xml" Id="rId3" /><Relationship Type="http://schemas.openxmlformats.org/officeDocument/2006/relationships/slideLayout" Target="/ppt/slideLayouts/slideLayout4.xml" Id="rId4" /><Relationship Type="http://schemas.openxmlformats.org/officeDocument/2006/relationships/slideLayout" Target="/ppt/slideLayouts/slideLayout5.xml" Id="rId5" /><Relationship Type="http://schemas.openxmlformats.org/officeDocument/2006/relationships/slideLayout" Target="/ppt/slideLayouts/slideLayout6.xml" Id="rId6" /><Relationship Type="http://schemas.openxmlformats.org/officeDocument/2006/relationships/slideLayout" Target="/ppt/slideLayouts/slideLayout7.xml" Id="rId7" /><Relationship Type="http://schemas.openxmlformats.org/officeDocument/2006/relationships/slideLayout" Target="/ppt/slideLayouts/slideLayout8.xml" Id="rId8" /><Relationship Type="http://schemas.openxmlformats.org/officeDocument/2006/relationships/slideLayout" Target="/ppt/slideLayouts/slideLayout9.xml" Id="rId9" /><Relationship Type="http://schemas.openxmlformats.org/officeDocument/2006/relationships/slideLayout" Target="/ppt/slideLayouts/slideLayout10.xml" Id="rId10" /><Relationship Type="http://schemas.openxmlformats.org/officeDocument/2006/relationships/slideLayout" Target="/ppt/slideLayouts/slideLayout11.xml" Id="rId11" /><Relationship Type="http://schemas.openxmlformats.org/officeDocument/2006/relationships/theme" Target="/ppt/theme/theme1.xml" Id="rId12" /></Relationships>
</file>

<file path=ppt/slideMasters/slideMaster1.xml><?xml version="1.0" encoding="utf-8"?>
<p:sldMaster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82FE83B-5215-6D4C-8B3A-C6713C845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r>
              <a:rPr lang="zh-CN" altLang="zh-CN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FFEA994-759E-EE4A-92A4-9609BDE2D3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二级</a:t>
            </a:r>
          </a:p>
          <a:p>
            <a:pPr lvl="2"/>
            <a:r>
              <a:rPr lang="zh-CN" altLang="zh-CN"/>
              <a:t>三级</a:t>
            </a:r>
          </a:p>
          <a:p>
            <a:pPr lvl="3"/>
            <a:r>
              <a:rPr lang="zh-CN" altLang="zh-CN"/>
              <a:t>四级</a:t>
            </a:r>
          </a:p>
          <a:p>
            <a:pPr lvl="4"/>
            <a:r>
              <a:rPr lang="zh-CN" altLang="zh-CN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88A8D9-1050-2F46-ABBF-2D3000A4FFC8}"/>
              </a:ext>
            </a:extLst>
          </p:cNvPr>
          <p:cNvSpPr>
            <a:spLocks noGrp="1"/>
          </p:cNvSpPr>
          <p:nvPr>
            <p:ph type="dt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lvl="0"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A430FA-3DC3-46B5-AFD8-97679FC919A2}" type="datetime1">
              <a:rPr lang="zh-CN" altLang="zh-CN"/>
              <a:t>2022/12/22</a:t>
            </a:fld>
            <a:endParaRPr lang="zh-CN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47537B-5185-BD49-952F-0A3EADC5038E}"/>
              </a:ext>
            </a:extLst>
          </p:cNvPr>
          <p:cNvSpPr>
            <a:spLocks noGrp="1"/>
          </p:cNvSpPr>
          <p:nvPr>
            <p:ph type="ft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lvl="0"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444CE1-BE18-CE4C-9363-7F874182ECB7}"/>
              </a:ext>
            </a:extLst>
          </p:cNvPr>
          <p:cNvSpPr>
            <a:spLocks noGrp="1"/>
          </p:cNvSpPr>
          <p:nvPr>
            <p:ph type="sldNum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lvl="0"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97437D-26E3-45B2-B2ED-92DA91BA7875}" type="slidenum">
              <a:rPr lang="zh-CN" altLang="zh-CN"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521173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lvl="0" algn="l" defTabSz="914400">
        <a:lnSpc>
          <a:spcPct val="13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"/>
          <a:ea typeface="微软雅黑"/>
        </a:defRPr>
      </a:lvl1pPr>
    </p:titleStyle>
    <p:bodyStyle>
      <a:lvl1pPr marL="228600" lvl="0" indent="-228600" algn="l" defTabSz="914400">
        <a:lnSpc>
          <a:spcPct val="130000"/>
        </a:lnSpc>
        <a:spcBef>
          <a:spcPts val="1000"/>
        </a:spcBef>
        <a:buFont typeface="Arial" charset="0"/>
        <a:buChar char="•"/>
        <a:defRPr sz="2800" kern="1200">
          <a:solidFill>
            <a:schemeClr val="tx1"/>
          </a:solidFill>
          <a:latin typeface="微软雅黑"/>
          <a:ea typeface="微软雅黑"/>
        </a:defRPr>
      </a:lvl1pPr>
      <a:lvl2pPr marL="685800" lvl="1" indent="-228600" algn="l" defTabSz="914400">
        <a:lnSpc>
          <a:spcPct val="130000"/>
        </a:lnSpc>
        <a:spcBef>
          <a:spcPts val="500"/>
        </a:spcBef>
        <a:buFont typeface="Arial" charset="0"/>
        <a:buChar char="•"/>
        <a:defRPr sz="2400" kern="1200">
          <a:solidFill>
            <a:schemeClr val="tx1"/>
          </a:solidFill>
          <a:latin typeface="微软雅黑"/>
          <a:ea typeface="微软雅黑"/>
        </a:defRPr>
      </a:lvl2pPr>
      <a:lvl3pPr marL="1143000" lvl="2" indent="-228600" algn="l" defTabSz="914400">
        <a:lnSpc>
          <a:spcPct val="130000"/>
        </a:lnSpc>
        <a:spcBef>
          <a:spcPts val="500"/>
        </a:spcBef>
        <a:buFont typeface="Arial" charset="0"/>
        <a:buChar char="•"/>
        <a:defRPr sz="2000" kern="1200">
          <a:solidFill>
            <a:schemeClr val="tx1"/>
          </a:solidFill>
          <a:latin typeface="微软雅黑"/>
          <a:ea typeface="微软雅黑"/>
        </a:defRPr>
      </a:lvl3pPr>
      <a:lvl4pPr marL="1600200" lvl="3" indent="-228600" algn="l" defTabSz="914400">
        <a:lnSpc>
          <a:spcPct val="13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微软雅黑"/>
          <a:ea typeface="微软雅黑"/>
        </a:defRPr>
      </a:lvl4pPr>
      <a:lvl5pPr marL="2057400" lvl="4" indent="-228600" algn="l" defTabSz="914400">
        <a:lnSpc>
          <a:spcPct val="13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微软雅黑"/>
          <a:ea typeface="微软雅黑"/>
        </a:defRPr>
      </a:lvl5pPr>
      <a:lvl6pPr marL="2514600" lvl="5" indent="-228600" algn="l" defTabSz="914400">
        <a:lnSpc>
          <a:spcPct val="13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微软雅黑"/>
          <a:ea typeface="微软雅黑"/>
        </a:defRPr>
      </a:lvl6pPr>
      <a:lvl7pPr marL="2971800" lvl="6" indent="-228600" algn="l" defTabSz="914400">
        <a:lnSpc>
          <a:spcPct val="13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微软雅黑"/>
          <a:ea typeface="微软雅黑"/>
        </a:defRPr>
      </a:lvl7pPr>
      <a:lvl8pPr marL="3429000" lvl="7" indent="-228600" algn="l" defTabSz="914400">
        <a:lnSpc>
          <a:spcPct val="13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微软雅黑"/>
          <a:ea typeface="微软雅黑"/>
        </a:defRPr>
      </a:lvl8pPr>
      <a:lvl9pPr marL="3886200" lvl="8" indent="-228600" algn="l" defTabSz="914400">
        <a:lnSpc>
          <a:spcPct val="13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微软雅黑"/>
          <a:ea typeface="微软雅黑"/>
        </a:defRPr>
      </a:lvl9pPr>
    </p:bodyStyle>
    <p:otherStyle>
      <a:lvl1pPr marL="0" lvl="0" algn="l" defTabSz="914400">
        <a:lnSpc>
          <a:spcPct val="130000"/>
        </a:lnSpc>
        <a:defRPr sz="1800" kern="1200">
          <a:solidFill>
            <a:schemeClr val="tx1"/>
          </a:solidFill>
          <a:latin typeface="微软雅黑"/>
          <a:ea typeface="微软雅黑"/>
        </a:defRPr>
      </a:lvl1pPr>
      <a:lvl2pPr marL="457200" lvl="1" algn="l" defTabSz="914400">
        <a:lnSpc>
          <a:spcPct val="130000"/>
        </a:lnSpc>
        <a:defRPr sz="1800" kern="1200">
          <a:solidFill>
            <a:schemeClr val="tx1"/>
          </a:solidFill>
          <a:latin typeface="微软雅黑"/>
          <a:ea typeface="微软雅黑"/>
        </a:defRPr>
      </a:lvl2pPr>
      <a:lvl3pPr marL="914400" lvl="2" algn="l" defTabSz="914400">
        <a:lnSpc>
          <a:spcPct val="130000"/>
        </a:lnSpc>
        <a:defRPr sz="1800" kern="1200">
          <a:solidFill>
            <a:schemeClr val="tx1"/>
          </a:solidFill>
          <a:latin typeface="微软雅黑"/>
          <a:ea typeface="微软雅黑"/>
        </a:defRPr>
      </a:lvl3pPr>
      <a:lvl4pPr marL="1371600" lvl="3" algn="l" defTabSz="914400">
        <a:lnSpc>
          <a:spcPct val="130000"/>
        </a:lnSpc>
        <a:defRPr sz="1800" kern="1200">
          <a:solidFill>
            <a:schemeClr val="tx1"/>
          </a:solidFill>
          <a:latin typeface="微软雅黑"/>
          <a:ea typeface="微软雅黑"/>
        </a:defRPr>
      </a:lvl4pPr>
      <a:lvl5pPr marL="1828800" lvl="4" algn="l" defTabSz="914400">
        <a:lnSpc>
          <a:spcPct val="130000"/>
        </a:lnSpc>
        <a:defRPr sz="1800" kern="1200">
          <a:solidFill>
            <a:schemeClr val="tx1"/>
          </a:solidFill>
          <a:latin typeface="微软雅黑"/>
          <a:ea typeface="微软雅黑"/>
        </a:defRPr>
      </a:lvl5pPr>
      <a:lvl6pPr marL="2286000" lvl="5" algn="l" defTabSz="914400">
        <a:lnSpc>
          <a:spcPct val="130000"/>
        </a:lnSpc>
        <a:defRPr sz="1800" kern="1200">
          <a:solidFill>
            <a:schemeClr val="tx1"/>
          </a:solidFill>
          <a:latin typeface="微软雅黑"/>
          <a:ea typeface="微软雅黑"/>
        </a:defRPr>
      </a:lvl6pPr>
      <a:lvl7pPr marL="2743200" lvl="6" algn="l" defTabSz="914400">
        <a:lnSpc>
          <a:spcPct val="130000"/>
        </a:lnSpc>
        <a:defRPr sz="1800" kern="1200">
          <a:solidFill>
            <a:schemeClr val="tx1"/>
          </a:solidFill>
          <a:latin typeface="微软雅黑"/>
          <a:ea typeface="微软雅黑"/>
        </a:defRPr>
      </a:lvl7pPr>
      <a:lvl8pPr marL="3200400" lvl="7" algn="l" defTabSz="914400">
        <a:lnSpc>
          <a:spcPct val="130000"/>
        </a:lnSpc>
        <a:defRPr sz="1800" kern="1200">
          <a:solidFill>
            <a:schemeClr val="tx1"/>
          </a:solidFill>
          <a:latin typeface="微软雅黑"/>
          <a:ea typeface="微软雅黑"/>
        </a:defRPr>
      </a:lvl8pPr>
      <a:lvl9pPr marL="3657600" lvl="8" algn="l" defTabSz="914400">
        <a:lnSpc>
          <a:spcPct val="130000"/>
        </a:lnSpc>
        <a:defRPr sz="1800" kern="1200">
          <a:solidFill>
            <a:schemeClr val="tx1"/>
          </a:solidFill>
          <a:latin typeface="微软雅黑"/>
          <a:ea typeface="微软雅黑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Id1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Relationship Type="http://schemas.openxmlformats.org/officeDocument/2006/relationships/image" Target="/ppt/media/image.png" Id="rId2" /><Relationship Type="http://schemas.openxmlformats.org/officeDocument/2006/relationships/hyperlink" Target="https://t.co/L96AxJPola" TargetMode="External" Id="rId3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Relationship Type="http://schemas.openxmlformats.org/officeDocument/2006/relationships/image" Target="/ppt/media/image2.png" Id="rId2" /><Relationship Type="http://schemas.openxmlformats.org/officeDocument/2006/relationships/hyperlink" Target="https://t.co/eolbPAskY6" TargetMode="External" Id="rId3" /></Relationships>
</file>

<file path=ppt/slides/_rels/slide4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Relationship Type="http://schemas.openxmlformats.org/officeDocument/2006/relationships/image" Target="/ppt/media/image3.png" Id="rId2" /></Relationships>
</file>

<file path=ppt/slides/_rels/slide5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Relationship Type="http://schemas.openxmlformats.org/officeDocument/2006/relationships/hyperlink" Target="https://t.co/dgb2gSQLir" TargetMode="External" Id="rId2" /></Relationships>
</file>

<file path=ppt/slides/_rels/slide6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Relationship Type="http://schemas.openxmlformats.org/officeDocument/2006/relationships/image" Target="/ppt/media/image4.png" Id="rId2" /><Relationship Type="http://schemas.openxmlformats.org/officeDocument/2006/relationships/image" Target="/ppt/media/image5.png" Id="rId3" /></Relationships>
</file>

<file path=ppt/slides/slide1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EA6572-A29F-8445-A830-714B240ACD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 altLang="en-US"/>
              <a:t>LND </a:t>
            </a:r>
            <a:r>
              <a:rPr lang="zh-CN" altLang="zh-CN"/>
              <a:t>闪电网络轻节点安装</a:t>
            </a:r>
            <a:endParaRPr lang="zh-CN" altLang="zh-CN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9DD4DBC-30C6-9643-968E-5545DB6645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zh-CN" altLang="zh-CN"/>
              <a:t>（不需要</a:t>
            </a:r>
            <a:r>
              <a:rPr lang="en-US" altLang="en-US"/>
              <a:t> </a:t>
            </a:r>
            <a:r>
              <a:rPr lang="zh-CN" altLang="zh-CN"/>
              <a:t>全节点版本）</a:t>
            </a: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316008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4" name=""/>
        <p:cNvGrpSpPr/>
        <p:nvPr/>
      </p:nvGrpSpPr>
      <p:grpSpPr>
        <a:xfrm/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zh-CN" altLang="zh-CN">
                <a:solidFill>
                  <a:srgbClr val="0F1419"/>
                </a:solidFill>
                <a:highlight>
                  <a:srgbClr val="FFFFFF"/>
                </a:highlight>
                <a:latin typeface="TwitterChirp"/>
                <a:ea typeface="TwitterChirp"/>
              </a:rPr>
              <a:t>《安装 LND》</a:t>
            </a:r>
            <a:endParaRPr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zh-CN" altLang="zh-CN">
                <a:solidFill>
                  <a:srgbClr val="0F1419"/>
                </a:solidFill>
                <a:highlight>
                  <a:srgbClr val="FFFFFF"/>
                </a:highlight>
                <a:latin typeface="TwitterChirp"/>
                <a:ea typeface="TwitterChirp"/>
              </a:rPr>
              <a:t>（我们选择的是 轻节点模式，Neutrino 模式 不需要全节点）
三种模式分别是 BTCD、Bitcoind 以及 Neutrino
</a:t>
            </a:r>
            <a:r>
              <a:rPr lang="en-US" altLang="en-US">
                <a:highlight>
                  <a:srgbClr val="FFFFFF"/>
                </a:highlight>
                <a:latin typeface="inherit"/>
                <a:ea typeface="inherit"/>
                <a:hlinkClick r:id="rId3"/>
              </a:rPr>
              <a:t>https://</a:t>
            </a:r>
            <a:r>
              <a:rPr lang="en-US" altLang="en-US">
                <a:solidFill>
                  <a:srgbClr val="1D9BF0"/>
                </a:solidFill>
                <a:highlight>
                  <a:srgbClr val="FFFFFF"/>
                </a:highlight>
                <a:latin typeface="TwitterChirp"/>
                <a:ea typeface="TwitterChirp"/>
                <a:hlinkClick r:id="rId3"/>
              </a:rPr>
              <a:t>github.com/lightningnetwo</a:t>
            </a:r>
            <a:r>
              <a:rPr lang="en-US" altLang="en-US">
                <a:highlight>
                  <a:srgbClr val="FFFFFF"/>
                </a:highlight>
                <a:latin typeface="inherit"/>
                <a:ea typeface="inherit"/>
                <a:hlinkClick r:id="rId3"/>
              </a:rPr>
              <a:t>rk/lnd/releases</a:t>
            </a:r>
            <a:r>
              <a:rPr lang="zh-CN" altLang="zh-CN">
                <a:highlight>
                  <a:srgbClr val="FFFFFF"/>
                </a:highlight>
                <a:latin typeface="inherit"/>
                <a:ea typeface="inherit"/>
                <a:hlinkClick r:id="rId3"/>
              </a:rPr>
              <a:t>…</a:t>
            </a:r>
            <a:r>
              <a:rPr lang="zh-CN" altLang="zh-CN">
                <a:solidFill>
                  <a:srgbClr val="0F1419"/>
                </a:solidFill>
                <a:highlight>
                  <a:srgbClr val="FFFFFF"/>
                </a:highlight>
                <a:latin typeface="TwitterChirp"/>
                <a:ea typeface="TwitterChirp"/>
              </a:rPr>
              <a:t>
M 系芯片选择 lnd-darwin-arm64即系苹果，
解压得 lnd、lncli 两个执行文件
在目录下 ./lnd ，对普通玩家适合</a:t>
            </a:r>
            <a:endParaRPr/>
          </a:p>
        </p:txBody>
      </p:sp>
      <p:pic>
        <p:nvPicPr>
          <p:cNvPr id="5" name=""/>
          <p:cNvPicPr>
            <a:picLocks noChangeAspect="1"/>
          </p:cNvPicPr>
          <p:nvPr/>
        </p:nvPicPr>
        <p:blipFill>
          <a:blip r:embed="rId2"/>
          <a:stretch/>
        </p:blipFill>
        <p:spPr>
          <a:xfrm rot="0" flipH="0" flipV="0">
            <a:off x="6446688" y="3891686"/>
            <a:ext cx="6336023" cy="261889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4" name=""/>
        <p:cNvGrpSpPr/>
        <p:nvPr/>
      </p:nvGrpSpPr>
      <p:grpSpPr>
        <a:xfrm/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zh-CN" altLang="zh-CN">
                <a:solidFill>
                  <a:srgbClr val="0F1419"/>
                </a:solidFill>
                <a:highlight>
                  <a:srgbClr val="FFFFFF"/>
                </a:highlight>
                <a:latin typeface="TwitterChirp"/>
                <a:ea typeface="TwitterChirp"/>
              </a:rPr>
              <a:t>启动 LND</a:t>
            </a:r>
            <a:endParaRPr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zh-CN" altLang="zh-CN">
                <a:solidFill>
                  <a:srgbClr val="0F1419"/>
                </a:solidFill>
                <a:highlight>
                  <a:srgbClr val="FFFFFF"/>
                </a:highlight>
                <a:latin typeface="TwitterChirp"/>
                <a:ea typeface="TwitterChirp"/>
              </a:rPr>
              <a:t>1、lnd --bitcoin.active --bitcoin.mainnet --debuglevel=debug --bitcoin.node=neutrino --feeurl=</a:t>
            </a:r>
            <a:r>
              <a:rPr lang="en-US" altLang="en-US">
                <a:highlight>
                  <a:srgbClr val="FFFFFF"/>
                </a:highlight>
                <a:latin typeface="inherit"/>
                <a:ea typeface="inherit"/>
                <a:hlinkClick r:id="rId3"/>
              </a:rPr>
              <a:t>https://</a:t>
            </a:r>
            <a:r>
              <a:rPr lang="en-US" altLang="en-US">
                <a:solidFill>
                  <a:srgbClr val="1D9BF0"/>
                </a:solidFill>
                <a:highlight>
                  <a:srgbClr val="FFFFFF"/>
                </a:highlight>
                <a:latin typeface="TwitterChirp"/>
                <a:ea typeface="TwitterChirp"/>
                <a:hlinkClick r:id="rId3"/>
              </a:rPr>
              <a:t>nodes.lightning.computer/fees/v1/btc-fe</a:t>
            </a:r>
            <a:r>
              <a:rPr lang="en-US" altLang="en-US">
                <a:highlight>
                  <a:srgbClr val="FFFFFF"/>
                </a:highlight>
                <a:latin typeface="inherit"/>
                <a:ea typeface="inherit"/>
                <a:hlinkClick r:id="rId3"/>
              </a:rPr>
              <a:t>e-estimates.json</a:t>
            </a:r>
            <a:r>
              <a:rPr lang="zh-CN" altLang="zh-CN">
                <a:highlight>
                  <a:srgbClr val="FFFFFF"/>
                </a:highlight>
                <a:latin typeface="inherit"/>
                <a:ea typeface="inherit"/>
                <a:hlinkClick r:id="rId3"/>
              </a:rPr>
              <a:t>…</a:t>
            </a:r>
            <a:r>
              <a:rPr lang="zh-CN" altLang="zh-CN">
                <a:solidFill>
                  <a:srgbClr val="0F1419"/>
                </a:solidFill>
                <a:highlight>
                  <a:srgbClr val="FFFFFF"/>
                </a:highlight>
                <a:latin typeface="TwitterChirp"/>
                <a:ea typeface="TwitterChirp"/>
              </a:rPr>
              <a:t>
2、如 peer文件缺失，可用: https://drive.google.com/file/d/1q6HExhW-tiCN9LoQe5SbWhHxgk_Bcnlc/view?usp=sharing</a:t>
            </a:r>
            <a:r>
              <a:rPr lang="zh-CN" altLang="zh-CN">
                <a:solidFill>
                  <a:srgbClr val="0F1419"/>
                </a:solidFill>
                <a:highlight>
                  <a:srgbClr val="FFFFFF"/>
                </a:highlight>
                <a:latin typeface="TwitterChirp"/>
                <a:ea typeface="TwitterChirp"/>
              </a:rPr>
              <a:t>
3、文件放在 /Users/用户/Library/Application Support/Lnd/data/chain/bitcoin/mainnet</a:t>
            </a:r>
            <a:endParaRPr/>
          </a:p>
        </p:txBody>
      </p:sp>
      <p:pic>
        <p:nvPicPr>
          <p:cNvPr id="5" name=""/>
          <p:cNvPicPr>
            <a:picLocks noChangeAspect="1"/>
          </p:cNvPicPr>
          <p:nvPr/>
        </p:nvPicPr>
        <p:blipFill>
          <a:blip r:embed="rId2"/>
          <a:stretch/>
        </p:blipFill>
        <p:spPr>
          <a:xfrm rot="0" flipH="0" flipV="0">
            <a:off x="7416378" y="4599114"/>
            <a:ext cx="4228198" cy="214369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4" name=""/>
        <p:cNvGrpSpPr/>
        <p:nvPr/>
      </p:nvGrpSpPr>
      <p:grpSpPr>
        <a:xfrm/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zh-CN" altLang="zh-CN">
                <a:solidFill>
                  <a:srgbClr val="0F1419"/>
                </a:solidFill>
                <a:latin typeface="TwitterChirp"/>
                <a:ea typeface="TwitterChirp"/>
              </a:rPr>
              <a:t>创建钱包</a:t>
            </a:r>
            <a:endParaRPr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 altLang="en-US"/>
              <a:t>1</a:t>
            </a:r>
            <a:r>
              <a:rPr lang="zh-CN" altLang="zh-CN"/>
              <a:t>、</a:t>
            </a:r>
            <a:r>
              <a:rPr lang="en-US" altLang="en-US"/>
              <a:t>Lnd </a:t>
            </a:r>
            <a:r>
              <a:rPr lang="zh-CN" altLang="zh-CN"/>
              <a:t>保持运行</a:t>
            </a:r>
            <a:r>
              <a:rPr lang="en-US" altLang="en-US"/>
              <a:t>
2</a:t>
            </a:r>
            <a:r>
              <a:rPr lang="zh-CN" altLang="zh-CN"/>
              <a:t>、</a:t>
            </a:r>
            <a:r>
              <a:rPr lang="en-US" altLang="en-US"/>
              <a:t>lncli create  </a:t>
            </a:r>
            <a:r>
              <a:rPr lang="zh-CN" altLang="zh-CN"/>
              <a:t>创建钱包</a:t>
            </a:r>
            <a:r>
              <a:rPr lang="en-US" altLang="en-US"/>
              <a:t> - </a:t>
            </a:r>
            <a:r>
              <a:rPr lang="zh-CN" altLang="zh-CN"/>
              <a:t>输入命令</a:t>
            </a:r>
            <a:r>
              <a:rPr lang="en-US" altLang="en-US"/>
              <a:t> - </a:t>
            </a:r>
            <a:r>
              <a:rPr lang="zh-CN" altLang="zh-CN"/>
              <a:t>加密</a:t>
            </a:r>
            <a:r>
              <a:rPr lang="en-US" altLang="en-US"/>
              <a:t> </a:t>
            </a:r>
            <a:r>
              <a:rPr lang="zh-CN" altLang="zh-CN"/>
              <a:t>没啥好说了</a:t>
            </a:r>
            <a:r>
              <a:rPr lang="en-US" altLang="en-US"/>
              <a:t>
3</a:t>
            </a:r>
            <a:r>
              <a:rPr lang="zh-CN" altLang="zh-CN"/>
              <a:t>、</a:t>
            </a:r>
            <a:r>
              <a:rPr lang="en-US" altLang="en-US"/>
              <a:t>lncli unlock </a:t>
            </a:r>
            <a:r>
              <a:rPr lang="zh-CN" altLang="zh-CN"/>
              <a:t>保持钱包未锁，默认就是没锁</a:t>
            </a:r>
            <a:br>
              <a:rPr lang="en-US" altLang="en-US"/>
            </a:br>
            <a:r>
              <a:rPr lang="zh-CN" altLang="zh-CN"/>
              <a:t>创建钱包，先选择</a:t>
            </a:r>
            <a:r>
              <a:rPr lang="en-US" altLang="en-US"/>
              <a:t> n </a:t>
            </a:r>
            <a:r>
              <a:rPr lang="zh-CN" altLang="zh-CN"/>
              <a:t>重新创建钱包</a:t>
            </a:r>
            <a:r>
              <a:rPr lang="en-US" altLang="en-US"/>
              <a:t> </a:t>
            </a:r>
            <a:r>
              <a:rPr lang="zh-CN" altLang="zh-CN"/>
              <a:t>然后一直按就可以</a:t>
            </a:r>
            <a:endParaRPr/>
          </a:p>
        </p:txBody>
      </p:sp>
      <p:pic>
        <p:nvPicPr>
          <p:cNvPr id="5" name=""/>
          <p:cNvPicPr>
            <a:picLocks noChangeAspect="1"/>
          </p:cNvPicPr>
          <p:nvPr/>
        </p:nvPicPr>
        <p:blipFill>
          <a:blip r:embed="rId2"/>
          <a:stretch/>
        </p:blipFill>
        <p:spPr>
          <a:xfrm rot="0" flipH="0" flipV="0">
            <a:off x="6462754" y="4159777"/>
            <a:ext cx="4367381" cy="252539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4" name=""/>
        <p:cNvGrpSpPr/>
        <p:nvPr/>
      </p:nvGrpSpPr>
      <p:grpSpPr>
        <a:xfrm/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zh-CN" altLang="zh-CN">
                <a:solidFill>
                  <a:srgbClr val="0F1419"/>
                </a:solidFill>
                <a:latin typeface="TwitterChirp"/>
                <a:ea typeface="TwitterChirp"/>
              </a:rPr>
              <a:t>下载 / 启动 taproot-assets</a:t>
            </a:r>
            <a:endParaRPr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 altLang="en-US">
                <a:highlight>
                  <a:srgbClr val="FFFFFF"/>
                </a:highlight>
                <a:latin typeface="inherit"/>
                <a:ea typeface="inherit"/>
                <a:hlinkClick r:id="rId2"/>
              </a:rPr>
              <a:t>https://</a:t>
            </a:r>
            <a:r>
              <a:rPr lang="en-US" altLang="en-US">
                <a:solidFill>
                  <a:srgbClr val="1D9BF0"/>
                </a:solidFill>
                <a:highlight>
                  <a:srgbClr val="FFFFFF"/>
                </a:highlight>
                <a:latin typeface="TwitterChirp"/>
                <a:ea typeface="TwitterChirp"/>
                <a:hlinkClick r:id="rId2"/>
              </a:rPr>
              <a:t>github.com/lightninglabs/</a:t>
            </a:r>
            <a:r>
              <a:rPr lang="en-US" altLang="en-US">
                <a:highlight>
                  <a:srgbClr val="FFFFFF"/>
                </a:highlight>
                <a:latin typeface="inherit"/>
                <a:ea typeface="inherit"/>
                <a:hlinkClick r:id="rId2"/>
              </a:rPr>
              <a:t>taproot-assets/releases</a:t>
            </a:r>
            <a:r>
              <a:rPr lang="zh-CN" altLang="zh-CN">
                <a:highlight>
                  <a:srgbClr val="FFFFFF"/>
                </a:highlight>
                <a:latin typeface="inherit"/>
                <a:ea typeface="inherit"/>
                <a:hlinkClick r:id="rId2"/>
              </a:rPr>
              <a:t>…</a:t>
            </a:r>
            <a:r>
              <a:rPr lang="zh-CN" altLang="zh-CN">
                <a:solidFill>
                  <a:srgbClr val="0F1419"/>
                </a:solidFill>
                <a:highlight>
                  <a:srgbClr val="FFFFFF"/>
                </a:highlight>
                <a:latin typeface="TwitterChirp"/>
                <a:ea typeface="TwitterChirp"/>
              </a:rPr>
              <a:t>
和 LND一样  ARM64 包
tapd --network=mainnet --debuglevel=debug --lnd.host=localhost:10009
PS：tpad 跑成功后，tapcli -n mainnet getinfo 获取状态，正常就没问题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4" name=""/>
        <p:cNvGrpSpPr/>
        <p:nvPr/>
      </p:nvGrpSpPr>
      <p:grpSpPr>
        <a:xfrm/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zh-CN" altLang="zh-CN"/>
              <a:t>执行成功</a:t>
            </a:r>
            <a:r>
              <a:rPr lang="en-US" altLang="en-US"/>
              <a:t> </a:t>
            </a:r>
            <a:r>
              <a:rPr lang="zh-CN" altLang="zh-CN"/>
              <a:t>效果</a:t>
            </a:r>
            <a:endParaRPr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rmAutofit fontScale="100000"/>
          </a:bodyPr>
          <a:lstStyle/>
          <a:p>
            <a:pPr marL="0" lvl="0" indent="0">
              <a:buNone/>
            </a:pPr>
            <a:endParaRPr/>
          </a:p>
        </p:txBody>
      </p:sp>
      <p:pic>
        <p:nvPicPr>
          <p:cNvPr id="5" name=""/>
          <p:cNvPicPr>
            <a:picLocks noChangeAspect="1"/>
          </p:cNvPicPr>
          <p:nvPr/>
        </p:nvPicPr>
        <p:blipFill>
          <a:blip r:embed="rId2"/>
          <a:stretch/>
        </p:blipFill>
        <p:spPr>
          <a:xfrm rot="0" flipH="0" flipV="0">
            <a:off x="838200" y="1786332"/>
            <a:ext cx="6864136" cy="3285463"/>
          </a:xfrm>
          <a:prstGeom prst="rect">
            <a:avLst/>
          </a:prstGeom>
        </p:spPr>
      </p:pic>
      <p:pic>
        <p:nvPicPr>
          <p:cNvPr id="6" name=""/>
          <p:cNvPicPr>
            <a:picLocks noChangeAspect="1"/>
          </p:cNvPicPr>
          <p:nvPr/>
        </p:nvPicPr>
        <p:blipFill>
          <a:blip r:embed="rId3"/>
          <a:stretch/>
        </p:blipFill>
        <p:spPr>
          <a:xfrm rot="0" flipH="0" flipV="0">
            <a:off x="7201416" y="4001294"/>
            <a:ext cx="4990584" cy="241572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默认字体" panose="020F0302020204030204"/>
        <a:ea typeface=""/>
        <a:cs typeface=""/>
        <a:font script="Jpan" typeface="游ゴシック Light"/>
        <a:font script="Hang" typeface="맑은 고딕"/>
        <a:font script="Hans" typeface="默认字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默认字体" panose="020F0502020204030204"/>
        <a:ea typeface=""/>
        <a:cs typeface=""/>
        <a:font script="Jpan" typeface="游ゴシック"/>
        <a:font script="Hang" typeface="맑은 고딕"/>
        <a:font script="Hans" typeface="默认字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T137532</dc:creator>
  <cp:lastModifiedBy>T137532</cp:lastModifiedBy>
  <cp:revision>1</cp:revision>
  <dcterms:created xsi:type="dcterms:W3CDTF">2022-12-22T07:09:10Z</dcterms:created>
  <dcterms:modified xsi:type="dcterms:W3CDTF">2022-12-22T07:09:17Z</dcterms:modified>
</cp:coreProperties>
</file>