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632780bc7244da8" /><Relationship Type="http://schemas.openxmlformats.org/package/2006/relationships/metadata/core-properties" Target="/docProps/core.xml" Id="R62d708cb3fef414c" /><Relationship Type="http://schemas.openxmlformats.org/officeDocument/2006/relationships/extended-properties" Target="/docProps/app.xml" Id="R7f09ddfc496b4ee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tableStyles" Target="/ppt/tableStyles.xml" Id="rId13" /><Relationship Type="http://schemas.openxmlformats.org/officeDocument/2006/relationships/presProps" Target="/ppt/presProps.xml" Id="rId14" /><Relationship Type="http://schemas.openxmlformats.org/officeDocument/2006/relationships/viewProps" Target="/ppt/viewProps.xml" Id="rId15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DA64A0B-B38A-4E2C-8101-12431E3F765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5682883-9153-47C4-BA65-7454B73108E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6D726BD-CEDB-4044-BA3A-93A80FFC044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416445C-FB8D-4529-9989-3D4A084D324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7268B5E-95E1-4DB3-8CE0-535DEE9B4E0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5974AA6-A5EE-442E-9A87-EE4A61E5E1C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5E4F1A1-43D4-4983-857B-3F7E190AADEB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708C652-90E2-4308-8041-09F21CC2E40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262CA8C-E86D-4499-9EBB-AE320C66305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6E9B799-91DD-49C9-B28A-CB1C79BAE2B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D107461-13B6-4EE9-9671-1C45298876E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4828C6B-EAB1-4BA0-9C04-DCB962CD028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A989D1D-509E-459F-BD48-1F949B91298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B6D46ED-7EE4-4711-A1C2-7EFBE79F220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E94A611-EA74-4508-B78A-0E442C13970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1530C6F-99B1-498A-9424-F82E0C8EE4C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F5851DA-F9B5-482D-874B-B9F75E023DC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BA9E11F-1A86-4268-B4E6-36D776B10A1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386E3A3-7F5B-4E25-81E3-748220FFB1A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3870DB9-00DC-4C6B-95F8-571E52F3C50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7A4D387-14F4-460B-9468-DA03A177D40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5B62C1E-C2B7-46B3-9C83-E33B8AC291F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CC9B-A5B0-47B5-8895-37945127542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CB7B-64C5-4C9F-A081-C01C6F06B22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0.png" Id="rId2" /><Relationship Type="http://schemas.openxmlformats.org/officeDocument/2006/relationships/image" Target="/ppt/media/image11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Relationship Type="http://schemas.openxmlformats.org/officeDocument/2006/relationships/hyperlink" Target="https://t.co/4Fq54qLTS5" TargetMode="External" Id="rId3" /><Relationship Type="http://schemas.openxmlformats.org/officeDocument/2006/relationships/hyperlink" Target="https://t.co/LssH88qcTS" TargetMode="External" Id="rId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Relationship Type="http://schemas.openxmlformats.org/officeDocument/2006/relationships/hyperlink" Target="https://t.co/thwgv0Mujg" TargetMode="External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png" Id="rId2" /><Relationship Type="http://schemas.openxmlformats.org/officeDocument/2006/relationships/hyperlink" Target="https://t.co/UjLQlOabKq" TargetMode="External" Id="rId3" /><Relationship Type="http://schemas.openxmlformats.org/officeDocument/2006/relationships/hyperlink" Target="https://t.co/xzCCta9OVQ" TargetMode="External" Id="rId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png" Id="rId2" /><Relationship Type="http://schemas.openxmlformats.org/officeDocument/2006/relationships/image" Target="/ppt/media/image9.png" Id="rId3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LND </a:t>
            </a:r>
            <a:r>
              <a:rPr lang="zh-CN" altLang="zh-CN"/>
              <a:t>闪电网络轻节点安装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Windows  </a:t>
            </a:r>
            <a:r>
              <a:rPr lang="zh-CN" altLang="zh-CN"/>
              <a:t>版本</a:t>
            </a:r>
            <a:endParaRPr lang="zh-CN" altLang="zh-CN"/>
          </a:p>
          <a:p>
            <a:pPr lvl="0"/>
            <a:r>
              <a:rPr lang="en-US" altLang="en-US"/>
              <a:t>https://twitter.com/weixiaoqvq/status/1715085488829423829</a:t>
            </a:r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第九步：最后确认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创建文件</a:t>
            </a:r>
            <a:r>
              <a:rPr lang="en-US" altLang="en-US"/>
              <a:t>tapcli.bat
@echo
 off
tapcli -n mainnet getinfo
pause
</a:t>
            </a:r>
            <a:r>
              <a:rPr lang="zh-CN" altLang="zh-CN"/>
              <a:t>然后保存运行，看到这样的结果就没任何问题了。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796118" y="1551534"/>
            <a:ext cx="3810000" cy="12192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5468730" y="3069570"/>
            <a:ext cx="6274775" cy="14729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安装 LND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第一步：安装 LND
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https://</a:t>
            </a:r>
            <a:r>
              <a:rPr lang="en-US" altLang="en-US">
                <a:solidFill>
                  <a:srgbClr val="1D9BF0"/>
                </a:solidFill>
                <a:highlight>
                  <a:srgbClr val="FFFFFF"/>
                </a:highlight>
                <a:latin typeface="TwitterChirp"/>
                <a:ea typeface="TwitterChirp"/>
                <a:hlinkClick r:id="rId3"/>
              </a:rPr>
              <a:t>github.com/lightningnetwo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rk/lnd/releases</a:t>
            </a:r>
            <a:r>
              <a:rPr lang="zh-CN" altLang="zh-CN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…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
选择：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4"/>
              </a:rPr>
              <a:t>http://</a:t>
            </a:r>
            <a:r>
              <a:rPr lang="en-US" altLang="en-US">
                <a:solidFill>
                  <a:srgbClr val="1D9BF0"/>
                </a:solidFill>
                <a:highlight>
                  <a:srgbClr val="FFFFFF"/>
                </a:highlight>
                <a:latin typeface="TwitterChirp"/>
                <a:ea typeface="TwitterChirp"/>
                <a:hlinkClick r:id="rId4"/>
              </a:rPr>
              <a:t>lnd-windows-amd64-v0.17.0-beta.zip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675148" y="3843910"/>
            <a:ext cx="6547330" cy="2395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564456" y="60098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第二步：在解压的</a:t>
            </a:r>
            <a:r>
              <a:rPr lang="en-US" altLang="en-US"/>
              <a:t>lnd</a:t>
            </a:r>
            <a:r>
              <a:rPr lang="zh-CN" altLang="zh-CN"/>
              <a:t>文件夹里，右键新建文本，然后用记事本打开，输入下面内容</a:t>
            </a:r>
            <a:r>
              <a:rPr lang="en-US" altLang="en-US"/>
              <a:t>
@echo
 off
lnd --bitcoin.active --bitcoin.mainnet --debuglevel=debug --bitcoin.node=neutrino --feeurl=https://nodes.lightning.computer/fees/v1/btc-fee-estimates.json
</a:t>
            </a:r>
            <a:r>
              <a:rPr lang="zh-CN" altLang="zh-CN"/>
              <a:t>然后保存文件，修改文件名称</a:t>
            </a:r>
            <a:r>
              <a:rPr lang="en-US" altLang="en-US"/>
              <a:t>lnd.bat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937025" y="5211160"/>
            <a:ext cx="9539941" cy="1027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694124" y="74505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第三步：改peers文件
双击创建好的ind.bat文件，然后会有一次报错，主要是自带的peers文件是空的，你需要替换一个有效的。
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https://</a:t>
            </a:r>
            <a:r>
              <a:rPr lang="en-US" altLang="en-US">
                <a:solidFill>
                  <a:srgbClr val="1D9BF0"/>
                </a:solidFill>
                <a:highlight>
                  <a:srgbClr val="FFFFFF"/>
                </a:highlight>
                <a:latin typeface="TwitterChirp"/>
                <a:ea typeface="TwitterChirp"/>
                <a:hlinkClick r:id="rId3"/>
              </a:rPr>
              <a:t>drive.google.com/file/d/1_cmeH1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VNBp6q6VSMhT5A3ZvNyNQrvYUL/view?usp=share_link</a:t>
            </a:r>
            <a:r>
              <a:rPr lang="zh-CN" altLang="zh-CN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…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
直接保存下载这个文件。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599240" y="4476558"/>
            <a:ext cx="9094374" cy="13237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665309" y="61539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第四步：替换peers文件 你需要找到这个文件目录，并替换里面的peers文件
C:\Users\你的用户名\AppData\Local\Lnd\data\chain\bitcoin\mainnet
比如我这里是alex，你要替换成自己的，然后把新下载的peers文件覆盖原来的。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038796" y="3775222"/>
            <a:ext cx="4969756" cy="28414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0" flipH="0" flipV="0">
            <a:off x="838264" y="500062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第五步：再次运行</a:t>
            </a:r>
            <a:r>
              <a:rPr lang="en-US" altLang="en-US"/>
              <a:t>lnd.bat</a:t>
            </a:r>
            <a:br>
              <a:rPr lang="en-US" altLang="en-US"/>
            </a:b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看到成功运行就可以放着不管了。
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398104" y="2896262"/>
            <a:ext cx="6223472" cy="35003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第六步：创建钱包。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latin typeface="TwitterChirp"/>
                <a:ea typeface="TwitterChirp"/>
              </a:rPr>
              <a:t>在路径栏输入cmd，回车运行。
然后输入 lncli create
然后输入n，然后一路回车，知道看到一堆助记词，自己保存起来就行。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3420462" y="3931990"/>
            <a:ext cx="6503680" cy="2190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第七步：安装</a:t>
            </a:r>
            <a:r>
              <a:rPr lang="en-US" altLang="en-US"/>
              <a:t> taproot-assets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https://</a:t>
            </a:r>
            <a:r>
              <a:rPr lang="en-US" altLang="en-US">
                <a:solidFill>
                  <a:srgbClr val="1D9BF0"/>
                </a:solidFill>
                <a:highlight>
                  <a:srgbClr val="FFFFFF"/>
                </a:highlight>
                <a:latin typeface="TwitterChirp"/>
                <a:ea typeface="TwitterChirp"/>
                <a:hlinkClick r:id="rId3"/>
              </a:rPr>
              <a:t>github.com/lightninglabs/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taproot-assets/releases</a:t>
            </a:r>
            <a:r>
              <a:rPr lang="zh-CN" altLang="zh-CN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…</a:t>
            </a:r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
下载：</a:t>
            </a:r>
            <a:r>
              <a:rPr lang="zh-CN" altLang="zh-CN">
                <a:highlight>
                  <a:srgbClr val="FFFFFF"/>
                </a:highlight>
                <a:latin typeface="inherit"/>
                <a:ea typeface="inherit"/>
                <a:hlinkClick r:id="rId4"/>
              </a:rPr>
              <a:t>…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4"/>
              </a:rPr>
              <a:t>http://ta</a:t>
            </a:r>
            <a:r>
              <a:rPr lang="en-US" altLang="en-US">
                <a:solidFill>
                  <a:srgbClr val="1D9BF0"/>
                </a:solidFill>
                <a:highlight>
                  <a:srgbClr val="FFFFFF"/>
                </a:highlight>
                <a:latin typeface="TwitterChirp"/>
                <a:ea typeface="TwitterChirp"/>
                <a:hlinkClick r:id="rId4"/>
              </a:rPr>
              <a:t>proot-assets-windows-amd64-v0.3.0.zip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478594" y="3256109"/>
            <a:ext cx="4968452" cy="35298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665309" y="48572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第八步：解压下好的文件，进去先创建一个</a:t>
            </a:r>
            <a:r>
              <a:rPr lang="en-US" altLang="en-US"/>
              <a:t>tapd.bat
@echo
 off
tapd --network=mainnet --debuglevel=debug --lnd.host=localhost:10009
</a:t>
            </a:r>
            <a:r>
              <a:rPr lang="zh-CN" altLang="zh-CN"/>
              <a:t>然后直接运行，稍等片刻，看到这个提示就成功了。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924699" y="3978142"/>
            <a:ext cx="9766300" cy="7747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4280240" y="4837060"/>
            <a:ext cx="5073470" cy="16442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