
<file path=[Content_Types].xml><?xml version="1.0" encoding="utf-8"?>
<Types xmlns="http://schemas.openxmlformats.org/package/2006/content-types">
  <Default Extension="xml" ContentType="application/vnd.openxmlformats-officedocument.presentationml.presentation.main+xml"/>
  <Default Extension="png" ContentType="image/png"/>
  <Default Extension="rels" ContentType="application/vnd.openxmlformats-package.relationships+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Types>
</file>

<file path=_rels/.rels>&#65279;<?xml version="1.0" encoding="utf-8"?><Relationships xmlns="http://schemas.openxmlformats.org/package/2006/relationships"><Relationship Type="http://schemas.openxmlformats.org/officeDocument/2006/relationships/officeDocument" Target="/ppt/presentation.xml" Id="R1ad355dd281f4b35" /><Relationship Type="http://schemas.openxmlformats.org/package/2006/relationships/metadata/core-properties" Target="/docProps/core.xml" Id="Raa046db9592d4a65" /><Relationship Type="http://schemas.openxmlformats.org/officeDocument/2006/relationships/extended-properties" Target="/docProps/app.xml" Id="Re495d6ea13914330"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Lst>
  <p:sldSz cx="12192000" cy="6858000"/>
  <p:notesSz cx="6858000" cy="9144000"/>
  <p:defaultTextStyle>
    <a:defPPr>
      <a:defRPr lang="zh-CN"/>
    </a:defPPr>
    <a:lvl1pPr marL="0" algn="l" defTabSz="914400" rtl="0" eaLnBrk="1" latinLnBrk="0" hangingPunct="1">
      <a:lnSpc>
        <a:spcPct val="130000"/>
      </a:lnSpc>
      <a:defRPr sz="1800" kern="1200">
        <a:solidFill>
          <a:schemeClr val="tx1"/>
        </a:solidFill>
        <a:latin typeface="+mn-lt"/>
        <a:ea typeface="+mn-ea"/>
        <a:cs typeface="+mn-cs"/>
      </a:defRPr>
    </a:lvl1pPr>
    <a:lvl2pPr marL="457200" algn="l" defTabSz="914400" rtl="0" eaLnBrk="1" latinLnBrk="0" hangingPunct="1">
      <a:lnSpc>
        <a:spcPct val="130000"/>
      </a:lnSpc>
      <a:defRPr sz="1800" kern="1200">
        <a:solidFill>
          <a:schemeClr val="tx1"/>
        </a:solidFill>
        <a:latin typeface="+mn-lt"/>
        <a:ea typeface="+mn-ea"/>
        <a:cs typeface="+mn-cs"/>
      </a:defRPr>
    </a:lvl2pPr>
    <a:lvl3pPr marL="914400" algn="l" defTabSz="914400" rtl="0" eaLnBrk="1" latinLnBrk="0" hangingPunct="1">
      <a:lnSpc>
        <a:spcPct val="130000"/>
      </a:lnSpc>
      <a:defRPr sz="1800" kern="1200">
        <a:solidFill>
          <a:schemeClr val="tx1"/>
        </a:solidFill>
        <a:latin typeface="+mn-lt"/>
        <a:ea typeface="+mn-ea"/>
        <a:cs typeface="+mn-cs"/>
      </a:defRPr>
    </a:lvl3pPr>
    <a:lvl4pPr marL="1371600" algn="l" defTabSz="914400" rtl="0" eaLnBrk="1" latinLnBrk="0" hangingPunct="1">
      <a:lnSpc>
        <a:spcPct val="130000"/>
      </a:lnSpc>
      <a:defRPr sz="1800" kern="1200">
        <a:solidFill>
          <a:schemeClr val="tx1"/>
        </a:solidFill>
        <a:latin typeface="+mn-lt"/>
        <a:ea typeface="+mn-ea"/>
        <a:cs typeface="+mn-cs"/>
      </a:defRPr>
    </a:lvl4pPr>
    <a:lvl5pPr marL="1828800" algn="l" defTabSz="914400" rtl="0" eaLnBrk="1" latinLnBrk="0" hangingPunct="1">
      <a:lnSpc>
        <a:spcPct val="130000"/>
      </a:lnSpc>
      <a:defRPr sz="1800" kern="1200">
        <a:solidFill>
          <a:schemeClr val="tx1"/>
        </a:solidFill>
        <a:latin typeface="+mn-lt"/>
        <a:ea typeface="+mn-ea"/>
        <a:cs typeface="+mn-cs"/>
      </a:defRPr>
    </a:lvl5pPr>
    <a:lvl6pPr marL="2286000" algn="l" defTabSz="914400" rtl="0" eaLnBrk="1" latinLnBrk="0" hangingPunct="1">
      <a:lnSpc>
        <a:spcPct val="130000"/>
      </a:lnSpc>
      <a:defRPr sz="1800" kern="1200">
        <a:solidFill>
          <a:schemeClr val="tx1"/>
        </a:solidFill>
        <a:latin typeface="+mn-lt"/>
        <a:ea typeface="+mn-ea"/>
        <a:cs typeface="+mn-cs"/>
      </a:defRPr>
    </a:lvl6pPr>
    <a:lvl7pPr marL="2743200" algn="l" defTabSz="914400" rtl="0" eaLnBrk="1" latinLnBrk="0" hangingPunct="1">
      <a:lnSpc>
        <a:spcPct val="130000"/>
      </a:lnSpc>
      <a:defRPr sz="1800" kern="1200">
        <a:solidFill>
          <a:schemeClr val="tx1"/>
        </a:solidFill>
        <a:latin typeface="+mn-lt"/>
        <a:ea typeface="+mn-ea"/>
        <a:cs typeface="+mn-cs"/>
      </a:defRPr>
    </a:lvl7pPr>
    <a:lvl8pPr marL="3200400" algn="l" defTabSz="914400" rtl="0" eaLnBrk="1" latinLnBrk="0" hangingPunct="1">
      <a:lnSpc>
        <a:spcPct val="130000"/>
      </a:lnSpc>
      <a:defRPr sz="1800" kern="1200">
        <a:solidFill>
          <a:schemeClr val="tx1"/>
        </a:solidFill>
        <a:latin typeface="+mn-lt"/>
        <a:ea typeface="+mn-ea"/>
        <a:cs typeface="+mn-cs"/>
      </a:defRPr>
    </a:lvl8pPr>
    <a:lvl9pPr marL="3657600" algn="l" defTabSz="914400" rtl="0" eaLnBrk="1" latinLnBrk="0" hangingPunct="1">
      <a:lnSpc>
        <a:spcPct val="130000"/>
      </a:lnSpc>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24"/>
  </p:normalViewPr>
  <p:slideViewPr>
    <p:cSldViewPr snapToGrid="0" snapToObjects="1">
      <p:cViewPr varScale="1">
        <p:scale>
          <a:sx n="111" d="100"/>
          <a:sy n="111" d="100"/>
        </p:scale>
        <p:origin x="632" y="200"/>
      </p:cViewPr>
      <p:guideLst/>
    </p:cSldViewPr>
  </p:slideViewPr>
  <p:notesTextViewPr>
    <p:cViewPr>
      <p:scale>
        <a:sx n="1" d="1"/>
        <a:sy n="1" d="1"/>
      </p:scale>
      <p:origin x="0" y="0"/>
    </p:cViewPr>
  </p:notesTextViewPr>
  <p:gridSpacing cx="72008" cy="72008"/>
</p:viewPr>
</file>

<file path=ppt/_rels/presentation.xml.rels>&#65279;<?xml version="1.0" encoding="utf-8"?><Relationships xmlns="http://schemas.openxmlformats.org/package/2006/relationships"><Relationship Type="http://schemas.openxmlformats.org/officeDocument/2006/relationships/slideMaster" Target="/ppt/slideMasters/slideMaster1.xml" Id="rId1" /><Relationship Type="http://schemas.openxmlformats.org/officeDocument/2006/relationships/theme" Target="/ppt/theme/theme1.xml" Id="rId2" /><Relationship Type="http://schemas.openxmlformats.org/officeDocument/2006/relationships/slide" Target="/ppt/slides/slide1.xml" Id="rId3" /><Relationship Type="http://schemas.openxmlformats.org/officeDocument/2006/relationships/slide" Target="/ppt/slides/slide2.xml" Id="rId4" /><Relationship Type="http://schemas.openxmlformats.org/officeDocument/2006/relationships/slide" Target="/ppt/slides/slide3.xml" Id="rId5" /><Relationship Type="http://schemas.openxmlformats.org/officeDocument/2006/relationships/slide" Target="/ppt/slides/slide4.xml" Id="rId6" /><Relationship Type="http://schemas.openxmlformats.org/officeDocument/2006/relationships/slide" Target="/ppt/slides/slide5.xml" Id="rId7" /><Relationship Type="http://schemas.openxmlformats.org/officeDocument/2006/relationships/slide" Target="/ppt/slides/slide6.xml" Id="rId8" /><Relationship Type="http://schemas.openxmlformats.org/officeDocument/2006/relationships/slide" Target="/ppt/slides/slide7.xml" Id="rId9" /><Relationship Type="http://schemas.openxmlformats.org/officeDocument/2006/relationships/slide" Target="/ppt/slides/slide8.xml" Id="rId10" /><Relationship Type="http://schemas.openxmlformats.org/officeDocument/2006/relationships/slide" Target="/ppt/slides/slide9.xml" Id="rId11" /><Relationship Type="http://schemas.openxmlformats.org/officeDocument/2006/relationships/slide" Target="/ppt/slides/slide10.xml" Id="rId12" /><Relationship Type="http://schemas.openxmlformats.org/officeDocument/2006/relationships/slide" Target="/ppt/slides/slide11.xml" Id="rId13" /><Relationship Type="http://schemas.openxmlformats.org/officeDocument/2006/relationships/slide" Target="/ppt/slides/slide12.xml" Id="rId14" /><Relationship Type="http://schemas.openxmlformats.org/officeDocument/2006/relationships/tableStyles" Target="/ppt/tableStyles.xml" Id="rId15" /><Relationship Type="http://schemas.openxmlformats.org/officeDocument/2006/relationships/presProps" Target="/ppt/presProps.xml" Id="rId16" /><Relationship Type="http://schemas.openxmlformats.org/officeDocument/2006/relationships/viewProps" Target="/ppt/viewProps.xml" Id="rId17" /></Relationships>
</file>

<file path=ppt/slideLayouts/_rels/slideLayout1.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10.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11.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2.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3.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4.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5.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6.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7.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8.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9.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slideLayout1.xml><?xml version="1.0" encoding="utf-8"?>
<p:sldLayout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44487A-081D-2E44-83F9-7AAB199773CA}"/>
              </a:ext>
            </a:extLst>
          </p:cNvPr>
          <p:cNvSpPr>
            <a:spLocks noGrp="1"/>
          </p:cNvSpPr>
          <p:nvPr>
            <p:ph type="ctrTitle"/>
          </p:nvPr>
        </p:nvSpPr>
        <p:spPr>
          <a:xfrm>
            <a:off x="1524000" y="1122363"/>
            <a:ext cx="9144000" cy="2387600"/>
          </a:xfrm>
          <a:prstGeom prst="rect">
            <a:avLst/>
          </a:prstGeom>
        </p:spPr>
        <p:txBody>
          <a:bodyPr anchor="b"/>
          <a:lstStyle>
            <a:lvl1pPr lvl="0" algn="ctr">
              <a:defRPr sz="6000"/>
            </a:lvl1pPr>
          </a:lstStyle>
          <a:p>
            <a:r>
              <a:rPr lang="zh-CN" altLang="zh-CN"/>
              <a:t>单击此处编辑母版标题样式</a:t>
            </a:r>
          </a:p>
        </p:txBody>
      </p:sp>
      <p:sp>
        <p:nvSpPr>
          <p:cNvPr id="3" name="副标题 2">
            <a:extLst>
              <a:ext uri="{FF2B5EF4-FFF2-40B4-BE49-F238E27FC236}">
                <a16:creationId xmlns:a16="http://schemas.microsoft.com/office/drawing/2014/main" id="{69BEA87E-3DF1-B047-AFA1-E3BA81ED8412}"/>
              </a:ext>
            </a:extLst>
          </p:cNvPr>
          <p:cNvSpPr>
            <a:spLocks noGrp="1"/>
          </p:cNvSpPr>
          <p:nvPr>
            <p:ph type="subTitle" idx="1"/>
          </p:nvPr>
        </p:nvSpPr>
        <p:spPr>
          <a:xfrm>
            <a:off x="1524000" y="3602038"/>
            <a:ext cx="9144000" cy="1655762"/>
          </a:xfrm>
          <a:prstGeom prst="rect">
            <a:avLst/>
          </a:prstGeom>
        </p:spPr>
        <p:txBody>
          <a:bodyPr/>
          <a:lstStyle>
            <a:lvl1pPr marL="0" lvl="0" indent="0" algn="ctr">
              <a:buNone/>
              <a:defRPr sz="2400"/>
            </a:lvl1pPr>
            <a:lvl2pPr marL="457200" lvl="1" indent="0" algn="ctr">
              <a:buNone/>
              <a:defRPr sz="2000"/>
            </a:lvl2pPr>
            <a:lvl3pPr marL="914400" lvl="2" indent="0" algn="ctr">
              <a:buNone/>
              <a:defRPr sz="1800"/>
            </a:lvl3pPr>
            <a:lvl4pPr marL="1371600" lvl="3" indent="0" algn="ctr">
              <a:buNone/>
              <a:defRPr sz="1600"/>
            </a:lvl4pPr>
            <a:lvl5pPr marL="1828800" lvl="4" indent="0" algn="ctr">
              <a:buNone/>
              <a:defRPr sz="1600"/>
            </a:lvl5pPr>
            <a:lvl6pPr marL="2286000" lvl="5" indent="0" algn="ctr">
              <a:buNone/>
              <a:defRPr sz="1600"/>
            </a:lvl6pPr>
            <a:lvl7pPr marL="2743200" lvl="6" indent="0" algn="ctr">
              <a:buNone/>
              <a:defRPr sz="1600"/>
            </a:lvl7pPr>
            <a:lvl8pPr marL="3200400" lvl="7" indent="0" algn="ctr">
              <a:buNone/>
              <a:defRPr sz="1600"/>
            </a:lvl8pPr>
            <a:lvl9pPr marL="3657600" lvl="8" indent="0" algn="ctr">
              <a:buNone/>
              <a:defRPr sz="1600"/>
            </a:lvl9pPr>
          </a:lstStyle>
          <a:p>
            <a:r>
              <a:rPr lang="zh-CN" altLang="zh-CN"/>
              <a:t>单击此处编辑母版副标题样式</a:t>
            </a:r>
          </a:p>
        </p:txBody>
      </p:sp>
      <p:sp>
        <p:nvSpPr>
          <p:cNvPr id="4" name="日期占位符 3">
            <a:extLst>
              <a:ext uri="{FF2B5EF4-FFF2-40B4-BE49-F238E27FC236}">
                <a16:creationId xmlns:a16="http://schemas.microsoft.com/office/drawing/2014/main" id="{798F5857-93A3-FA4C-BB3D-0250DA36BF92}"/>
              </a:ext>
            </a:extLst>
          </p:cNvPr>
          <p:cNvSpPr>
            <a:spLocks noGrp="1"/>
          </p:cNvSpPr>
          <p:nvPr>
            <p:ph type="dt" idx="10"/>
          </p:nvPr>
        </p:nvSpPr>
        <p:spPr>
          <a:prstGeom prst="rect">
            <a:avLst/>
          </a:prstGeom>
        </p:spPr>
        <p:txBody>
          <a:bodyPr/>
          <a:lstStyle/>
          <a:p>
            <a:fld id="{2FA38BF0-4F0C-4D44-AF63-A5F6DE5A6E7E}" type="datetime1">
              <a:rPr lang="zh-CN" altLang="zh-CN"/>
              <a:t>2022/12/22</a:t>
            </a:fld>
            <a:endParaRPr lang="zh-CN" altLang="zh-CN"/>
          </a:p>
        </p:txBody>
      </p:sp>
      <p:sp>
        <p:nvSpPr>
          <p:cNvPr id="5" name="页脚占位符 4">
            <a:extLst>
              <a:ext uri="{FF2B5EF4-FFF2-40B4-BE49-F238E27FC236}">
                <a16:creationId xmlns:a16="http://schemas.microsoft.com/office/drawing/2014/main" id="{6539C47E-09F4-B443-ADF9-871699217020}"/>
              </a:ext>
            </a:extLst>
          </p:cNvPr>
          <p:cNvSpPr>
            <a:spLocks noGrp="1"/>
          </p:cNvSpPr>
          <p:nvPr>
            <p:ph type="ftr" idx="11"/>
          </p:nvPr>
        </p:nvSpPr>
        <p:spPr>
          <a:prstGeom prst="rect">
            <a:avLst/>
          </a:prstGeom>
        </p:spPr>
        <p:txBody>
          <a:bodyPr/>
          <a:lstStyle/>
          <a:p>
            <a:endParaRPr lang="zh-CN" altLang="zh-CN"/>
          </a:p>
        </p:txBody>
      </p:sp>
      <p:sp>
        <p:nvSpPr>
          <p:cNvPr id="6" name="灯片编号占位符 5">
            <a:extLst>
              <a:ext uri="{FF2B5EF4-FFF2-40B4-BE49-F238E27FC236}">
                <a16:creationId xmlns:a16="http://schemas.microsoft.com/office/drawing/2014/main" id="{FF0100F1-E0ED-E440-A677-C4FC734F553E}"/>
              </a:ext>
            </a:extLst>
          </p:cNvPr>
          <p:cNvSpPr>
            <a:spLocks noGrp="1"/>
          </p:cNvSpPr>
          <p:nvPr>
            <p:ph type="sldNum" idx="12"/>
          </p:nvPr>
        </p:nvSpPr>
        <p:spPr>
          <a:prstGeom prst="rect">
            <a:avLst/>
          </a:prstGeom>
        </p:spPr>
        <p:txBody>
          <a:bodyPr/>
          <a:lstStyle/>
          <a:p>
            <a:fld id="{0D8792E6-CD26-40FE-A34C-3342EA8241DF}" type="slidenum">
              <a:rPr lang="zh-CN" altLang="zh-CN"/>
              <a:t>‹#›</a:t>
            </a:fld>
            <a:endParaRPr lang="zh-CN" altLang="zh-CN"/>
          </a:p>
        </p:txBody>
      </p:sp>
    </p:spTree>
    <p:extLst>
      <p:ext uri="{BB962C8B-B14F-4D97-AF65-F5344CB8AC3E}">
        <p14:creationId xmlns:p14="http://schemas.microsoft.com/office/powerpoint/2010/main" val="2665666082"/>
      </p:ext>
    </p:extLst>
  </p:cSld>
  <p:clrMapOvr>
    <a:masterClrMapping/>
  </p:clrMapOvr>
</p:sldLayout>
</file>

<file path=ppt/slideLayouts/slideLayout10.xml><?xml version="1.0" encoding="utf-8"?>
<p:sldLayout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048650-CFBD-AF46-91D1-C4A0920F0C3C}"/>
              </a:ext>
            </a:extLst>
          </p:cNvPr>
          <p:cNvSpPr>
            <a:spLocks noGrp="1"/>
          </p:cNvSpPr>
          <p:nvPr>
            <p:ph type="title"/>
          </p:nvPr>
        </p:nvSpPr>
        <p:spPr>
          <a:prstGeom prst="rect">
            <a:avLst/>
          </a:prstGeom>
        </p:spPr>
        <p:txBody>
          <a:bodyPr/>
          <a:lstStyle/>
          <a:p>
            <a:r>
              <a:rPr lang="zh-CN" altLang="zh-CN"/>
              <a:t>单击此处编辑母版标题样式</a:t>
            </a:r>
          </a:p>
        </p:txBody>
      </p:sp>
      <p:sp>
        <p:nvSpPr>
          <p:cNvPr id="3" name="竖排文字占位符 2">
            <a:extLst>
              <a:ext uri="{FF2B5EF4-FFF2-40B4-BE49-F238E27FC236}">
                <a16:creationId xmlns:a16="http://schemas.microsoft.com/office/drawing/2014/main" id="{4EA9AE36-6965-0747-B8C4-B0ACDBB5632C}"/>
              </a:ext>
            </a:extLst>
          </p:cNvPr>
          <p:cNvSpPr>
            <a:spLocks noGrp="1"/>
          </p:cNvSpPr>
          <p:nvPr>
            <p:ph type="body" idx="1"/>
          </p:nvPr>
        </p:nvSpPr>
        <p:spPr>
          <a:prstGeom prst="rect">
            <a:avLst/>
          </a:prstGeom>
        </p:spPr>
        <p:txBody>
          <a:bodyPr vert="eaVert"/>
          <a:lstStyle/>
          <a:p>
            <a:pPr lvl="0"/>
            <a:r>
              <a:rPr lang="zh-CN" altLang="zh-CN"/>
              <a:t>单击此处编辑母版文本样式</a:t>
            </a:r>
          </a:p>
          <a:p>
            <a:pPr lvl="1"/>
            <a:r>
              <a:rPr lang="zh-CN" altLang="zh-CN"/>
              <a:t>二级</a:t>
            </a:r>
          </a:p>
          <a:p>
            <a:pPr lvl="2"/>
            <a:r>
              <a:rPr lang="zh-CN" altLang="zh-CN"/>
              <a:t>三级</a:t>
            </a:r>
          </a:p>
          <a:p>
            <a:pPr lvl="3"/>
            <a:r>
              <a:rPr lang="zh-CN" altLang="zh-CN"/>
              <a:t>四级</a:t>
            </a:r>
          </a:p>
          <a:p>
            <a:pPr lvl="4"/>
            <a:r>
              <a:rPr lang="zh-CN" altLang="zh-CN"/>
              <a:t>五级</a:t>
            </a:r>
          </a:p>
        </p:txBody>
      </p:sp>
      <p:sp>
        <p:nvSpPr>
          <p:cNvPr id="4" name="日期占位符 3">
            <a:extLst>
              <a:ext uri="{FF2B5EF4-FFF2-40B4-BE49-F238E27FC236}">
                <a16:creationId xmlns:a16="http://schemas.microsoft.com/office/drawing/2014/main" id="{8F7C3A24-932E-614D-8003-63C2243DE413}"/>
              </a:ext>
            </a:extLst>
          </p:cNvPr>
          <p:cNvSpPr>
            <a:spLocks noGrp="1"/>
          </p:cNvSpPr>
          <p:nvPr>
            <p:ph type="dt" idx="10"/>
          </p:nvPr>
        </p:nvSpPr>
        <p:spPr>
          <a:prstGeom prst="rect">
            <a:avLst/>
          </a:prstGeom>
        </p:spPr>
        <p:txBody>
          <a:bodyPr/>
          <a:lstStyle/>
          <a:p>
            <a:fld id="{FF7F7F74-D5F6-4E87-BBBE-97F8F7AA6020}" type="datetime1">
              <a:rPr lang="zh-CN" altLang="zh-CN"/>
              <a:t>2022/12/22</a:t>
            </a:fld>
            <a:endParaRPr lang="zh-CN" altLang="zh-CN"/>
          </a:p>
        </p:txBody>
      </p:sp>
      <p:sp>
        <p:nvSpPr>
          <p:cNvPr id="5" name="页脚占位符 4">
            <a:extLst>
              <a:ext uri="{FF2B5EF4-FFF2-40B4-BE49-F238E27FC236}">
                <a16:creationId xmlns:a16="http://schemas.microsoft.com/office/drawing/2014/main" id="{88BFF162-5D60-B64A-A720-F08D3BA9D38B}"/>
              </a:ext>
            </a:extLst>
          </p:cNvPr>
          <p:cNvSpPr>
            <a:spLocks noGrp="1"/>
          </p:cNvSpPr>
          <p:nvPr>
            <p:ph type="ftr" idx="11"/>
          </p:nvPr>
        </p:nvSpPr>
        <p:spPr>
          <a:prstGeom prst="rect">
            <a:avLst/>
          </a:prstGeom>
        </p:spPr>
        <p:txBody>
          <a:bodyPr/>
          <a:lstStyle/>
          <a:p>
            <a:endParaRPr lang="zh-CN" altLang="zh-CN"/>
          </a:p>
        </p:txBody>
      </p:sp>
      <p:sp>
        <p:nvSpPr>
          <p:cNvPr id="6" name="灯片编号占位符 5">
            <a:extLst>
              <a:ext uri="{FF2B5EF4-FFF2-40B4-BE49-F238E27FC236}">
                <a16:creationId xmlns:a16="http://schemas.microsoft.com/office/drawing/2014/main" id="{F579EB36-EA6E-2745-9D37-96E43E11D0DC}"/>
              </a:ext>
            </a:extLst>
          </p:cNvPr>
          <p:cNvSpPr>
            <a:spLocks noGrp="1"/>
          </p:cNvSpPr>
          <p:nvPr>
            <p:ph type="sldNum" idx="12"/>
          </p:nvPr>
        </p:nvSpPr>
        <p:spPr>
          <a:prstGeom prst="rect">
            <a:avLst/>
          </a:prstGeom>
        </p:spPr>
        <p:txBody>
          <a:bodyPr/>
          <a:lstStyle/>
          <a:p>
            <a:fld id="{E9FD8089-AC03-49FE-9148-AD0C3F193F43}" type="slidenum">
              <a:rPr lang="zh-CN" altLang="zh-CN"/>
              <a:t>‹#›</a:t>
            </a:fld>
            <a:endParaRPr lang="zh-CN" altLang="zh-CN"/>
          </a:p>
        </p:txBody>
      </p:sp>
    </p:spTree>
    <p:extLst>
      <p:ext uri="{BB962C8B-B14F-4D97-AF65-F5344CB8AC3E}">
        <p14:creationId xmlns:p14="http://schemas.microsoft.com/office/powerpoint/2010/main" val="3977294816"/>
      </p:ext>
    </p:extLst>
  </p:cSld>
  <p:clrMapOvr>
    <a:masterClrMapping/>
  </p:clrMapOvr>
</p:sldLayout>
</file>

<file path=ppt/slideLayouts/slideLayout11.xml><?xml version="1.0" encoding="utf-8"?>
<p:sldLayout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C99D4C0-C66E-E144-A639-EFF9DD4C7F46}"/>
              </a:ext>
            </a:extLst>
          </p:cNvPr>
          <p:cNvSpPr>
            <a:spLocks noGrp="1"/>
          </p:cNvSpPr>
          <p:nvPr>
            <p:ph type="title"/>
          </p:nvPr>
        </p:nvSpPr>
        <p:spPr>
          <a:xfrm>
            <a:off x="8724900" y="365125"/>
            <a:ext cx="2628900" cy="5811838"/>
          </a:xfrm>
          <a:prstGeom prst="rect">
            <a:avLst/>
          </a:prstGeom>
        </p:spPr>
        <p:txBody>
          <a:bodyPr vert="eaVert"/>
          <a:lstStyle/>
          <a:p>
            <a:r>
              <a:rPr lang="zh-CN" altLang="zh-CN"/>
              <a:t>单击此处编辑母版标题样式</a:t>
            </a:r>
          </a:p>
        </p:txBody>
      </p:sp>
      <p:sp>
        <p:nvSpPr>
          <p:cNvPr id="3" name="竖排文字占位符 2">
            <a:extLst>
              <a:ext uri="{FF2B5EF4-FFF2-40B4-BE49-F238E27FC236}">
                <a16:creationId xmlns:a16="http://schemas.microsoft.com/office/drawing/2014/main" id="{9889A39F-9BF5-1D4D-88B5-FEBF281D4C8A}"/>
              </a:ext>
            </a:extLst>
          </p:cNvPr>
          <p:cNvSpPr>
            <a:spLocks noGrp="1"/>
          </p:cNvSpPr>
          <p:nvPr>
            <p:ph type="body" idx="1"/>
          </p:nvPr>
        </p:nvSpPr>
        <p:spPr>
          <a:xfrm>
            <a:off x="838200" y="365125"/>
            <a:ext cx="7734300" cy="5811838"/>
          </a:xfrm>
          <a:prstGeom prst="rect">
            <a:avLst/>
          </a:prstGeom>
        </p:spPr>
        <p:txBody>
          <a:bodyPr vert="eaVert"/>
          <a:lstStyle/>
          <a:p>
            <a:pPr lvl="0"/>
            <a:r>
              <a:rPr lang="zh-CN" altLang="zh-CN"/>
              <a:t>单击此处编辑母版文本样式</a:t>
            </a:r>
          </a:p>
          <a:p>
            <a:pPr lvl="1"/>
            <a:r>
              <a:rPr lang="zh-CN" altLang="zh-CN"/>
              <a:t>二级</a:t>
            </a:r>
          </a:p>
          <a:p>
            <a:pPr lvl="2"/>
            <a:r>
              <a:rPr lang="zh-CN" altLang="zh-CN"/>
              <a:t>三级</a:t>
            </a:r>
          </a:p>
          <a:p>
            <a:pPr lvl="3"/>
            <a:r>
              <a:rPr lang="zh-CN" altLang="zh-CN"/>
              <a:t>四级</a:t>
            </a:r>
          </a:p>
          <a:p>
            <a:pPr lvl="4"/>
            <a:r>
              <a:rPr lang="zh-CN" altLang="zh-CN"/>
              <a:t>五级</a:t>
            </a:r>
          </a:p>
        </p:txBody>
      </p:sp>
      <p:sp>
        <p:nvSpPr>
          <p:cNvPr id="4" name="日期占位符 3">
            <a:extLst>
              <a:ext uri="{FF2B5EF4-FFF2-40B4-BE49-F238E27FC236}">
                <a16:creationId xmlns:a16="http://schemas.microsoft.com/office/drawing/2014/main" id="{30F5E92B-164A-5F46-B95A-5AC5EFFD6A1B}"/>
              </a:ext>
            </a:extLst>
          </p:cNvPr>
          <p:cNvSpPr>
            <a:spLocks noGrp="1"/>
          </p:cNvSpPr>
          <p:nvPr>
            <p:ph type="dt" idx="10"/>
          </p:nvPr>
        </p:nvSpPr>
        <p:spPr>
          <a:prstGeom prst="rect">
            <a:avLst/>
          </a:prstGeom>
        </p:spPr>
        <p:txBody>
          <a:bodyPr/>
          <a:lstStyle/>
          <a:p>
            <a:fld id="{1B266E9F-7154-4930-A62D-310BCFD54CB3}" type="datetime1">
              <a:rPr lang="zh-CN" altLang="zh-CN"/>
              <a:t>2022/12/22</a:t>
            </a:fld>
            <a:endParaRPr lang="zh-CN" altLang="zh-CN"/>
          </a:p>
        </p:txBody>
      </p:sp>
      <p:sp>
        <p:nvSpPr>
          <p:cNvPr id="5" name="页脚占位符 4">
            <a:extLst>
              <a:ext uri="{FF2B5EF4-FFF2-40B4-BE49-F238E27FC236}">
                <a16:creationId xmlns:a16="http://schemas.microsoft.com/office/drawing/2014/main" id="{82FC08E4-2DD1-9D4D-BA8E-AEA6E7271E2D}"/>
              </a:ext>
            </a:extLst>
          </p:cNvPr>
          <p:cNvSpPr>
            <a:spLocks noGrp="1"/>
          </p:cNvSpPr>
          <p:nvPr>
            <p:ph type="ftr" idx="11"/>
          </p:nvPr>
        </p:nvSpPr>
        <p:spPr>
          <a:prstGeom prst="rect">
            <a:avLst/>
          </a:prstGeom>
        </p:spPr>
        <p:txBody>
          <a:bodyPr/>
          <a:lstStyle/>
          <a:p>
            <a:endParaRPr lang="zh-CN" altLang="zh-CN"/>
          </a:p>
        </p:txBody>
      </p:sp>
      <p:sp>
        <p:nvSpPr>
          <p:cNvPr id="6" name="灯片编号占位符 5">
            <a:extLst>
              <a:ext uri="{FF2B5EF4-FFF2-40B4-BE49-F238E27FC236}">
                <a16:creationId xmlns:a16="http://schemas.microsoft.com/office/drawing/2014/main" id="{41AD9A81-EF7B-E543-BC77-96982945FF99}"/>
              </a:ext>
            </a:extLst>
          </p:cNvPr>
          <p:cNvSpPr>
            <a:spLocks noGrp="1"/>
          </p:cNvSpPr>
          <p:nvPr>
            <p:ph type="sldNum" idx="12"/>
          </p:nvPr>
        </p:nvSpPr>
        <p:spPr>
          <a:prstGeom prst="rect">
            <a:avLst/>
          </a:prstGeom>
        </p:spPr>
        <p:txBody>
          <a:bodyPr/>
          <a:lstStyle/>
          <a:p>
            <a:fld id="{4A280CFE-2CD1-4295-A807-0E69D2878088}" type="slidenum">
              <a:rPr lang="zh-CN" altLang="zh-CN"/>
              <a:t>‹#›</a:t>
            </a:fld>
            <a:endParaRPr lang="zh-CN" altLang="zh-CN"/>
          </a:p>
        </p:txBody>
      </p:sp>
    </p:spTree>
    <p:extLst>
      <p:ext uri="{BB962C8B-B14F-4D97-AF65-F5344CB8AC3E}">
        <p14:creationId xmlns:p14="http://schemas.microsoft.com/office/powerpoint/2010/main" val="3914934789"/>
      </p:ext>
    </p:extLst>
  </p:cSld>
  <p:clrMapOvr>
    <a:masterClrMapping/>
  </p:clrMapOvr>
</p:sldLayout>
</file>

<file path=ppt/slideLayouts/slideLayout2.xml><?xml version="1.0" encoding="utf-8"?>
<p:sldLayout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AC679B-6C9D-1A4F-91D3-E00774F4C65E}"/>
              </a:ext>
            </a:extLst>
          </p:cNvPr>
          <p:cNvSpPr>
            <a:spLocks noGrp="1"/>
          </p:cNvSpPr>
          <p:nvPr>
            <p:ph type="title"/>
          </p:nvPr>
        </p:nvSpPr>
        <p:spPr>
          <a:prstGeom prst="rect">
            <a:avLst/>
          </a:prstGeom>
        </p:spPr>
        <p:txBody>
          <a:bodyPr/>
          <a:lstStyle/>
          <a:p>
            <a:r>
              <a:rPr lang="zh-CN" altLang="zh-CN"/>
              <a:t>单击此处编辑母版标题样式</a:t>
            </a:r>
          </a:p>
        </p:txBody>
      </p:sp>
      <p:sp>
        <p:nvSpPr>
          <p:cNvPr id="3" name="内容占位符 2">
            <a:extLst>
              <a:ext uri="{FF2B5EF4-FFF2-40B4-BE49-F238E27FC236}">
                <a16:creationId xmlns:a16="http://schemas.microsoft.com/office/drawing/2014/main" id="{BE5B4190-F12C-3841-A9E2-53B5620E45AB}"/>
              </a:ext>
            </a:extLst>
          </p:cNvPr>
          <p:cNvSpPr>
            <a:spLocks noGrp="1"/>
          </p:cNvSpPr>
          <p:nvPr>
            <p:ph idx="1"/>
          </p:nvPr>
        </p:nvSpPr>
        <p:spPr>
          <a:prstGeom prst="rect">
            <a:avLst/>
          </a:prstGeom>
        </p:spPr>
        <p:txBody>
          <a:bodyPr/>
          <a:lstStyle/>
          <a:p>
            <a:pPr lvl="0"/>
            <a:r>
              <a:rPr lang="zh-CN" altLang="zh-CN"/>
              <a:t>单击此处编辑母版文本样式</a:t>
            </a:r>
          </a:p>
          <a:p>
            <a:pPr lvl="1"/>
            <a:r>
              <a:rPr lang="zh-CN" altLang="zh-CN"/>
              <a:t>二级</a:t>
            </a:r>
          </a:p>
          <a:p>
            <a:pPr lvl="2"/>
            <a:r>
              <a:rPr lang="zh-CN" altLang="zh-CN"/>
              <a:t>三级</a:t>
            </a:r>
          </a:p>
          <a:p>
            <a:pPr lvl="3"/>
            <a:r>
              <a:rPr lang="zh-CN" altLang="zh-CN"/>
              <a:t>四级</a:t>
            </a:r>
          </a:p>
          <a:p>
            <a:pPr lvl="4"/>
            <a:r>
              <a:rPr lang="zh-CN" altLang="zh-CN"/>
              <a:t>五级</a:t>
            </a:r>
          </a:p>
        </p:txBody>
      </p:sp>
      <p:sp>
        <p:nvSpPr>
          <p:cNvPr id="4" name="日期占位符 3">
            <a:extLst>
              <a:ext uri="{FF2B5EF4-FFF2-40B4-BE49-F238E27FC236}">
                <a16:creationId xmlns:a16="http://schemas.microsoft.com/office/drawing/2014/main" id="{1C7094C1-7AB0-8D41-990D-52097AD241C2}"/>
              </a:ext>
            </a:extLst>
          </p:cNvPr>
          <p:cNvSpPr>
            <a:spLocks noGrp="1"/>
          </p:cNvSpPr>
          <p:nvPr>
            <p:ph type="dt" idx="10"/>
          </p:nvPr>
        </p:nvSpPr>
        <p:spPr>
          <a:prstGeom prst="rect">
            <a:avLst/>
          </a:prstGeom>
        </p:spPr>
        <p:txBody>
          <a:bodyPr/>
          <a:lstStyle/>
          <a:p>
            <a:fld id="{A821BF16-F605-4647-96FA-3ACAFF6642C5}" type="datetime1">
              <a:rPr lang="zh-CN" altLang="zh-CN"/>
              <a:t>2022/12/22</a:t>
            </a:fld>
            <a:endParaRPr lang="zh-CN" altLang="zh-CN"/>
          </a:p>
        </p:txBody>
      </p:sp>
      <p:sp>
        <p:nvSpPr>
          <p:cNvPr id="5" name="页脚占位符 4">
            <a:extLst>
              <a:ext uri="{FF2B5EF4-FFF2-40B4-BE49-F238E27FC236}">
                <a16:creationId xmlns:a16="http://schemas.microsoft.com/office/drawing/2014/main" id="{07F30CEB-C816-654D-B93D-EDD98F14077A}"/>
              </a:ext>
            </a:extLst>
          </p:cNvPr>
          <p:cNvSpPr>
            <a:spLocks noGrp="1"/>
          </p:cNvSpPr>
          <p:nvPr>
            <p:ph type="ftr" idx="11"/>
          </p:nvPr>
        </p:nvSpPr>
        <p:spPr>
          <a:prstGeom prst="rect">
            <a:avLst/>
          </a:prstGeom>
        </p:spPr>
        <p:txBody>
          <a:bodyPr/>
          <a:lstStyle/>
          <a:p>
            <a:endParaRPr lang="zh-CN" altLang="zh-CN"/>
          </a:p>
        </p:txBody>
      </p:sp>
      <p:sp>
        <p:nvSpPr>
          <p:cNvPr id="6" name="灯片编号占位符 5">
            <a:extLst>
              <a:ext uri="{FF2B5EF4-FFF2-40B4-BE49-F238E27FC236}">
                <a16:creationId xmlns:a16="http://schemas.microsoft.com/office/drawing/2014/main" id="{CF336DA2-E044-CD49-B80E-682AA496AE2D}"/>
              </a:ext>
            </a:extLst>
          </p:cNvPr>
          <p:cNvSpPr>
            <a:spLocks noGrp="1"/>
          </p:cNvSpPr>
          <p:nvPr>
            <p:ph type="sldNum" idx="12"/>
          </p:nvPr>
        </p:nvSpPr>
        <p:spPr>
          <a:prstGeom prst="rect">
            <a:avLst/>
          </a:prstGeom>
        </p:spPr>
        <p:txBody>
          <a:bodyPr/>
          <a:lstStyle/>
          <a:p>
            <a:fld id="{0445B282-217D-41F7-AD9D-026F74B8BF77}" type="slidenum">
              <a:rPr lang="zh-CN" altLang="zh-CN"/>
              <a:t>‹#›</a:t>
            </a:fld>
            <a:endParaRPr lang="zh-CN" altLang="zh-CN"/>
          </a:p>
        </p:txBody>
      </p:sp>
    </p:spTree>
    <p:extLst>
      <p:ext uri="{BB962C8B-B14F-4D97-AF65-F5344CB8AC3E}">
        <p14:creationId xmlns:p14="http://schemas.microsoft.com/office/powerpoint/2010/main" val="2761174248"/>
      </p:ext>
    </p:extLst>
  </p:cSld>
  <p:clrMapOvr>
    <a:masterClrMapping/>
  </p:clrMapOvr>
</p:sldLayout>
</file>

<file path=ppt/slideLayouts/slideLayout3.xml><?xml version="1.0" encoding="utf-8"?>
<p:sldLayout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557E95-7D27-1C49-A3F5-199C58E90F2E}"/>
              </a:ext>
            </a:extLst>
          </p:cNvPr>
          <p:cNvSpPr>
            <a:spLocks noGrp="1"/>
          </p:cNvSpPr>
          <p:nvPr>
            <p:ph type="title"/>
          </p:nvPr>
        </p:nvSpPr>
        <p:spPr>
          <a:xfrm>
            <a:off x="831850" y="1709738"/>
            <a:ext cx="10515600" cy="2852737"/>
          </a:xfrm>
          <a:prstGeom prst="rect">
            <a:avLst/>
          </a:prstGeom>
        </p:spPr>
        <p:txBody>
          <a:bodyPr anchor="b"/>
          <a:lstStyle>
            <a:lvl1pPr lvl="0">
              <a:defRPr sz="6000"/>
            </a:lvl1pPr>
          </a:lstStyle>
          <a:p>
            <a:r>
              <a:rPr lang="zh-CN" altLang="zh-CN"/>
              <a:t>单击此处编辑母版标题样式</a:t>
            </a:r>
          </a:p>
        </p:txBody>
      </p:sp>
      <p:sp>
        <p:nvSpPr>
          <p:cNvPr id="3" name="文本占位符 2">
            <a:extLst>
              <a:ext uri="{FF2B5EF4-FFF2-40B4-BE49-F238E27FC236}">
                <a16:creationId xmlns:a16="http://schemas.microsoft.com/office/drawing/2014/main" id="{91389FA1-91CE-7849-AF92-43462160168D}"/>
              </a:ext>
            </a:extLst>
          </p:cNvPr>
          <p:cNvSpPr>
            <a:spLocks noGrp="1"/>
          </p:cNvSpPr>
          <p:nvPr>
            <p:ph type="body" idx="1"/>
          </p:nvPr>
        </p:nvSpPr>
        <p:spPr>
          <a:xfrm>
            <a:off x="831850" y="4589463"/>
            <a:ext cx="10515600" cy="1500187"/>
          </a:xfrm>
          <a:prstGeom prst="rect">
            <a:avLst/>
          </a:prstGeom>
        </p:spPr>
        <p:txBody>
          <a:bodyPr/>
          <a:lstStyle>
            <a:lvl1pPr marL="0" lvl="0" indent="0">
              <a:buNone/>
              <a:defRPr sz="2400">
                <a:solidFill>
                  <a:schemeClr val="tx1">
                    <a:tint val="75000"/>
                  </a:schemeClr>
                </a:solidFill>
              </a:defRPr>
            </a:lvl1pPr>
            <a:lvl2pPr marL="457200" lvl="1" indent="0">
              <a:buNone/>
              <a:defRPr sz="2000">
                <a:solidFill>
                  <a:schemeClr val="tx1">
                    <a:tint val="75000"/>
                  </a:schemeClr>
                </a:solidFill>
              </a:defRPr>
            </a:lvl2pPr>
            <a:lvl3pPr marL="914400" lvl="2" indent="0">
              <a:buNone/>
              <a:defRPr sz="1800">
                <a:solidFill>
                  <a:schemeClr val="tx1">
                    <a:tint val="75000"/>
                  </a:schemeClr>
                </a:solidFill>
              </a:defRPr>
            </a:lvl3pPr>
            <a:lvl4pPr marL="1371600" lvl="3" indent="0">
              <a:buNone/>
              <a:defRPr sz="1600">
                <a:solidFill>
                  <a:schemeClr val="tx1">
                    <a:tint val="75000"/>
                  </a:schemeClr>
                </a:solidFill>
              </a:defRPr>
            </a:lvl4pPr>
            <a:lvl5pPr marL="1828800" lvl="4" indent="0">
              <a:buNone/>
              <a:defRPr sz="1600">
                <a:solidFill>
                  <a:schemeClr val="tx1">
                    <a:tint val="75000"/>
                  </a:schemeClr>
                </a:solidFill>
              </a:defRPr>
            </a:lvl5pPr>
            <a:lvl6pPr marL="2286000" lvl="5" indent="0">
              <a:buNone/>
              <a:defRPr sz="1600">
                <a:solidFill>
                  <a:schemeClr val="tx1">
                    <a:tint val="75000"/>
                  </a:schemeClr>
                </a:solidFill>
              </a:defRPr>
            </a:lvl6pPr>
            <a:lvl7pPr marL="2743200" lvl="6" indent="0">
              <a:buNone/>
              <a:defRPr sz="1600">
                <a:solidFill>
                  <a:schemeClr val="tx1">
                    <a:tint val="75000"/>
                  </a:schemeClr>
                </a:solidFill>
              </a:defRPr>
            </a:lvl7pPr>
            <a:lvl8pPr marL="3200400" lvl="7" indent="0">
              <a:buNone/>
              <a:defRPr sz="1600">
                <a:solidFill>
                  <a:schemeClr val="tx1">
                    <a:tint val="75000"/>
                  </a:schemeClr>
                </a:solidFill>
              </a:defRPr>
            </a:lvl8pPr>
            <a:lvl9pPr marL="3657600" lvl="8" indent="0">
              <a:buNone/>
              <a:defRPr sz="1600">
                <a:solidFill>
                  <a:schemeClr val="tx1">
                    <a:tint val="75000"/>
                  </a:schemeClr>
                </a:solidFill>
              </a:defRPr>
            </a:lvl9pPr>
          </a:lstStyle>
          <a:p>
            <a:pPr lvl="0"/>
            <a:r>
              <a:rPr lang="zh-CN" altLang="zh-CN"/>
              <a:t>单击此处编辑母版文本样式</a:t>
            </a:r>
          </a:p>
        </p:txBody>
      </p:sp>
      <p:sp>
        <p:nvSpPr>
          <p:cNvPr id="4" name="日期占位符 3">
            <a:extLst>
              <a:ext uri="{FF2B5EF4-FFF2-40B4-BE49-F238E27FC236}">
                <a16:creationId xmlns:a16="http://schemas.microsoft.com/office/drawing/2014/main" id="{F9E3D7A6-EF95-2745-B76F-0FD2674B4606}"/>
              </a:ext>
            </a:extLst>
          </p:cNvPr>
          <p:cNvSpPr>
            <a:spLocks noGrp="1"/>
          </p:cNvSpPr>
          <p:nvPr>
            <p:ph type="dt" idx="10"/>
          </p:nvPr>
        </p:nvSpPr>
        <p:spPr>
          <a:prstGeom prst="rect">
            <a:avLst/>
          </a:prstGeom>
        </p:spPr>
        <p:txBody>
          <a:bodyPr/>
          <a:lstStyle/>
          <a:p>
            <a:fld id="{D7501121-DF70-41DB-8395-D1E93DE42367}" type="datetime1">
              <a:rPr lang="zh-CN" altLang="zh-CN"/>
              <a:t>2022/12/22</a:t>
            </a:fld>
            <a:endParaRPr lang="zh-CN" altLang="zh-CN"/>
          </a:p>
        </p:txBody>
      </p:sp>
      <p:sp>
        <p:nvSpPr>
          <p:cNvPr id="5" name="页脚占位符 4">
            <a:extLst>
              <a:ext uri="{FF2B5EF4-FFF2-40B4-BE49-F238E27FC236}">
                <a16:creationId xmlns:a16="http://schemas.microsoft.com/office/drawing/2014/main" id="{6B588057-1B6A-EA43-B3F9-19A8EABA7136}"/>
              </a:ext>
            </a:extLst>
          </p:cNvPr>
          <p:cNvSpPr>
            <a:spLocks noGrp="1"/>
          </p:cNvSpPr>
          <p:nvPr>
            <p:ph type="ftr" idx="11"/>
          </p:nvPr>
        </p:nvSpPr>
        <p:spPr>
          <a:prstGeom prst="rect">
            <a:avLst/>
          </a:prstGeom>
        </p:spPr>
        <p:txBody>
          <a:bodyPr/>
          <a:lstStyle/>
          <a:p>
            <a:endParaRPr lang="zh-CN" altLang="zh-CN"/>
          </a:p>
        </p:txBody>
      </p:sp>
      <p:sp>
        <p:nvSpPr>
          <p:cNvPr id="6" name="灯片编号占位符 5">
            <a:extLst>
              <a:ext uri="{FF2B5EF4-FFF2-40B4-BE49-F238E27FC236}">
                <a16:creationId xmlns:a16="http://schemas.microsoft.com/office/drawing/2014/main" id="{486125E2-6D24-2F45-A83C-9EE6D6FFC3AF}"/>
              </a:ext>
            </a:extLst>
          </p:cNvPr>
          <p:cNvSpPr>
            <a:spLocks noGrp="1"/>
          </p:cNvSpPr>
          <p:nvPr>
            <p:ph type="sldNum" idx="12"/>
          </p:nvPr>
        </p:nvSpPr>
        <p:spPr>
          <a:prstGeom prst="rect">
            <a:avLst/>
          </a:prstGeom>
        </p:spPr>
        <p:txBody>
          <a:bodyPr/>
          <a:lstStyle/>
          <a:p>
            <a:fld id="{EC73C950-DDD2-4039-8FD4-C21D074AB147}" type="slidenum">
              <a:rPr lang="zh-CN" altLang="zh-CN"/>
              <a:t>‹#›</a:t>
            </a:fld>
            <a:endParaRPr lang="zh-CN" altLang="zh-CN"/>
          </a:p>
        </p:txBody>
      </p:sp>
    </p:spTree>
    <p:extLst>
      <p:ext uri="{BB962C8B-B14F-4D97-AF65-F5344CB8AC3E}">
        <p14:creationId xmlns:p14="http://schemas.microsoft.com/office/powerpoint/2010/main" val="515195652"/>
      </p:ext>
    </p:extLst>
  </p:cSld>
  <p:clrMapOvr>
    <a:masterClrMapping/>
  </p:clrMapOvr>
</p:sldLayout>
</file>

<file path=ppt/slideLayouts/slideLayout4.xml><?xml version="1.0" encoding="utf-8"?>
<p:sldLayout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AA3425-579E-C840-853E-14DF98B93DCD}"/>
              </a:ext>
            </a:extLst>
          </p:cNvPr>
          <p:cNvSpPr>
            <a:spLocks noGrp="1"/>
          </p:cNvSpPr>
          <p:nvPr>
            <p:ph type="title"/>
          </p:nvPr>
        </p:nvSpPr>
        <p:spPr>
          <a:prstGeom prst="rect">
            <a:avLst/>
          </a:prstGeom>
        </p:spPr>
        <p:txBody>
          <a:bodyPr/>
          <a:lstStyle/>
          <a:p>
            <a:r>
              <a:rPr lang="zh-CN" altLang="zh-CN"/>
              <a:t>单击此处编辑母版标题样式</a:t>
            </a:r>
          </a:p>
        </p:txBody>
      </p:sp>
      <p:sp>
        <p:nvSpPr>
          <p:cNvPr id="3" name="内容占位符 2">
            <a:extLst>
              <a:ext uri="{FF2B5EF4-FFF2-40B4-BE49-F238E27FC236}">
                <a16:creationId xmlns:a16="http://schemas.microsoft.com/office/drawing/2014/main" id="{B0A7C4D4-D1BA-C94D-9B41-841BD16C7A60}"/>
              </a:ext>
            </a:extLst>
          </p:cNvPr>
          <p:cNvSpPr>
            <a:spLocks noGrp="1"/>
          </p:cNvSpPr>
          <p:nvPr>
            <p:ph idx="1"/>
          </p:nvPr>
        </p:nvSpPr>
        <p:spPr>
          <a:xfrm>
            <a:off x="838200" y="1825625"/>
            <a:ext cx="5181600" cy="4351338"/>
          </a:xfrm>
          <a:prstGeom prst="rect">
            <a:avLst/>
          </a:prstGeom>
        </p:spPr>
        <p:txBody>
          <a:bodyPr/>
          <a:lstStyle/>
          <a:p>
            <a:pPr lvl="0"/>
            <a:r>
              <a:rPr lang="zh-CN" altLang="zh-CN"/>
              <a:t>单击此处编辑母版文本样式</a:t>
            </a:r>
          </a:p>
          <a:p>
            <a:pPr lvl="1"/>
            <a:r>
              <a:rPr lang="zh-CN" altLang="zh-CN"/>
              <a:t>二级</a:t>
            </a:r>
          </a:p>
          <a:p>
            <a:pPr lvl="2"/>
            <a:r>
              <a:rPr lang="zh-CN" altLang="zh-CN"/>
              <a:t>三级</a:t>
            </a:r>
          </a:p>
          <a:p>
            <a:pPr lvl="3"/>
            <a:r>
              <a:rPr lang="zh-CN" altLang="zh-CN"/>
              <a:t>四级</a:t>
            </a:r>
          </a:p>
          <a:p>
            <a:pPr lvl="4"/>
            <a:r>
              <a:rPr lang="zh-CN" altLang="zh-CN"/>
              <a:t>五级</a:t>
            </a:r>
          </a:p>
        </p:txBody>
      </p:sp>
      <p:sp>
        <p:nvSpPr>
          <p:cNvPr id="4" name="内容占位符 3">
            <a:extLst>
              <a:ext uri="{FF2B5EF4-FFF2-40B4-BE49-F238E27FC236}">
                <a16:creationId xmlns:a16="http://schemas.microsoft.com/office/drawing/2014/main" id="{66B57206-25E1-A449-BBAE-4C8B47B38BB5}"/>
              </a:ext>
            </a:extLst>
          </p:cNvPr>
          <p:cNvSpPr>
            <a:spLocks noGrp="1"/>
          </p:cNvSpPr>
          <p:nvPr>
            <p:ph idx="2"/>
          </p:nvPr>
        </p:nvSpPr>
        <p:spPr>
          <a:xfrm>
            <a:off x="6172200" y="1825625"/>
            <a:ext cx="5181600" cy="4351338"/>
          </a:xfrm>
          <a:prstGeom prst="rect">
            <a:avLst/>
          </a:prstGeom>
        </p:spPr>
        <p:txBody>
          <a:bodyPr/>
          <a:lstStyle/>
          <a:p>
            <a:pPr lvl="0"/>
            <a:r>
              <a:rPr lang="zh-CN" altLang="zh-CN"/>
              <a:t>单击此处编辑母版文本样式</a:t>
            </a:r>
          </a:p>
          <a:p>
            <a:pPr lvl="1"/>
            <a:r>
              <a:rPr lang="zh-CN" altLang="zh-CN"/>
              <a:t>二级</a:t>
            </a:r>
          </a:p>
          <a:p>
            <a:pPr lvl="2"/>
            <a:r>
              <a:rPr lang="zh-CN" altLang="zh-CN"/>
              <a:t>三级</a:t>
            </a:r>
          </a:p>
          <a:p>
            <a:pPr lvl="3"/>
            <a:r>
              <a:rPr lang="zh-CN" altLang="zh-CN"/>
              <a:t>四级</a:t>
            </a:r>
          </a:p>
          <a:p>
            <a:pPr lvl="4"/>
            <a:r>
              <a:rPr lang="zh-CN" altLang="zh-CN"/>
              <a:t>五级</a:t>
            </a:r>
          </a:p>
        </p:txBody>
      </p:sp>
      <p:sp>
        <p:nvSpPr>
          <p:cNvPr id="5" name="日期占位符 4">
            <a:extLst>
              <a:ext uri="{FF2B5EF4-FFF2-40B4-BE49-F238E27FC236}">
                <a16:creationId xmlns:a16="http://schemas.microsoft.com/office/drawing/2014/main" id="{4870AC82-E6A3-0D41-902E-F88C0E3F1C04}"/>
              </a:ext>
            </a:extLst>
          </p:cNvPr>
          <p:cNvSpPr>
            <a:spLocks noGrp="1"/>
          </p:cNvSpPr>
          <p:nvPr>
            <p:ph type="dt" idx="10"/>
          </p:nvPr>
        </p:nvSpPr>
        <p:spPr>
          <a:prstGeom prst="rect">
            <a:avLst/>
          </a:prstGeom>
        </p:spPr>
        <p:txBody>
          <a:bodyPr/>
          <a:lstStyle/>
          <a:p>
            <a:fld id="{67C0B3A6-5FA6-44A7-B061-CA3BEE98AEC6}" type="datetime1">
              <a:rPr lang="zh-CN" altLang="zh-CN"/>
              <a:t>2022/12/22</a:t>
            </a:fld>
            <a:endParaRPr lang="zh-CN" altLang="zh-CN"/>
          </a:p>
        </p:txBody>
      </p:sp>
      <p:sp>
        <p:nvSpPr>
          <p:cNvPr id="6" name="页脚占位符 5">
            <a:extLst>
              <a:ext uri="{FF2B5EF4-FFF2-40B4-BE49-F238E27FC236}">
                <a16:creationId xmlns:a16="http://schemas.microsoft.com/office/drawing/2014/main" id="{C7668323-02C9-014E-AA3A-1276E9661773}"/>
              </a:ext>
            </a:extLst>
          </p:cNvPr>
          <p:cNvSpPr>
            <a:spLocks noGrp="1"/>
          </p:cNvSpPr>
          <p:nvPr>
            <p:ph type="ftr" idx="11"/>
          </p:nvPr>
        </p:nvSpPr>
        <p:spPr>
          <a:prstGeom prst="rect">
            <a:avLst/>
          </a:prstGeom>
        </p:spPr>
        <p:txBody>
          <a:bodyPr/>
          <a:lstStyle/>
          <a:p>
            <a:endParaRPr lang="zh-CN" altLang="zh-CN"/>
          </a:p>
        </p:txBody>
      </p:sp>
      <p:sp>
        <p:nvSpPr>
          <p:cNvPr id="7" name="灯片编号占位符 6">
            <a:extLst>
              <a:ext uri="{FF2B5EF4-FFF2-40B4-BE49-F238E27FC236}">
                <a16:creationId xmlns:a16="http://schemas.microsoft.com/office/drawing/2014/main" id="{F15EA1DC-6E30-9E47-A0C0-40B7734083E8}"/>
              </a:ext>
            </a:extLst>
          </p:cNvPr>
          <p:cNvSpPr>
            <a:spLocks noGrp="1"/>
          </p:cNvSpPr>
          <p:nvPr>
            <p:ph type="sldNum" idx="12"/>
          </p:nvPr>
        </p:nvSpPr>
        <p:spPr>
          <a:prstGeom prst="rect">
            <a:avLst/>
          </a:prstGeom>
        </p:spPr>
        <p:txBody>
          <a:bodyPr/>
          <a:lstStyle/>
          <a:p>
            <a:fld id="{B20C61E0-2A9B-4C1B-9D1B-0B51989DE416}" type="slidenum">
              <a:rPr lang="zh-CN" altLang="zh-CN"/>
              <a:t>‹#›</a:t>
            </a:fld>
            <a:endParaRPr lang="zh-CN" altLang="zh-CN"/>
          </a:p>
        </p:txBody>
      </p:sp>
    </p:spTree>
    <p:extLst>
      <p:ext uri="{BB962C8B-B14F-4D97-AF65-F5344CB8AC3E}">
        <p14:creationId xmlns:p14="http://schemas.microsoft.com/office/powerpoint/2010/main" val="2133315551"/>
      </p:ext>
    </p:extLst>
  </p:cSld>
  <p:clrMapOvr>
    <a:masterClrMapping/>
  </p:clrMapOvr>
</p:sldLayout>
</file>

<file path=ppt/slideLayouts/slideLayout5.xml><?xml version="1.0" encoding="utf-8"?>
<p:sldLayout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13C2D9-70CF-AE47-973D-07ADF7FD5E62}"/>
              </a:ext>
            </a:extLst>
          </p:cNvPr>
          <p:cNvSpPr>
            <a:spLocks noGrp="1"/>
          </p:cNvSpPr>
          <p:nvPr>
            <p:ph type="title"/>
          </p:nvPr>
        </p:nvSpPr>
        <p:spPr>
          <a:xfrm>
            <a:off x="839788" y="365125"/>
            <a:ext cx="10515600" cy="1325563"/>
          </a:xfrm>
          <a:prstGeom prst="rect">
            <a:avLst/>
          </a:prstGeom>
        </p:spPr>
        <p:txBody>
          <a:bodyPr/>
          <a:lstStyle/>
          <a:p>
            <a:r>
              <a:rPr lang="zh-CN" altLang="zh-CN"/>
              <a:t>单击此处编辑母版标题样式</a:t>
            </a:r>
          </a:p>
        </p:txBody>
      </p:sp>
      <p:sp>
        <p:nvSpPr>
          <p:cNvPr id="3" name="文本占位符 2">
            <a:extLst>
              <a:ext uri="{FF2B5EF4-FFF2-40B4-BE49-F238E27FC236}">
                <a16:creationId xmlns:a16="http://schemas.microsoft.com/office/drawing/2014/main" id="{F8DB7B89-F14C-7A49-B8B3-8C454283FA07}"/>
              </a:ext>
            </a:extLst>
          </p:cNvPr>
          <p:cNvSpPr>
            <a:spLocks noGrp="1"/>
          </p:cNvSpPr>
          <p:nvPr>
            <p:ph type="body" idx="1"/>
          </p:nvPr>
        </p:nvSpPr>
        <p:spPr>
          <a:xfrm>
            <a:off x="839788" y="1681163"/>
            <a:ext cx="5157787" cy="823912"/>
          </a:xfrm>
          <a:prstGeom prst="rect">
            <a:avLst/>
          </a:prstGeom>
        </p:spPr>
        <p:txBody>
          <a:bodyPr anchor="b"/>
          <a:lstStyle>
            <a:lvl1pPr marL="0" lvl="0" indent="0">
              <a:buNone/>
              <a:defRPr sz="2400" b="1"/>
            </a:lvl1pPr>
            <a:lvl2pPr marL="457200" lvl="1" indent="0">
              <a:buNone/>
              <a:defRPr sz="2000" b="1"/>
            </a:lvl2pPr>
            <a:lvl3pPr marL="914400" lvl="2" indent="0">
              <a:buNone/>
              <a:defRPr sz="1800" b="1"/>
            </a:lvl3pPr>
            <a:lvl4pPr marL="1371600" lvl="3" indent="0">
              <a:buNone/>
              <a:defRPr sz="1600" b="1"/>
            </a:lvl4pPr>
            <a:lvl5pPr marL="1828800" lvl="4" indent="0">
              <a:buNone/>
              <a:defRPr sz="1600" b="1"/>
            </a:lvl5pPr>
            <a:lvl6pPr marL="2286000" lvl="5" indent="0">
              <a:buNone/>
              <a:defRPr sz="1600" b="1"/>
            </a:lvl6pPr>
            <a:lvl7pPr marL="2743200" lvl="6" indent="0">
              <a:buNone/>
              <a:defRPr sz="1600" b="1"/>
            </a:lvl7pPr>
            <a:lvl8pPr marL="3200400" lvl="7" indent="0">
              <a:buNone/>
              <a:defRPr sz="1600" b="1"/>
            </a:lvl8pPr>
            <a:lvl9pPr marL="3657600" lvl="8" indent="0">
              <a:buNone/>
              <a:defRPr sz="1600" b="1"/>
            </a:lvl9pPr>
          </a:lstStyle>
          <a:p>
            <a:pPr lvl="0"/>
            <a:r>
              <a:rPr lang="zh-CN" altLang="zh-CN"/>
              <a:t>单击此处编辑母版文本样式</a:t>
            </a:r>
          </a:p>
        </p:txBody>
      </p:sp>
      <p:sp>
        <p:nvSpPr>
          <p:cNvPr id="4" name="内容占位符 3">
            <a:extLst>
              <a:ext uri="{FF2B5EF4-FFF2-40B4-BE49-F238E27FC236}">
                <a16:creationId xmlns:a16="http://schemas.microsoft.com/office/drawing/2014/main" id="{53AC7E28-0C90-754F-BEFF-7D70DA9E3FAB}"/>
              </a:ext>
            </a:extLst>
          </p:cNvPr>
          <p:cNvSpPr>
            <a:spLocks noGrp="1"/>
          </p:cNvSpPr>
          <p:nvPr>
            <p:ph idx="2"/>
          </p:nvPr>
        </p:nvSpPr>
        <p:spPr>
          <a:xfrm>
            <a:off x="839788" y="2505075"/>
            <a:ext cx="5157787" cy="3684588"/>
          </a:xfrm>
          <a:prstGeom prst="rect">
            <a:avLst/>
          </a:prstGeom>
        </p:spPr>
        <p:txBody>
          <a:bodyPr/>
          <a:lstStyle/>
          <a:p>
            <a:pPr lvl="0"/>
            <a:r>
              <a:rPr lang="zh-CN" altLang="zh-CN"/>
              <a:t>单击此处编辑母版文本样式</a:t>
            </a:r>
          </a:p>
          <a:p>
            <a:pPr lvl="1"/>
            <a:r>
              <a:rPr lang="zh-CN" altLang="zh-CN"/>
              <a:t>二级</a:t>
            </a:r>
          </a:p>
          <a:p>
            <a:pPr lvl="2"/>
            <a:r>
              <a:rPr lang="zh-CN" altLang="zh-CN"/>
              <a:t>三级</a:t>
            </a:r>
          </a:p>
          <a:p>
            <a:pPr lvl="3"/>
            <a:r>
              <a:rPr lang="zh-CN" altLang="zh-CN"/>
              <a:t>四级</a:t>
            </a:r>
          </a:p>
          <a:p>
            <a:pPr lvl="4"/>
            <a:r>
              <a:rPr lang="zh-CN" altLang="zh-CN"/>
              <a:t>五级</a:t>
            </a:r>
          </a:p>
        </p:txBody>
      </p:sp>
      <p:sp>
        <p:nvSpPr>
          <p:cNvPr id="5" name="文本占位符 4">
            <a:extLst>
              <a:ext uri="{FF2B5EF4-FFF2-40B4-BE49-F238E27FC236}">
                <a16:creationId xmlns:a16="http://schemas.microsoft.com/office/drawing/2014/main" id="{2D2F5466-FDDD-D94A-8586-9EA47BF9F3C9}"/>
              </a:ext>
            </a:extLst>
          </p:cNvPr>
          <p:cNvSpPr>
            <a:spLocks noGrp="1"/>
          </p:cNvSpPr>
          <p:nvPr>
            <p:ph type="body" idx="3"/>
          </p:nvPr>
        </p:nvSpPr>
        <p:spPr>
          <a:xfrm>
            <a:off x="6172200" y="1681163"/>
            <a:ext cx="5183188" cy="823912"/>
          </a:xfrm>
          <a:prstGeom prst="rect">
            <a:avLst/>
          </a:prstGeom>
        </p:spPr>
        <p:txBody>
          <a:bodyPr anchor="b"/>
          <a:lstStyle>
            <a:lvl1pPr marL="0" lvl="0" indent="0">
              <a:buNone/>
              <a:defRPr sz="2400" b="1"/>
            </a:lvl1pPr>
            <a:lvl2pPr marL="457200" lvl="1" indent="0">
              <a:buNone/>
              <a:defRPr sz="2000" b="1"/>
            </a:lvl2pPr>
            <a:lvl3pPr marL="914400" lvl="2" indent="0">
              <a:buNone/>
              <a:defRPr sz="1800" b="1"/>
            </a:lvl3pPr>
            <a:lvl4pPr marL="1371600" lvl="3" indent="0">
              <a:buNone/>
              <a:defRPr sz="1600" b="1"/>
            </a:lvl4pPr>
            <a:lvl5pPr marL="1828800" lvl="4" indent="0">
              <a:buNone/>
              <a:defRPr sz="1600" b="1"/>
            </a:lvl5pPr>
            <a:lvl6pPr marL="2286000" lvl="5" indent="0">
              <a:buNone/>
              <a:defRPr sz="1600" b="1"/>
            </a:lvl6pPr>
            <a:lvl7pPr marL="2743200" lvl="6" indent="0">
              <a:buNone/>
              <a:defRPr sz="1600" b="1"/>
            </a:lvl7pPr>
            <a:lvl8pPr marL="3200400" lvl="7" indent="0">
              <a:buNone/>
              <a:defRPr sz="1600" b="1"/>
            </a:lvl8pPr>
            <a:lvl9pPr marL="3657600" lvl="8" indent="0">
              <a:buNone/>
              <a:defRPr sz="1600" b="1"/>
            </a:lvl9pPr>
          </a:lstStyle>
          <a:p>
            <a:pPr lvl="0"/>
            <a:r>
              <a:rPr lang="zh-CN" altLang="zh-CN"/>
              <a:t>单击此处编辑母版文本样式</a:t>
            </a:r>
          </a:p>
        </p:txBody>
      </p:sp>
      <p:sp>
        <p:nvSpPr>
          <p:cNvPr id="6" name="内容占位符 5">
            <a:extLst>
              <a:ext uri="{FF2B5EF4-FFF2-40B4-BE49-F238E27FC236}">
                <a16:creationId xmlns:a16="http://schemas.microsoft.com/office/drawing/2014/main" id="{39E50A45-8E76-B148-A3C8-38B2A83A5E42}"/>
              </a:ext>
            </a:extLst>
          </p:cNvPr>
          <p:cNvSpPr>
            <a:spLocks noGrp="1"/>
          </p:cNvSpPr>
          <p:nvPr>
            <p:ph idx="4"/>
          </p:nvPr>
        </p:nvSpPr>
        <p:spPr>
          <a:xfrm>
            <a:off x="6172200" y="2505075"/>
            <a:ext cx="5183188" cy="3684588"/>
          </a:xfrm>
          <a:prstGeom prst="rect">
            <a:avLst/>
          </a:prstGeom>
        </p:spPr>
        <p:txBody>
          <a:bodyPr/>
          <a:lstStyle/>
          <a:p>
            <a:pPr lvl="0"/>
            <a:r>
              <a:rPr lang="zh-CN" altLang="zh-CN"/>
              <a:t>单击此处编辑母版文本样式</a:t>
            </a:r>
          </a:p>
          <a:p>
            <a:pPr lvl="1"/>
            <a:r>
              <a:rPr lang="zh-CN" altLang="zh-CN"/>
              <a:t>二级</a:t>
            </a:r>
          </a:p>
          <a:p>
            <a:pPr lvl="2"/>
            <a:r>
              <a:rPr lang="zh-CN" altLang="zh-CN"/>
              <a:t>三级</a:t>
            </a:r>
          </a:p>
          <a:p>
            <a:pPr lvl="3"/>
            <a:r>
              <a:rPr lang="zh-CN" altLang="zh-CN"/>
              <a:t>四级</a:t>
            </a:r>
          </a:p>
          <a:p>
            <a:pPr lvl="4"/>
            <a:r>
              <a:rPr lang="zh-CN" altLang="zh-CN"/>
              <a:t>五级</a:t>
            </a:r>
          </a:p>
        </p:txBody>
      </p:sp>
      <p:sp>
        <p:nvSpPr>
          <p:cNvPr id="7" name="日期占位符 6">
            <a:extLst>
              <a:ext uri="{FF2B5EF4-FFF2-40B4-BE49-F238E27FC236}">
                <a16:creationId xmlns:a16="http://schemas.microsoft.com/office/drawing/2014/main" id="{02559B8B-7CFA-914E-97A6-F6F2B52122EE}"/>
              </a:ext>
            </a:extLst>
          </p:cNvPr>
          <p:cNvSpPr>
            <a:spLocks noGrp="1"/>
          </p:cNvSpPr>
          <p:nvPr>
            <p:ph type="dt" idx="10"/>
          </p:nvPr>
        </p:nvSpPr>
        <p:spPr>
          <a:prstGeom prst="rect">
            <a:avLst/>
          </a:prstGeom>
        </p:spPr>
        <p:txBody>
          <a:bodyPr/>
          <a:lstStyle/>
          <a:p>
            <a:fld id="{2185CBBD-BB1D-42F0-9325-857618A16690}" type="datetime1">
              <a:rPr lang="zh-CN" altLang="zh-CN"/>
              <a:t>2022/12/22</a:t>
            </a:fld>
            <a:endParaRPr lang="zh-CN" altLang="zh-CN"/>
          </a:p>
        </p:txBody>
      </p:sp>
      <p:sp>
        <p:nvSpPr>
          <p:cNvPr id="8" name="页脚占位符 7">
            <a:extLst>
              <a:ext uri="{FF2B5EF4-FFF2-40B4-BE49-F238E27FC236}">
                <a16:creationId xmlns:a16="http://schemas.microsoft.com/office/drawing/2014/main" id="{E26085F1-4769-3C4C-9616-DD268FC11920}"/>
              </a:ext>
            </a:extLst>
          </p:cNvPr>
          <p:cNvSpPr>
            <a:spLocks noGrp="1"/>
          </p:cNvSpPr>
          <p:nvPr>
            <p:ph type="ftr" idx="11"/>
          </p:nvPr>
        </p:nvSpPr>
        <p:spPr>
          <a:prstGeom prst="rect">
            <a:avLst/>
          </a:prstGeom>
        </p:spPr>
        <p:txBody>
          <a:bodyPr/>
          <a:lstStyle/>
          <a:p>
            <a:endParaRPr lang="zh-CN" altLang="zh-CN"/>
          </a:p>
        </p:txBody>
      </p:sp>
      <p:sp>
        <p:nvSpPr>
          <p:cNvPr id="9" name="灯片编号占位符 8">
            <a:extLst>
              <a:ext uri="{FF2B5EF4-FFF2-40B4-BE49-F238E27FC236}">
                <a16:creationId xmlns:a16="http://schemas.microsoft.com/office/drawing/2014/main" id="{FA3F1514-1019-E74C-94BD-322CF1852086}"/>
              </a:ext>
            </a:extLst>
          </p:cNvPr>
          <p:cNvSpPr>
            <a:spLocks noGrp="1"/>
          </p:cNvSpPr>
          <p:nvPr>
            <p:ph type="sldNum" idx="12"/>
          </p:nvPr>
        </p:nvSpPr>
        <p:spPr>
          <a:prstGeom prst="rect">
            <a:avLst/>
          </a:prstGeom>
        </p:spPr>
        <p:txBody>
          <a:bodyPr/>
          <a:lstStyle/>
          <a:p>
            <a:fld id="{17C9F180-A800-4489-A293-80D6024D93C0}" type="slidenum">
              <a:rPr lang="zh-CN" altLang="zh-CN"/>
              <a:t>‹#›</a:t>
            </a:fld>
            <a:endParaRPr lang="zh-CN" altLang="zh-CN"/>
          </a:p>
        </p:txBody>
      </p:sp>
    </p:spTree>
    <p:extLst>
      <p:ext uri="{BB962C8B-B14F-4D97-AF65-F5344CB8AC3E}">
        <p14:creationId xmlns:p14="http://schemas.microsoft.com/office/powerpoint/2010/main" val="2817388483"/>
      </p:ext>
    </p:extLst>
  </p:cSld>
  <p:clrMapOvr>
    <a:masterClrMapping/>
  </p:clrMapOvr>
</p:sldLayout>
</file>

<file path=ppt/slideLayouts/slideLayout6.xml><?xml version="1.0" encoding="utf-8"?>
<p:sldLayout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08D611-DA8F-CB46-9468-B99CEDE1164D}"/>
              </a:ext>
            </a:extLst>
          </p:cNvPr>
          <p:cNvSpPr>
            <a:spLocks noGrp="1"/>
          </p:cNvSpPr>
          <p:nvPr>
            <p:ph type="title"/>
          </p:nvPr>
        </p:nvSpPr>
        <p:spPr>
          <a:prstGeom prst="rect">
            <a:avLst/>
          </a:prstGeom>
        </p:spPr>
        <p:txBody>
          <a:bodyPr/>
          <a:lstStyle/>
          <a:p>
            <a:r>
              <a:rPr lang="zh-CN" altLang="zh-CN"/>
              <a:t>单击此处编辑母版标题样式</a:t>
            </a:r>
          </a:p>
        </p:txBody>
      </p:sp>
      <p:sp>
        <p:nvSpPr>
          <p:cNvPr id="3" name="日期占位符 2">
            <a:extLst>
              <a:ext uri="{FF2B5EF4-FFF2-40B4-BE49-F238E27FC236}">
                <a16:creationId xmlns:a16="http://schemas.microsoft.com/office/drawing/2014/main" id="{F3FD1E67-8DA0-244B-ADA5-CF2584F03EEB}"/>
              </a:ext>
            </a:extLst>
          </p:cNvPr>
          <p:cNvSpPr>
            <a:spLocks noGrp="1"/>
          </p:cNvSpPr>
          <p:nvPr>
            <p:ph type="dt" idx="10"/>
          </p:nvPr>
        </p:nvSpPr>
        <p:spPr>
          <a:prstGeom prst="rect">
            <a:avLst/>
          </a:prstGeom>
        </p:spPr>
        <p:txBody>
          <a:bodyPr/>
          <a:lstStyle/>
          <a:p>
            <a:fld id="{EC8D6AA9-F1AB-49CA-8492-ED4AFA7F97BF}" type="datetime1">
              <a:rPr lang="zh-CN" altLang="zh-CN"/>
              <a:t>2022/12/22</a:t>
            </a:fld>
            <a:endParaRPr lang="zh-CN" altLang="zh-CN"/>
          </a:p>
        </p:txBody>
      </p:sp>
      <p:sp>
        <p:nvSpPr>
          <p:cNvPr id="4" name="页脚占位符 3">
            <a:extLst>
              <a:ext uri="{FF2B5EF4-FFF2-40B4-BE49-F238E27FC236}">
                <a16:creationId xmlns:a16="http://schemas.microsoft.com/office/drawing/2014/main" id="{F82E9CC0-740A-154A-8391-EFE97104BE12}"/>
              </a:ext>
            </a:extLst>
          </p:cNvPr>
          <p:cNvSpPr>
            <a:spLocks noGrp="1"/>
          </p:cNvSpPr>
          <p:nvPr>
            <p:ph type="ftr" idx="11"/>
          </p:nvPr>
        </p:nvSpPr>
        <p:spPr>
          <a:prstGeom prst="rect">
            <a:avLst/>
          </a:prstGeom>
        </p:spPr>
        <p:txBody>
          <a:bodyPr/>
          <a:lstStyle/>
          <a:p>
            <a:endParaRPr lang="zh-CN" altLang="zh-CN"/>
          </a:p>
        </p:txBody>
      </p:sp>
      <p:sp>
        <p:nvSpPr>
          <p:cNvPr id="5" name="灯片编号占位符 4">
            <a:extLst>
              <a:ext uri="{FF2B5EF4-FFF2-40B4-BE49-F238E27FC236}">
                <a16:creationId xmlns:a16="http://schemas.microsoft.com/office/drawing/2014/main" id="{9F3A0B70-5486-0A46-97CB-A673E1A42FC3}"/>
              </a:ext>
            </a:extLst>
          </p:cNvPr>
          <p:cNvSpPr>
            <a:spLocks noGrp="1"/>
          </p:cNvSpPr>
          <p:nvPr>
            <p:ph type="sldNum" idx="12"/>
          </p:nvPr>
        </p:nvSpPr>
        <p:spPr>
          <a:prstGeom prst="rect">
            <a:avLst/>
          </a:prstGeom>
        </p:spPr>
        <p:txBody>
          <a:bodyPr/>
          <a:lstStyle/>
          <a:p>
            <a:fld id="{A1EFB2C6-984F-4F6E-A7B9-4D9EF24472B9}" type="slidenum">
              <a:rPr lang="zh-CN" altLang="zh-CN"/>
              <a:t>‹#›</a:t>
            </a:fld>
            <a:endParaRPr lang="zh-CN" altLang="zh-CN"/>
          </a:p>
        </p:txBody>
      </p:sp>
    </p:spTree>
    <p:extLst>
      <p:ext uri="{BB962C8B-B14F-4D97-AF65-F5344CB8AC3E}">
        <p14:creationId xmlns:p14="http://schemas.microsoft.com/office/powerpoint/2010/main" val="672407705"/>
      </p:ext>
    </p:extLst>
  </p:cSld>
  <p:clrMapOvr>
    <a:masterClrMapping/>
  </p:clrMapOvr>
</p:sldLayout>
</file>

<file path=ppt/slideLayouts/slideLayout7.xml><?xml version="1.0" encoding="utf-8"?>
<p:sldLayout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5115269-0520-AE46-AAB6-4BD45C4FCEB5}"/>
              </a:ext>
            </a:extLst>
          </p:cNvPr>
          <p:cNvSpPr>
            <a:spLocks noGrp="1"/>
          </p:cNvSpPr>
          <p:nvPr>
            <p:ph type="dt" idx="10"/>
          </p:nvPr>
        </p:nvSpPr>
        <p:spPr>
          <a:prstGeom prst="rect">
            <a:avLst/>
          </a:prstGeom>
        </p:spPr>
        <p:txBody>
          <a:bodyPr/>
          <a:lstStyle/>
          <a:p>
            <a:fld id="{E52B2195-4D70-4EDA-851B-41EB0183EB75}" type="datetime1">
              <a:rPr lang="zh-CN" altLang="zh-CN"/>
              <a:t>2022/12/22</a:t>
            </a:fld>
            <a:endParaRPr lang="zh-CN" altLang="zh-CN"/>
          </a:p>
        </p:txBody>
      </p:sp>
      <p:sp>
        <p:nvSpPr>
          <p:cNvPr id="3" name="页脚占位符 2">
            <a:extLst>
              <a:ext uri="{FF2B5EF4-FFF2-40B4-BE49-F238E27FC236}">
                <a16:creationId xmlns:a16="http://schemas.microsoft.com/office/drawing/2014/main" id="{A99CDE99-CC14-2043-965E-BF190BAACB62}"/>
              </a:ext>
            </a:extLst>
          </p:cNvPr>
          <p:cNvSpPr>
            <a:spLocks noGrp="1"/>
          </p:cNvSpPr>
          <p:nvPr>
            <p:ph type="ftr" idx="11"/>
          </p:nvPr>
        </p:nvSpPr>
        <p:spPr>
          <a:prstGeom prst="rect">
            <a:avLst/>
          </a:prstGeom>
        </p:spPr>
        <p:txBody>
          <a:bodyPr/>
          <a:lstStyle/>
          <a:p>
            <a:endParaRPr lang="zh-CN" altLang="zh-CN"/>
          </a:p>
        </p:txBody>
      </p:sp>
      <p:sp>
        <p:nvSpPr>
          <p:cNvPr id="4" name="灯片编号占位符 3">
            <a:extLst>
              <a:ext uri="{FF2B5EF4-FFF2-40B4-BE49-F238E27FC236}">
                <a16:creationId xmlns:a16="http://schemas.microsoft.com/office/drawing/2014/main" id="{CFF54362-FD32-EB4E-8237-5C130D6DEA6D}"/>
              </a:ext>
            </a:extLst>
          </p:cNvPr>
          <p:cNvSpPr>
            <a:spLocks noGrp="1"/>
          </p:cNvSpPr>
          <p:nvPr>
            <p:ph type="sldNum" idx="12"/>
          </p:nvPr>
        </p:nvSpPr>
        <p:spPr>
          <a:prstGeom prst="rect">
            <a:avLst/>
          </a:prstGeom>
        </p:spPr>
        <p:txBody>
          <a:bodyPr/>
          <a:lstStyle/>
          <a:p>
            <a:fld id="{F139B4D9-E9AA-496E-90C3-E6FD191C3453}" type="slidenum">
              <a:rPr lang="zh-CN" altLang="zh-CN"/>
              <a:t>‹#›</a:t>
            </a:fld>
            <a:endParaRPr lang="zh-CN" altLang="zh-CN"/>
          </a:p>
        </p:txBody>
      </p:sp>
    </p:spTree>
    <p:extLst>
      <p:ext uri="{BB962C8B-B14F-4D97-AF65-F5344CB8AC3E}">
        <p14:creationId xmlns:p14="http://schemas.microsoft.com/office/powerpoint/2010/main" val="2606553922"/>
      </p:ext>
    </p:extLst>
  </p:cSld>
  <p:clrMapOvr>
    <a:masterClrMapping/>
  </p:clrMapOvr>
</p:sldLayout>
</file>

<file path=ppt/slideLayouts/slideLayout8.xml><?xml version="1.0" encoding="utf-8"?>
<p:sldLayout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2B06BB-050B-5844-9E7A-4D218983FC7E}"/>
              </a:ext>
            </a:extLst>
          </p:cNvPr>
          <p:cNvSpPr>
            <a:spLocks noGrp="1"/>
          </p:cNvSpPr>
          <p:nvPr>
            <p:ph type="title"/>
          </p:nvPr>
        </p:nvSpPr>
        <p:spPr>
          <a:xfrm>
            <a:off x="839788" y="457200"/>
            <a:ext cx="3932237" cy="1600200"/>
          </a:xfrm>
          <a:prstGeom prst="rect">
            <a:avLst/>
          </a:prstGeom>
        </p:spPr>
        <p:txBody>
          <a:bodyPr anchor="b"/>
          <a:lstStyle>
            <a:lvl1pPr lvl="0">
              <a:defRPr sz="3200"/>
            </a:lvl1pPr>
          </a:lstStyle>
          <a:p>
            <a:r>
              <a:rPr lang="zh-CN" altLang="zh-CN"/>
              <a:t>单击此处编辑母版标题样式</a:t>
            </a:r>
          </a:p>
        </p:txBody>
      </p:sp>
      <p:sp>
        <p:nvSpPr>
          <p:cNvPr id="3" name="内容占位符 2">
            <a:extLst>
              <a:ext uri="{FF2B5EF4-FFF2-40B4-BE49-F238E27FC236}">
                <a16:creationId xmlns:a16="http://schemas.microsoft.com/office/drawing/2014/main" id="{43DCCFDF-F05A-3942-9ED3-EDEE30D01D6C}"/>
              </a:ext>
            </a:extLst>
          </p:cNvPr>
          <p:cNvSpPr>
            <a:spLocks noGrp="1"/>
          </p:cNvSpPr>
          <p:nvPr>
            <p:ph idx="1"/>
          </p:nvPr>
        </p:nvSpPr>
        <p:spPr>
          <a:xfrm>
            <a:off x="5183188" y="987425"/>
            <a:ext cx="6172200" cy="4873625"/>
          </a:xfrm>
          <a:prstGeom prst="rect">
            <a:avLst/>
          </a:prstGeom>
        </p:spPr>
        <p:txBody>
          <a:bodyPr/>
          <a:lstStyle>
            <a:lvl1pPr lvl="0">
              <a:defRPr sz="3200"/>
            </a:lvl1pPr>
            <a:lvl2pPr lvl="1">
              <a:defRPr sz="2800"/>
            </a:lvl2pPr>
            <a:lvl3pPr lvl="2">
              <a:defRPr sz="2400"/>
            </a:lvl3pPr>
            <a:lvl4pPr lvl="3">
              <a:defRPr sz="2000"/>
            </a:lvl4pPr>
            <a:lvl5pPr lvl="4">
              <a:defRPr sz="2000"/>
            </a:lvl5pPr>
            <a:lvl6pPr lvl="5">
              <a:defRPr sz="2000"/>
            </a:lvl6pPr>
            <a:lvl7pPr lvl="6">
              <a:defRPr sz="2000"/>
            </a:lvl7pPr>
            <a:lvl8pPr lvl="7">
              <a:defRPr sz="2000"/>
            </a:lvl8pPr>
            <a:lvl9pPr lvl="8">
              <a:defRPr sz="2000"/>
            </a:lvl9pPr>
          </a:lstStyle>
          <a:p>
            <a:pPr lvl="0"/>
            <a:r>
              <a:rPr lang="zh-CN" altLang="zh-CN"/>
              <a:t>单击此处编辑母版文本样式</a:t>
            </a:r>
          </a:p>
          <a:p>
            <a:pPr lvl="1"/>
            <a:r>
              <a:rPr lang="zh-CN" altLang="zh-CN"/>
              <a:t>二级</a:t>
            </a:r>
          </a:p>
          <a:p>
            <a:pPr lvl="2"/>
            <a:r>
              <a:rPr lang="zh-CN" altLang="zh-CN"/>
              <a:t>三级</a:t>
            </a:r>
          </a:p>
          <a:p>
            <a:pPr lvl="3"/>
            <a:r>
              <a:rPr lang="zh-CN" altLang="zh-CN"/>
              <a:t>四级</a:t>
            </a:r>
          </a:p>
          <a:p>
            <a:pPr lvl="4"/>
            <a:r>
              <a:rPr lang="zh-CN" altLang="zh-CN"/>
              <a:t>五级</a:t>
            </a:r>
          </a:p>
        </p:txBody>
      </p:sp>
      <p:sp>
        <p:nvSpPr>
          <p:cNvPr id="4" name="文本占位符 3">
            <a:extLst>
              <a:ext uri="{FF2B5EF4-FFF2-40B4-BE49-F238E27FC236}">
                <a16:creationId xmlns:a16="http://schemas.microsoft.com/office/drawing/2014/main" id="{15363FA1-71A8-934E-88A2-98C401B3BCFD}"/>
              </a:ext>
            </a:extLst>
          </p:cNvPr>
          <p:cNvSpPr>
            <a:spLocks noGrp="1"/>
          </p:cNvSpPr>
          <p:nvPr>
            <p:ph type="body" idx="2"/>
          </p:nvPr>
        </p:nvSpPr>
        <p:spPr>
          <a:xfrm>
            <a:off x="839788" y="2057400"/>
            <a:ext cx="3932237" cy="3811588"/>
          </a:xfrm>
          <a:prstGeom prst="rect">
            <a:avLst/>
          </a:prstGeom>
        </p:spPr>
        <p:txBody>
          <a:bodyPr/>
          <a:lstStyle>
            <a:lvl1pPr marL="0" lvl="0" indent="0">
              <a:buNone/>
              <a:defRPr sz="1600"/>
            </a:lvl1pPr>
            <a:lvl2pPr marL="457200" lvl="1" indent="0">
              <a:buNone/>
              <a:defRPr sz="1400"/>
            </a:lvl2pPr>
            <a:lvl3pPr marL="914400" lvl="2" indent="0">
              <a:buNone/>
              <a:defRPr sz="1200"/>
            </a:lvl3pPr>
            <a:lvl4pPr marL="1371600" lvl="3" indent="0">
              <a:buNone/>
              <a:defRPr sz="1000"/>
            </a:lvl4pPr>
            <a:lvl5pPr marL="1828800" lvl="4" indent="0">
              <a:buNone/>
              <a:defRPr sz="1000"/>
            </a:lvl5pPr>
            <a:lvl6pPr marL="2286000" lvl="5" indent="0">
              <a:buNone/>
              <a:defRPr sz="1000"/>
            </a:lvl6pPr>
            <a:lvl7pPr marL="2743200" lvl="6" indent="0">
              <a:buNone/>
              <a:defRPr sz="1000"/>
            </a:lvl7pPr>
            <a:lvl8pPr marL="3200400" lvl="7" indent="0">
              <a:buNone/>
              <a:defRPr sz="1000"/>
            </a:lvl8pPr>
            <a:lvl9pPr marL="3657600" lvl="8" indent="0">
              <a:buNone/>
              <a:defRPr sz="1000"/>
            </a:lvl9pPr>
          </a:lstStyle>
          <a:p>
            <a:pPr lvl="0"/>
            <a:r>
              <a:rPr lang="zh-CN" altLang="zh-CN"/>
              <a:t>单击此处编辑母版文本样式</a:t>
            </a:r>
          </a:p>
        </p:txBody>
      </p:sp>
      <p:sp>
        <p:nvSpPr>
          <p:cNvPr id="5" name="日期占位符 4">
            <a:extLst>
              <a:ext uri="{FF2B5EF4-FFF2-40B4-BE49-F238E27FC236}">
                <a16:creationId xmlns:a16="http://schemas.microsoft.com/office/drawing/2014/main" id="{7DC4C7F2-1223-684C-9465-DA0BD9B3C865}"/>
              </a:ext>
            </a:extLst>
          </p:cNvPr>
          <p:cNvSpPr>
            <a:spLocks noGrp="1"/>
          </p:cNvSpPr>
          <p:nvPr>
            <p:ph type="dt" idx="10"/>
          </p:nvPr>
        </p:nvSpPr>
        <p:spPr>
          <a:prstGeom prst="rect">
            <a:avLst/>
          </a:prstGeom>
        </p:spPr>
        <p:txBody>
          <a:bodyPr/>
          <a:lstStyle/>
          <a:p>
            <a:fld id="{6B293822-EB4B-44B3-A855-47636149C6D3}" type="datetime1">
              <a:rPr lang="zh-CN" altLang="zh-CN"/>
              <a:t>2022/12/22</a:t>
            </a:fld>
            <a:endParaRPr lang="zh-CN" altLang="zh-CN"/>
          </a:p>
        </p:txBody>
      </p:sp>
      <p:sp>
        <p:nvSpPr>
          <p:cNvPr id="6" name="页脚占位符 5">
            <a:extLst>
              <a:ext uri="{FF2B5EF4-FFF2-40B4-BE49-F238E27FC236}">
                <a16:creationId xmlns:a16="http://schemas.microsoft.com/office/drawing/2014/main" id="{74988212-DC80-704A-B549-9455F8BDDA3D}"/>
              </a:ext>
            </a:extLst>
          </p:cNvPr>
          <p:cNvSpPr>
            <a:spLocks noGrp="1"/>
          </p:cNvSpPr>
          <p:nvPr>
            <p:ph type="ftr" idx="11"/>
          </p:nvPr>
        </p:nvSpPr>
        <p:spPr>
          <a:prstGeom prst="rect">
            <a:avLst/>
          </a:prstGeom>
        </p:spPr>
        <p:txBody>
          <a:bodyPr/>
          <a:lstStyle/>
          <a:p>
            <a:endParaRPr lang="zh-CN" altLang="zh-CN"/>
          </a:p>
        </p:txBody>
      </p:sp>
      <p:sp>
        <p:nvSpPr>
          <p:cNvPr id="7" name="灯片编号占位符 6">
            <a:extLst>
              <a:ext uri="{FF2B5EF4-FFF2-40B4-BE49-F238E27FC236}">
                <a16:creationId xmlns:a16="http://schemas.microsoft.com/office/drawing/2014/main" id="{8761C346-8CD6-534A-945A-98A46B485466}"/>
              </a:ext>
            </a:extLst>
          </p:cNvPr>
          <p:cNvSpPr>
            <a:spLocks noGrp="1"/>
          </p:cNvSpPr>
          <p:nvPr>
            <p:ph type="sldNum" idx="12"/>
          </p:nvPr>
        </p:nvSpPr>
        <p:spPr>
          <a:prstGeom prst="rect">
            <a:avLst/>
          </a:prstGeom>
        </p:spPr>
        <p:txBody>
          <a:bodyPr/>
          <a:lstStyle/>
          <a:p>
            <a:fld id="{A36E794B-3694-4D81-8BEC-037542F025B1}" type="slidenum">
              <a:rPr lang="zh-CN" altLang="zh-CN"/>
              <a:t>‹#›</a:t>
            </a:fld>
            <a:endParaRPr lang="zh-CN" altLang="zh-CN"/>
          </a:p>
        </p:txBody>
      </p:sp>
    </p:spTree>
    <p:extLst>
      <p:ext uri="{BB962C8B-B14F-4D97-AF65-F5344CB8AC3E}">
        <p14:creationId xmlns:p14="http://schemas.microsoft.com/office/powerpoint/2010/main" val="171294950"/>
      </p:ext>
    </p:extLst>
  </p:cSld>
  <p:clrMapOvr>
    <a:masterClrMapping/>
  </p:clrMapOvr>
</p:sldLayout>
</file>

<file path=ppt/slideLayouts/slideLayout9.xml><?xml version="1.0" encoding="utf-8"?>
<p:sldLayout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D036A8-8961-964B-BA0F-1536417E8FA6}"/>
              </a:ext>
            </a:extLst>
          </p:cNvPr>
          <p:cNvSpPr>
            <a:spLocks noGrp="1"/>
          </p:cNvSpPr>
          <p:nvPr>
            <p:ph type="title"/>
          </p:nvPr>
        </p:nvSpPr>
        <p:spPr>
          <a:xfrm>
            <a:off x="839788" y="457200"/>
            <a:ext cx="3932237" cy="1600200"/>
          </a:xfrm>
          <a:prstGeom prst="rect">
            <a:avLst/>
          </a:prstGeom>
        </p:spPr>
        <p:txBody>
          <a:bodyPr anchor="b"/>
          <a:lstStyle>
            <a:lvl1pPr lvl="0">
              <a:defRPr sz="3200"/>
            </a:lvl1pPr>
          </a:lstStyle>
          <a:p>
            <a:r>
              <a:rPr lang="zh-CN" altLang="zh-CN"/>
              <a:t>单击此处编辑母版标题样式</a:t>
            </a:r>
          </a:p>
        </p:txBody>
      </p:sp>
      <p:sp>
        <p:nvSpPr>
          <p:cNvPr id="3" name="图片占位符 2">
            <a:extLst>
              <a:ext uri="{FF2B5EF4-FFF2-40B4-BE49-F238E27FC236}">
                <a16:creationId xmlns:a16="http://schemas.microsoft.com/office/drawing/2014/main" id="{B8A46E43-E6BC-FE48-A178-496D3BEF2622}"/>
              </a:ext>
            </a:extLst>
          </p:cNvPr>
          <p:cNvSpPr>
            <a:spLocks noGrp="1"/>
          </p:cNvSpPr>
          <p:nvPr>
            <p:ph type="pic" idx="1"/>
          </p:nvPr>
        </p:nvSpPr>
        <p:spPr>
          <a:xfrm>
            <a:off x="5183188" y="987425"/>
            <a:ext cx="6172200" cy="4873625"/>
          </a:xfrm>
          <a:prstGeom prst="rect">
            <a:avLst/>
          </a:prstGeom>
        </p:spPr>
        <p:txBody>
          <a:bodyPr/>
          <a:lstStyle>
            <a:lvl1pPr marL="0" lvl="0" indent="0">
              <a:buNone/>
              <a:defRPr sz="3200"/>
            </a:lvl1pPr>
            <a:lvl2pPr marL="457200" lvl="1" indent="0">
              <a:buNone/>
              <a:defRPr sz="2800"/>
            </a:lvl2pPr>
            <a:lvl3pPr marL="914400" lvl="2" indent="0">
              <a:buNone/>
              <a:defRPr sz="2400"/>
            </a:lvl3pPr>
            <a:lvl4pPr marL="1371600" lvl="3" indent="0">
              <a:buNone/>
              <a:defRPr sz="2000"/>
            </a:lvl4pPr>
            <a:lvl5pPr marL="1828800" lvl="4" indent="0">
              <a:buNone/>
              <a:defRPr sz="2000"/>
            </a:lvl5pPr>
            <a:lvl6pPr marL="2286000" lvl="5" indent="0">
              <a:buNone/>
              <a:defRPr sz="2000"/>
            </a:lvl6pPr>
            <a:lvl7pPr marL="2743200" lvl="6" indent="0">
              <a:buNone/>
              <a:defRPr sz="2000"/>
            </a:lvl7pPr>
            <a:lvl8pPr marL="3200400" lvl="7" indent="0">
              <a:buNone/>
              <a:defRPr sz="2000"/>
            </a:lvl8pPr>
            <a:lvl9pPr marL="3657600" lvl="8" indent="0">
              <a:buNone/>
              <a:defRPr sz="2000"/>
            </a:lvl9pPr>
          </a:lstStyle>
          <a:p>
            <a:endParaRPr lang="zh-CN" altLang="zh-CN"/>
          </a:p>
        </p:txBody>
      </p:sp>
      <p:sp>
        <p:nvSpPr>
          <p:cNvPr id="4" name="文本占位符 3">
            <a:extLst>
              <a:ext uri="{FF2B5EF4-FFF2-40B4-BE49-F238E27FC236}">
                <a16:creationId xmlns:a16="http://schemas.microsoft.com/office/drawing/2014/main" id="{936C771C-5A76-FD42-AD50-338B2DFC4CBB}"/>
              </a:ext>
            </a:extLst>
          </p:cNvPr>
          <p:cNvSpPr>
            <a:spLocks noGrp="1"/>
          </p:cNvSpPr>
          <p:nvPr>
            <p:ph type="body" idx="2"/>
          </p:nvPr>
        </p:nvSpPr>
        <p:spPr>
          <a:xfrm>
            <a:off x="839788" y="2057400"/>
            <a:ext cx="3932237" cy="3811588"/>
          </a:xfrm>
          <a:prstGeom prst="rect">
            <a:avLst/>
          </a:prstGeom>
        </p:spPr>
        <p:txBody>
          <a:bodyPr/>
          <a:lstStyle>
            <a:lvl1pPr marL="0" lvl="0" indent="0">
              <a:buNone/>
              <a:defRPr sz="1600"/>
            </a:lvl1pPr>
            <a:lvl2pPr marL="457200" lvl="1" indent="0">
              <a:buNone/>
              <a:defRPr sz="1400"/>
            </a:lvl2pPr>
            <a:lvl3pPr marL="914400" lvl="2" indent="0">
              <a:buNone/>
              <a:defRPr sz="1200"/>
            </a:lvl3pPr>
            <a:lvl4pPr marL="1371600" lvl="3" indent="0">
              <a:buNone/>
              <a:defRPr sz="1000"/>
            </a:lvl4pPr>
            <a:lvl5pPr marL="1828800" lvl="4" indent="0">
              <a:buNone/>
              <a:defRPr sz="1000"/>
            </a:lvl5pPr>
            <a:lvl6pPr marL="2286000" lvl="5" indent="0">
              <a:buNone/>
              <a:defRPr sz="1000"/>
            </a:lvl6pPr>
            <a:lvl7pPr marL="2743200" lvl="6" indent="0">
              <a:buNone/>
              <a:defRPr sz="1000"/>
            </a:lvl7pPr>
            <a:lvl8pPr marL="3200400" lvl="7" indent="0">
              <a:buNone/>
              <a:defRPr sz="1000"/>
            </a:lvl8pPr>
            <a:lvl9pPr marL="3657600" lvl="8" indent="0">
              <a:buNone/>
              <a:defRPr sz="1000"/>
            </a:lvl9pPr>
          </a:lstStyle>
          <a:p>
            <a:pPr lvl="0"/>
            <a:r>
              <a:rPr lang="zh-CN" altLang="zh-CN"/>
              <a:t>单击此处编辑母版文本样式</a:t>
            </a:r>
          </a:p>
        </p:txBody>
      </p:sp>
      <p:sp>
        <p:nvSpPr>
          <p:cNvPr id="5" name="日期占位符 4">
            <a:extLst>
              <a:ext uri="{FF2B5EF4-FFF2-40B4-BE49-F238E27FC236}">
                <a16:creationId xmlns:a16="http://schemas.microsoft.com/office/drawing/2014/main" id="{0218927A-34C1-8447-BFD2-41E82FAE7C6B}"/>
              </a:ext>
            </a:extLst>
          </p:cNvPr>
          <p:cNvSpPr>
            <a:spLocks noGrp="1"/>
          </p:cNvSpPr>
          <p:nvPr>
            <p:ph type="dt" idx="10"/>
          </p:nvPr>
        </p:nvSpPr>
        <p:spPr>
          <a:prstGeom prst="rect">
            <a:avLst/>
          </a:prstGeom>
        </p:spPr>
        <p:txBody>
          <a:bodyPr/>
          <a:lstStyle/>
          <a:p>
            <a:fld id="{956498DC-A37C-475B-8F26-3A991E4D9FB9}" type="datetime1">
              <a:rPr lang="zh-CN" altLang="zh-CN"/>
              <a:t>2022/12/22</a:t>
            </a:fld>
            <a:endParaRPr lang="zh-CN" altLang="zh-CN"/>
          </a:p>
        </p:txBody>
      </p:sp>
      <p:sp>
        <p:nvSpPr>
          <p:cNvPr id="6" name="页脚占位符 5">
            <a:extLst>
              <a:ext uri="{FF2B5EF4-FFF2-40B4-BE49-F238E27FC236}">
                <a16:creationId xmlns:a16="http://schemas.microsoft.com/office/drawing/2014/main" id="{03453D19-631C-5448-974D-FE77B7D42EF3}"/>
              </a:ext>
            </a:extLst>
          </p:cNvPr>
          <p:cNvSpPr>
            <a:spLocks noGrp="1"/>
          </p:cNvSpPr>
          <p:nvPr>
            <p:ph type="ftr" idx="11"/>
          </p:nvPr>
        </p:nvSpPr>
        <p:spPr>
          <a:prstGeom prst="rect">
            <a:avLst/>
          </a:prstGeom>
        </p:spPr>
        <p:txBody>
          <a:bodyPr/>
          <a:lstStyle/>
          <a:p>
            <a:endParaRPr lang="zh-CN" altLang="zh-CN"/>
          </a:p>
        </p:txBody>
      </p:sp>
      <p:sp>
        <p:nvSpPr>
          <p:cNvPr id="7" name="灯片编号占位符 6">
            <a:extLst>
              <a:ext uri="{FF2B5EF4-FFF2-40B4-BE49-F238E27FC236}">
                <a16:creationId xmlns:a16="http://schemas.microsoft.com/office/drawing/2014/main" id="{8EBBBB8E-BBC0-E34C-BC1C-F1E4E312FBB9}"/>
              </a:ext>
            </a:extLst>
          </p:cNvPr>
          <p:cNvSpPr>
            <a:spLocks noGrp="1"/>
          </p:cNvSpPr>
          <p:nvPr>
            <p:ph type="sldNum" idx="12"/>
          </p:nvPr>
        </p:nvSpPr>
        <p:spPr>
          <a:prstGeom prst="rect">
            <a:avLst/>
          </a:prstGeom>
        </p:spPr>
        <p:txBody>
          <a:bodyPr/>
          <a:lstStyle/>
          <a:p>
            <a:fld id="{FB8B6192-9EC8-4D4D-80A7-50555EC68767}" type="slidenum">
              <a:rPr lang="zh-CN" altLang="zh-CN"/>
              <a:t>‹#›</a:t>
            </a:fld>
            <a:endParaRPr lang="zh-CN" altLang="zh-CN"/>
          </a:p>
        </p:txBody>
      </p:sp>
    </p:spTree>
    <p:extLst>
      <p:ext uri="{BB962C8B-B14F-4D97-AF65-F5344CB8AC3E}">
        <p14:creationId xmlns:p14="http://schemas.microsoft.com/office/powerpoint/2010/main" val="2009994174"/>
      </p:ext>
    </p:extLst>
  </p:cSld>
  <p:clrMapOvr>
    <a:masterClrMapping/>
  </p:clrMapOvr>
</p:sldLayout>
</file>

<file path=ppt/slideMasters/_rels/slideMaster1.xml.rels>&#65279;<?xml version="1.0" encoding="utf-8"?><Relationships xmlns="http://schemas.openxmlformats.org/package/2006/relationships"><Relationship Type="http://schemas.openxmlformats.org/officeDocument/2006/relationships/slideLayout" Target="/ppt/slideLayouts/slideLayout1.xml" Id="rId1" /><Relationship Type="http://schemas.openxmlformats.org/officeDocument/2006/relationships/slideLayout" Target="/ppt/slideLayouts/slideLayout2.xml" Id="rId2" /><Relationship Type="http://schemas.openxmlformats.org/officeDocument/2006/relationships/slideLayout" Target="/ppt/slideLayouts/slideLayout3.xml" Id="rId3" /><Relationship Type="http://schemas.openxmlformats.org/officeDocument/2006/relationships/slideLayout" Target="/ppt/slideLayouts/slideLayout4.xml" Id="rId4" /><Relationship Type="http://schemas.openxmlformats.org/officeDocument/2006/relationships/slideLayout" Target="/ppt/slideLayouts/slideLayout5.xml" Id="rId5" /><Relationship Type="http://schemas.openxmlformats.org/officeDocument/2006/relationships/slideLayout" Target="/ppt/slideLayouts/slideLayout6.xml" Id="rId6" /><Relationship Type="http://schemas.openxmlformats.org/officeDocument/2006/relationships/slideLayout" Target="/ppt/slideLayouts/slideLayout7.xml" Id="rId7" /><Relationship Type="http://schemas.openxmlformats.org/officeDocument/2006/relationships/slideLayout" Target="/ppt/slideLayouts/slideLayout8.xml" Id="rId8" /><Relationship Type="http://schemas.openxmlformats.org/officeDocument/2006/relationships/slideLayout" Target="/ppt/slideLayouts/slideLayout9.xml" Id="rId9" /><Relationship Type="http://schemas.openxmlformats.org/officeDocument/2006/relationships/slideLayout" Target="/ppt/slideLayouts/slideLayout10.xml" Id="rId10" /><Relationship Type="http://schemas.openxmlformats.org/officeDocument/2006/relationships/slideLayout" Target="/ppt/slideLayouts/slideLayout11.xml" Id="rId11" /><Relationship Type="http://schemas.openxmlformats.org/officeDocument/2006/relationships/theme" Target="/ppt/theme/theme1.xml" Id="rId12" /></Relationships>
</file>

<file path=ppt/slideMasters/slideMaster1.xml><?xml version="1.0" encoding="utf-8"?>
<p:sldMaster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bg>
      <p:bgPr>
        <a:solidFill>
          <a:schemeClr val="bg1"/>
        </a:solidFill>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82FE83B-5215-6D4C-8B3A-C6713C845281}"/>
              </a:ext>
            </a:extLst>
          </p:cNvPr>
          <p:cNvSpPr>
            <a:spLocks noGrp="1"/>
          </p:cNvSpPr>
          <p:nvPr>
            <p:ph type="title"/>
          </p:nvPr>
        </p:nvSpPr>
        <p:spPr>
          <a:xfrm>
            <a:off x="838200" y="365125"/>
            <a:ext cx="10515600" cy="1325563"/>
          </a:xfrm>
          <a:prstGeom prst="rect">
            <a:avLst/>
          </a:prstGeom>
        </p:spPr>
        <p:txBody>
          <a:bodyPr vert="horz" lIns="91440" tIns="45720" rIns="91440" bIns="45720" anchor="ctr">
            <a:normAutofit/>
          </a:bodyPr>
          <a:lstStyle/>
          <a:p>
            <a:r>
              <a:rPr lang="zh-CN" altLang="zh-CN"/>
              <a:t>单击此处编辑母版标题样式</a:t>
            </a:r>
          </a:p>
        </p:txBody>
      </p:sp>
      <p:sp>
        <p:nvSpPr>
          <p:cNvPr id="3" name="文本占位符 2">
            <a:extLst>
              <a:ext uri="{FF2B5EF4-FFF2-40B4-BE49-F238E27FC236}">
                <a16:creationId xmlns:a16="http://schemas.microsoft.com/office/drawing/2014/main" id="{3FFEA994-759E-EE4A-92A4-9609BDE2D382}"/>
              </a:ext>
            </a:extLst>
          </p:cNvPr>
          <p:cNvSpPr>
            <a:spLocks noGrp="1"/>
          </p:cNvSpPr>
          <p:nvPr>
            <p:ph type="body" idx="1"/>
          </p:nvPr>
        </p:nvSpPr>
        <p:spPr>
          <a:xfrm>
            <a:off x="838200" y="1825625"/>
            <a:ext cx="10515600" cy="4351338"/>
          </a:xfrm>
          <a:prstGeom prst="rect">
            <a:avLst/>
          </a:prstGeom>
        </p:spPr>
        <p:txBody>
          <a:bodyPr vert="horz" lIns="91440" tIns="45720" rIns="91440" bIns="45720">
            <a:normAutofit/>
          </a:bodyPr>
          <a:lstStyle/>
          <a:p>
            <a:pPr lvl="0"/>
            <a:r>
              <a:rPr lang="zh-CN" altLang="zh-CN"/>
              <a:t>单击此处编辑母版文本样式</a:t>
            </a:r>
          </a:p>
          <a:p>
            <a:pPr lvl="1"/>
            <a:r>
              <a:rPr lang="zh-CN" altLang="zh-CN"/>
              <a:t>二级</a:t>
            </a:r>
          </a:p>
          <a:p>
            <a:pPr lvl="2"/>
            <a:r>
              <a:rPr lang="zh-CN" altLang="zh-CN"/>
              <a:t>三级</a:t>
            </a:r>
          </a:p>
          <a:p>
            <a:pPr lvl="3"/>
            <a:r>
              <a:rPr lang="zh-CN" altLang="zh-CN"/>
              <a:t>四级</a:t>
            </a:r>
          </a:p>
          <a:p>
            <a:pPr lvl="4"/>
            <a:r>
              <a:rPr lang="zh-CN" altLang="zh-CN"/>
              <a:t>五级</a:t>
            </a:r>
          </a:p>
        </p:txBody>
      </p:sp>
      <p:sp>
        <p:nvSpPr>
          <p:cNvPr id="4" name="日期占位符 3">
            <a:extLst>
              <a:ext uri="{FF2B5EF4-FFF2-40B4-BE49-F238E27FC236}">
                <a16:creationId xmlns:a16="http://schemas.microsoft.com/office/drawing/2014/main" id="{3888A8D9-1050-2F46-ABBF-2D3000A4FFC8}"/>
              </a:ext>
            </a:extLst>
          </p:cNvPr>
          <p:cNvSpPr>
            <a:spLocks noGrp="1"/>
          </p:cNvSpPr>
          <p:nvPr>
            <p:ph type="dt" idx="2"/>
          </p:nvPr>
        </p:nvSpPr>
        <p:spPr>
          <a:xfrm>
            <a:off x="838200" y="6356350"/>
            <a:ext cx="2743200" cy="365125"/>
          </a:xfrm>
          <a:prstGeom prst="rect">
            <a:avLst/>
          </a:prstGeom>
        </p:spPr>
        <p:txBody>
          <a:bodyPr vert="horz" lIns="91440" tIns="45720" rIns="91440" bIns="45720" anchor="ctr"/>
          <a:lstStyle>
            <a:lvl1pPr lvl="0" algn="l">
              <a:defRPr sz="1200">
                <a:solidFill>
                  <a:schemeClr val="tx1">
                    <a:tint val="75000"/>
                  </a:schemeClr>
                </a:solidFill>
              </a:defRPr>
            </a:lvl1pPr>
          </a:lstStyle>
          <a:p>
            <a:fld id="{85138611-632B-4B52-84B0-B72444BB3516}" type="datetime1">
              <a:rPr lang="zh-CN" altLang="zh-CN"/>
              <a:t>2022/12/22</a:t>
            </a:fld>
            <a:endParaRPr lang="zh-CN" altLang="zh-CN"/>
          </a:p>
        </p:txBody>
      </p:sp>
      <p:sp>
        <p:nvSpPr>
          <p:cNvPr id="5" name="页脚占位符 4">
            <a:extLst>
              <a:ext uri="{FF2B5EF4-FFF2-40B4-BE49-F238E27FC236}">
                <a16:creationId xmlns:a16="http://schemas.microsoft.com/office/drawing/2014/main" id="{9D47537B-5185-BD49-952F-0A3EADC5038E}"/>
              </a:ext>
            </a:extLst>
          </p:cNvPr>
          <p:cNvSpPr>
            <a:spLocks noGrp="1"/>
          </p:cNvSpPr>
          <p:nvPr>
            <p:ph type="ftr" idx="3"/>
          </p:nvPr>
        </p:nvSpPr>
        <p:spPr>
          <a:xfrm>
            <a:off x="4038600" y="6356350"/>
            <a:ext cx="4114800" cy="365125"/>
          </a:xfrm>
          <a:prstGeom prst="rect">
            <a:avLst/>
          </a:prstGeom>
        </p:spPr>
        <p:txBody>
          <a:bodyPr vert="horz" lIns="91440" tIns="45720" rIns="91440" bIns="45720" anchor="ctr"/>
          <a:lstStyle>
            <a:lvl1pPr lvl="0" algn="ctr">
              <a:defRPr sz="1200">
                <a:solidFill>
                  <a:schemeClr val="tx1">
                    <a:tint val="75000"/>
                  </a:schemeClr>
                </a:solidFill>
              </a:defRPr>
            </a:lvl1pPr>
          </a:lstStyle>
          <a:p>
            <a:endParaRPr lang="zh-CN" altLang="zh-CN"/>
          </a:p>
        </p:txBody>
      </p:sp>
      <p:sp>
        <p:nvSpPr>
          <p:cNvPr id="6" name="灯片编号占位符 5">
            <a:extLst>
              <a:ext uri="{FF2B5EF4-FFF2-40B4-BE49-F238E27FC236}">
                <a16:creationId xmlns:a16="http://schemas.microsoft.com/office/drawing/2014/main" id="{4A444CE1-BE18-CE4C-9363-7F874182ECB7}"/>
              </a:ext>
            </a:extLst>
          </p:cNvPr>
          <p:cNvSpPr>
            <a:spLocks noGrp="1"/>
          </p:cNvSpPr>
          <p:nvPr>
            <p:ph type="sldNum" idx="4"/>
          </p:nvPr>
        </p:nvSpPr>
        <p:spPr>
          <a:xfrm>
            <a:off x="8610600" y="6356350"/>
            <a:ext cx="2743200" cy="365125"/>
          </a:xfrm>
          <a:prstGeom prst="rect">
            <a:avLst/>
          </a:prstGeom>
        </p:spPr>
        <p:txBody>
          <a:bodyPr vert="horz" lIns="91440" tIns="45720" rIns="91440" bIns="45720" anchor="ctr"/>
          <a:lstStyle>
            <a:lvl1pPr lvl="0" algn="r">
              <a:defRPr sz="1200">
                <a:solidFill>
                  <a:schemeClr val="tx1">
                    <a:tint val="75000"/>
                  </a:schemeClr>
                </a:solidFill>
              </a:defRPr>
            </a:lvl1pPr>
          </a:lstStyle>
          <a:p>
            <a:fld id="{E66E51DC-3225-42D2-BD8F-F06823863172}" type="slidenum">
              <a:rPr lang="zh-CN" altLang="zh-CN"/>
              <a:t>‹#›</a:t>
            </a:fld>
            <a:endParaRPr lang="zh-CN" altLang="zh-CN"/>
          </a:p>
        </p:txBody>
      </p:sp>
    </p:spTree>
    <p:extLst>
      <p:ext uri="{BB962C8B-B14F-4D97-AF65-F5344CB8AC3E}">
        <p14:creationId xmlns:p14="http://schemas.microsoft.com/office/powerpoint/2010/main" val="5211735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lvl="0" algn="l" defTabSz="914400">
        <a:lnSpc>
          <a:spcPct val="130000"/>
        </a:lnSpc>
        <a:spcBef>
          <a:spcPct val="0"/>
        </a:spcBef>
        <a:buNone/>
        <a:defRPr sz="4400" kern="1200">
          <a:solidFill>
            <a:schemeClr val="tx1"/>
          </a:solidFill>
          <a:latin typeface="微软雅黑"/>
          <a:ea typeface="微软雅黑"/>
        </a:defRPr>
      </a:lvl1pPr>
    </p:titleStyle>
    <p:bodyStyle>
      <a:lvl1pPr marL="228600" lvl="0" indent="-228600" algn="l" defTabSz="914400">
        <a:lnSpc>
          <a:spcPct val="130000"/>
        </a:lnSpc>
        <a:spcBef>
          <a:spcPts val="1000"/>
        </a:spcBef>
        <a:buFont typeface="Arial" charset="0"/>
        <a:buChar char="•"/>
        <a:defRPr sz="2800" kern="1200">
          <a:solidFill>
            <a:schemeClr val="tx1"/>
          </a:solidFill>
          <a:latin typeface="微软雅黑"/>
          <a:ea typeface="微软雅黑"/>
        </a:defRPr>
      </a:lvl1pPr>
      <a:lvl2pPr marL="685800" lvl="1" indent="-228600" algn="l" defTabSz="914400">
        <a:lnSpc>
          <a:spcPct val="130000"/>
        </a:lnSpc>
        <a:spcBef>
          <a:spcPts val="500"/>
        </a:spcBef>
        <a:buFont typeface="Arial" charset="0"/>
        <a:buChar char="•"/>
        <a:defRPr sz="2400" kern="1200">
          <a:solidFill>
            <a:schemeClr val="tx1"/>
          </a:solidFill>
          <a:latin typeface="微软雅黑"/>
          <a:ea typeface="微软雅黑"/>
        </a:defRPr>
      </a:lvl2pPr>
      <a:lvl3pPr marL="1143000" lvl="2" indent="-228600" algn="l" defTabSz="914400">
        <a:lnSpc>
          <a:spcPct val="130000"/>
        </a:lnSpc>
        <a:spcBef>
          <a:spcPts val="500"/>
        </a:spcBef>
        <a:buFont typeface="Arial" charset="0"/>
        <a:buChar char="•"/>
        <a:defRPr sz="2000" kern="1200">
          <a:solidFill>
            <a:schemeClr val="tx1"/>
          </a:solidFill>
          <a:latin typeface="微软雅黑"/>
          <a:ea typeface="微软雅黑"/>
        </a:defRPr>
      </a:lvl3pPr>
      <a:lvl4pPr marL="1600200" lvl="3" indent="-228600" algn="l" defTabSz="914400">
        <a:lnSpc>
          <a:spcPct val="130000"/>
        </a:lnSpc>
        <a:spcBef>
          <a:spcPts val="500"/>
        </a:spcBef>
        <a:buFont typeface="Arial" charset="0"/>
        <a:buChar char="•"/>
        <a:defRPr sz="1800" kern="1200">
          <a:solidFill>
            <a:schemeClr val="tx1"/>
          </a:solidFill>
          <a:latin typeface="微软雅黑"/>
          <a:ea typeface="微软雅黑"/>
        </a:defRPr>
      </a:lvl4pPr>
      <a:lvl5pPr marL="2057400" lvl="4" indent="-228600" algn="l" defTabSz="914400">
        <a:lnSpc>
          <a:spcPct val="130000"/>
        </a:lnSpc>
        <a:spcBef>
          <a:spcPts val="500"/>
        </a:spcBef>
        <a:buFont typeface="Arial" charset="0"/>
        <a:buChar char="•"/>
        <a:defRPr sz="1800" kern="1200">
          <a:solidFill>
            <a:schemeClr val="tx1"/>
          </a:solidFill>
          <a:latin typeface="微软雅黑"/>
          <a:ea typeface="微软雅黑"/>
        </a:defRPr>
      </a:lvl5pPr>
      <a:lvl6pPr marL="2514600" lvl="5" indent="-228600" algn="l" defTabSz="914400">
        <a:lnSpc>
          <a:spcPct val="130000"/>
        </a:lnSpc>
        <a:spcBef>
          <a:spcPts val="500"/>
        </a:spcBef>
        <a:buFont typeface="Arial" charset="0"/>
        <a:buChar char="•"/>
        <a:defRPr sz="1800" kern="1200">
          <a:solidFill>
            <a:schemeClr val="tx1"/>
          </a:solidFill>
          <a:latin typeface="微软雅黑"/>
          <a:ea typeface="微软雅黑"/>
        </a:defRPr>
      </a:lvl6pPr>
      <a:lvl7pPr marL="2971800" lvl="6" indent="-228600" algn="l" defTabSz="914400">
        <a:lnSpc>
          <a:spcPct val="130000"/>
        </a:lnSpc>
        <a:spcBef>
          <a:spcPts val="500"/>
        </a:spcBef>
        <a:buFont typeface="Arial" charset="0"/>
        <a:buChar char="•"/>
        <a:defRPr sz="1800" kern="1200">
          <a:solidFill>
            <a:schemeClr val="tx1"/>
          </a:solidFill>
          <a:latin typeface="微软雅黑"/>
          <a:ea typeface="微软雅黑"/>
        </a:defRPr>
      </a:lvl7pPr>
      <a:lvl8pPr marL="3429000" lvl="7" indent="-228600" algn="l" defTabSz="914400">
        <a:lnSpc>
          <a:spcPct val="130000"/>
        </a:lnSpc>
        <a:spcBef>
          <a:spcPts val="500"/>
        </a:spcBef>
        <a:buFont typeface="Arial" charset="0"/>
        <a:buChar char="•"/>
        <a:defRPr sz="1800" kern="1200">
          <a:solidFill>
            <a:schemeClr val="tx1"/>
          </a:solidFill>
          <a:latin typeface="微软雅黑"/>
          <a:ea typeface="微软雅黑"/>
        </a:defRPr>
      </a:lvl8pPr>
      <a:lvl9pPr marL="3886200" lvl="8" indent="-228600" algn="l" defTabSz="914400">
        <a:lnSpc>
          <a:spcPct val="130000"/>
        </a:lnSpc>
        <a:spcBef>
          <a:spcPts val="500"/>
        </a:spcBef>
        <a:buFont typeface="Arial" charset="0"/>
        <a:buChar char="•"/>
        <a:defRPr sz="1800" kern="1200">
          <a:solidFill>
            <a:schemeClr val="tx1"/>
          </a:solidFill>
          <a:latin typeface="微软雅黑"/>
          <a:ea typeface="微软雅黑"/>
        </a:defRPr>
      </a:lvl9pPr>
    </p:bodyStyle>
    <p:otherStyle>
      <a:lvl1pPr marL="0" lvl="0" algn="l" defTabSz="914400">
        <a:lnSpc>
          <a:spcPct val="130000"/>
        </a:lnSpc>
        <a:defRPr sz="1800" kern="1200">
          <a:solidFill>
            <a:schemeClr val="tx1"/>
          </a:solidFill>
          <a:latin typeface="微软雅黑"/>
          <a:ea typeface="微软雅黑"/>
        </a:defRPr>
      </a:lvl1pPr>
      <a:lvl2pPr marL="457200" lvl="1" algn="l" defTabSz="914400">
        <a:lnSpc>
          <a:spcPct val="130000"/>
        </a:lnSpc>
        <a:defRPr sz="1800" kern="1200">
          <a:solidFill>
            <a:schemeClr val="tx1"/>
          </a:solidFill>
          <a:latin typeface="微软雅黑"/>
          <a:ea typeface="微软雅黑"/>
        </a:defRPr>
      </a:lvl2pPr>
      <a:lvl3pPr marL="914400" lvl="2" algn="l" defTabSz="914400">
        <a:lnSpc>
          <a:spcPct val="130000"/>
        </a:lnSpc>
        <a:defRPr sz="1800" kern="1200">
          <a:solidFill>
            <a:schemeClr val="tx1"/>
          </a:solidFill>
          <a:latin typeface="微软雅黑"/>
          <a:ea typeface="微软雅黑"/>
        </a:defRPr>
      </a:lvl3pPr>
      <a:lvl4pPr marL="1371600" lvl="3" algn="l" defTabSz="914400">
        <a:lnSpc>
          <a:spcPct val="130000"/>
        </a:lnSpc>
        <a:defRPr sz="1800" kern="1200">
          <a:solidFill>
            <a:schemeClr val="tx1"/>
          </a:solidFill>
          <a:latin typeface="微软雅黑"/>
          <a:ea typeface="微软雅黑"/>
        </a:defRPr>
      </a:lvl4pPr>
      <a:lvl5pPr marL="1828800" lvl="4" algn="l" defTabSz="914400">
        <a:lnSpc>
          <a:spcPct val="130000"/>
        </a:lnSpc>
        <a:defRPr sz="1800" kern="1200">
          <a:solidFill>
            <a:schemeClr val="tx1"/>
          </a:solidFill>
          <a:latin typeface="微软雅黑"/>
          <a:ea typeface="微软雅黑"/>
        </a:defRPr>
      </a:lvl5pPr>
      <a:lvl6pPr marL="2286000" lvl="5" algn="l" defTabSz="914400">
        <a:lnSpc>
          <a:spcPct val="130000"/>
        </a:lnSpc>
        <a:defRPr sz="1800" kern="1200">
          <a:solidFill>
            <a:schemeClr val="tx1"/>
          </a:solidFill>
          <a:latin typeface="微软雅黑"/>
          <a:ea typeface="微软雅黑"/>
        </a:defRPr>
      </a:lvl6pPr>
      <a:lvl7pPr marL="2743200" lvl="6" algn="l" defTabSz="914400">
        <a:lnSpc>
          <a:spcPct val="130000"/>
        </a:lnSpc>
        <a:defRPr sz="1800" kern="1200">
          <a:solidFill>
            <a:schemeClr val="tx1"/>
          </a:solidFill>
          <a:latin typeface="微软雅黑"/>
          <a:ea typeface="微软雅黑"/>
        </a:defRPr>
      </a:lvl7pPr>
      <a:lvl8pPr marL="3200400" lvl="7" algn="l" defTabSz="914400">
        <a:lnSpc>
          <a:spcPct val="130000"/>
        </a:lnSpc>
        <a:defRPr sz="1800" kern="1200">
          <a:solidFill>
            <a:schemeClr val="tx1"/>
          </a:solidFill>
          <a:latin typeface="微软雅黑"/>
          <a:ea typeface="微软雅黑"/>
        </a:defRPr>
      </a:lvl8pPr>
      <a:lvl9pPr marL="3657600" lvl="8" algn="l" defTabSz="914400">
        <a:lnSpc>
          <a:spcPct val="130000"/>
        </a:lnSpc>
        <a:defRPr sz="1800" kern="1200">
          <a:solidFill>
            <a:schemeClr val="tx1"/>
          </a:solidFill>
          <a:latin typeface="微软雅黑"/>
          <a:ea typeface="微软雅黑"/>
        </a:defRPr>
      </a:lvl9pPr>
    </p:otherStyle>
  </p:txStyles>
</p:sldMaster>
</file>

<file path=ppt/slides/_rels/slide1.xml.rels>&#65279;<?xml version="1.0" encoding="utf-8"?><Relationships xmlns="http://schemas.openxmlformats.org/package/2006/relationships"><Relationship Type="http://schemas.openxmlformats.org/officeDocument/2006/relationships/slideLayout" Target="/ppt/slideLayouts/slideLayout1.xml" Id="rId1" /></Relationships>
</file>

<file path=ppt/slides/_rels/slide10.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11.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12.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2.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3.xml.rels>&#65279;<?xml version="1.0" encoding="utf-8"?><Relationships xmlns="http://schemas.openxmlformats.org/package/2006/relationships"><Relationship Type="http://schemas.openxmlformats.org/officeDocument/2006/relationships/slideLayout" Target="/ppt/slideLayouts/slideLayout2.xml" Id="rId1" /><Relationship Type="http://schemas.openxmlformats.org/officeDocument/2006/relationships/image" Target="/ppt/media/image.png" Id="rId2" /></Relationships>
</file>

<file path=ppt/slides/_rels/slide4.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5.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6.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7.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8.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9.xml.rels>&#65279;<?xml version="1.0" encoding="utf-8"?><Relationships xmlns="http://schemas.openxmlformats.org/package/2006/relationships"><Relationship Type="http://schemas.openxmlformats.org/officeDocument/2006/relationships/slideLayout" Target="/ppt/slideLayouts/slideLayout2.xml" Id="rId1" /></Relationships>
</file>

<file path=ppt/slides/slide1.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EA6572-A29F-8445-A830-714B240ACDE8}"/>
              </a:ext>
            </a:extLst>
          </p:cNvPr>
          <p:cNvSpPr>
            <a:spLocks noGrp="1"/>
          </p:cNvSpPr>
          <p:nvPr>
            <p:ph type="ctrTitle"/>
          </p:nvPr>
        </p:nvSpPr>
        <p:spPr>
          <a:prstGeom prst="rect">
            <a:avLst/>
          </a:prstGeom>
        </p:spPr>
        <p:txBody>
          <a:bodyPr/>
          <a:lstStyle/>
          <a:p>
            <a:pPr lvl="0"/>
            <a:r>
              <a:rPr lang="zh-CN" altLang="zh-CN" b="1">
                <a:solidFill>
                  <a:srgbClr val="000000"/>
                </a:solidFill>
                <a:highlight>
                  <a:srgbClr val="FFFFFF"/>
                </a:highlight>
                <a:latin typeface="Space Grotesk"/>
                <a:ea typeface="Space Grotesk"/>
              </a:rPr>
              <a:t>Namada 三次权益证明</a:t>
            </a:r>
            <a:endParaRPr lang="zh-CN" altLang="zh-CN"/>
          </a:p>
        </p:txBody>
      </p:sp>
      <p:sp>
        <p:nvSpPr>
          <p:cNvPr id="3" name="副标题 2">
            <a:extLst>
              <a:ext uri="{FF2B5EF4-FFF2-40B4-BE49-F238E27FC236}">
                <a16:creationId xmlns:a16="http://schemas.microsoft.com/office/drawing/2014/main" id="{B9DD4DBC-30C6-9643-968E-5545DB66453B}"/>
              </a:ext>
            </a:extLst>
          </p:cNvPr>
          <p:cNvSpPr>
            <a:spLocks noGrp="1"/>
          </p:cNvSpPr>
          <p:nvPr>
            <p:ph type="subTitle" idx="1"/>
          </p:nvPr>
        </p:nvSpPr>
        <p:spPr>
          <a:xfrm rot="0" flipH="0" flipV="0">
            <a:off x="1524000" y="3602038"/>
            <a:ext cx="9777933" cy="2044766"/>
          </a:xfrm>
          <a:prstGeom prst="rect">
            <a:avLst/>
          </a:prstGeom>
        </p:spPr>
        <p:txBody>
          <a:bodyPr/>
          <a:lstStyle/>
          <a:p>
            <a:pPr lvl="0"/>
            <a:r>
              <a:rPr lang="zh-CN" altLang="zh-CN" sz="2400"/>
              <a:t>本文介绍了</a:t>
            </a:r>
            <a:r>
              <a:rPr lang="en-US" altLang="en-US" sz="2400"/>
              <a:t> Namada </a:t>
            </a:r>
            <a:r>
              <a:rPr lang="zh-CN" altLang="zh-CN" sz="2400"/>
              <a:t>的立方权益证明及其部署的关键改进，包括划时代的质押、立方削减和自动复利奖励。</a:t>
            </a:r>
            <a:endParaRPr lang="zh-CN" altLang="zh-CN"/>
          </a:p>
          <a:p>
            <a:pPr lvl="0"/>
            <a:r>
              <a:rPr lang="zh-CN" altLang="zh-CN" sz="2400"/>
              <a:t>参考：</a:t>
            </a:r>
            <a:r>
              <a:rPr lang="en-US" altLang="en-US" sz="2400"/>
              <a:t>https://namada.net/blog/namada-cubic-proof-of-stake
</a:t>
            </a:r>
          </a:p>
        </p:txBody>
      </p:sp>
    </p:spTree>
    <p:extLst>
      <p:ext uri="{BB962C8B-B14F-4D97-AF65-F5344CB8AC3E}">
        <p14:creationId xmlns:p14="http://schemas.microsoft.com/office/powerpoint/2010/main" val="13160084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
    <p:spTree>
      <p:nvGrpSpPr>
        <p:cNvPr id="4" name=""/>
        <p:cNvGrpSpPr/>
        <p:nvPr/>
      </p:nvGrpSpPr>
      <p:grpSpPr>
        <a:xfrm/>
      </p:grpSpPr>
      <p:sp>
        <p:nvSpPr>
          <p:cNvPr id="2" name="标题 1"/>
          <p:cNvSpPr>
            <a:spLocks noGrp="1"/>
          </p:cNvSpPr>
          <p:nvPr>
            <p:ph type="title"/>
          </p:nvPr>
        </p:nvSpPr>
        <p:spPr>
          <a:prstGeom prst="rect">
            <a:avLst/>
          </a:prstGeom>
        </p:spPr>
        <p:txBody>
          <a:bodyPr/>
          <a:lstStyle/>
          <a:p>
            <a:pPr lvl="0"/>
            <a:r>
              <a:rPr lang="zh-CN" altLang="zh-CN" b="1">
                <a:solidFill>
                  <a:srgbClr val="000000"/>
                </a:solidFill>
                <a:highlight>
                  <a:srgbClr val="FFFFFF"/>
                </a:highlight>
                <a:latin typeface="Space Grotesk"/>
                <a:ea typeface="Space Grotesk"/>
              </a:rPr>
              <a:t>奖励分配</a:t>
            </a:r>
            <a:endParaRPr/>
          </a:p>
        </p:txBody>
      </p:sp>
      <p:sp>
        <p:nvSpPr>
          <p:cNvPr id="3" name="内容占位符 2"/>
          <p:cNvSpPr>
            <a:spLocks noGrp="1"/>
          </p:cNvSpPr>
          <p:nvPr>
            <p:ph idx="1"/>
          </p:nvPr>
        </p:nvSpPr>
        <p:spPr>
          <a:prstGeom prst="rect">
            <a:avLst/>
          </a:prstGeom>
        </p:spPr>
        <p:txBody>
          <a:bodyPr/>
          <a:lstStyle/>
          <a:p>
            <a:pPr lvl="0"/>
            <a:r>
              <a:rPr lang="zh-CN" altLang="zh-CN">
                <a:solidFill>
                  <a:srgbClr val="000000"/>
                </a:solidFill>
                <a:highlight>
                  <a:srgbClr val="FFFFFF"/>
                </a:highlight>
                <a:latin typeface="Space Grotesk"/>
                <a:ea typeface="Space Grotesk"/>
              </a:rPr>
              <a:t>一旦确定了通货膨胀量</a:t>
            </a:r>
            <a:r>
              <a:rPr lang="en-US" altLang="en-US">
                <a:solidFill>
                  <a:srgbClr val="000000"/>
                </a:solidFill>
                <a:highlight>
                  <a:srgbClr val="FFFFFF"/>
                </a:highlight>
                <a:latin typeface="Space Grotesk"/>
                <a:ea typeface="Space Grotesk"/>
              </a:rPr>
              <a:t> </a:t>
            </a:r>
            <a:r>
              <a:rPr lang="zh-CN" altLang="zh-CN">
                <a:solidFill>
                  <a:srgbClr val="000000"/>
                </a:solidFill>
                <a:highlight>
                  <a:srgbClr val="F5F5F5"/>
                </a:highlight>
                <a:latin typeface="Courier"/>
                <a:ea typeface="Courier"/>
              </a:rPr>
              <a:t>π_new</a:t>
            </a:r>
            <a:r>
              <a:rPr lang="en-US" altLang="en-US">
                <a:solidFill>
                  <a:srgbClr val="000000"/>
                </a:solidFill>
                <a:highlight>
                  <a:srgbClr val="FFFFFF"/>
                </a:highlight>
                <a:latin typeface="Space Grotesk"/>
                <a:ea typeface="Space Grotesk"/>
              </a:rPr>
              <a:t> </a:t>
            </a:r>
            <a:r>
              <a:rPr lang="zh-CN" altLang="zh-CN">
                <a:solidFill>
                  <a:srgbClr val="000000"/>
                </a:solidFill>
                <a:highlight>
                  <a:srgbClr val="FFFFFF"/>
                </a:highlight>
                <a:latin typeface="Space Grotesk"/>
                <a:ea typeface="Space Grotesk"/>
              </a:rPr>
              <a:t>，新的代币就会被铸造到 PoS 账户地址，并一直保留在那里，直到验证者或委托者撤回。 Namada 采用的奖励分配方案基于 F1 费用分配，允许质押奖励自动复合并有效地自动重新绑定。因此，用户无需进行交易即可在 Namada 中领取质押奖励。为了完成这些事情，协议必须跟踪验证者和委托者在债券生命周期内的奖励。</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
    <p:spTree>
      <p:nvGrpSpPr>
        <p:cNvPr id="4" name=""/>
        <p:cNvGrpSpPr/>
        <p:nvPr/>
      </p:nvGrpSpPr>
      <p:grpSpPr>
        <a:xfrm/>
      </p:grpSpPr>
      <p:sp>
        <p:nvSpPr>
          <p:cNvPr id="2" name="标题 1"/>
          <p:cNvSpPr>
            <a:spLocks noGrp="1"/>
          </p:cNvSpPr>
          <p:nvPr>
            <p:ph type="title"/>
          </p:nvPr>
        </p:nvSpPr>
        <p:spPr>
          <a:prstGeom prst="rect">
            <a:avLst/>
          </a:prstGeom>
        </p:spPr>
        <p:txBody>
          <a:bodyPr/>
          <a:lstStyle/>
          <a:p>
            <a:pPr lvl="0"/>
            <a:r>
              <a:rPr lang="zh-CN" altLang="zh-CN" b="1">
                <a:solidFill>
                  <a:srgbClr val="000000"/>
                </a:solidFill>
                <a:highlight>
                  <a:srgbClr val="FFFFFF"/>
                </a:highlight>
                <a:latin typeface="Space Grotesk"/>
                <a:ea typeface="Space Grotesk"/>
              </a:rPr>
              <a:t>使用奖励产品有几个好处：</a:t>
            </a:r>
            <a:endParaRPr/>
          </a:p>
        </p:txBody>
      </p:sp>
      <p:sp>
        <p:nvSpPr>
          <p:cNvPr id="3" name="内容占位符 2"/>
          <p:cNvSpPr>
            <a:spLocks noGrp="1"/>
          </p:cNvSpPr>
          <p:nvPr>
            <p:ph idx="1"/>
          </p:nvPr>
        </p:nvSpPr>
        <p:spPr>
          <a:prstGeom prst="rect">
            <a:avLst/>
          </a:prstGeom>
        </p:spPr>
        <p:txBody>
          <a:bodyPr/>
          <a:lstStyle/>
          <a:p>
            <a:pPr marL="349758" lvl="0" algn="l"/>
            <a:r>
              <a:rPr lang="zh-CN" altLang="zh-CN">
                <a:solidFill>
                  <a:srgbClr val="000000"/>
                </a:solidFill>
                <a:highlight>
                  <a:srgbClr val="FFFFFF"/>
                </a:highlight>
                <a:latin typeface="Space Grotesk"/>
                <a:ea typeface="Space Grotesk"/>
              </a:rPr>
              <a:t>奖励产品的存储允许验证者的投票权通过考虑奖励产品及其抵押代币来立即更新。</a:t>
            </a:r>
            <a:endParaRPr/>
          </a:p>
          <a:p>
            <a:pPr marL="349758" lvl="0" algn="l"/>
            <a:r>
              <a:rPr lang="zh-CN" altLang="zh-CN">
                <a:solidFill>
                  <a:srgbClr val="000000"/>
                </a:solidFill>
                <a:highlight>
                  <a:srgbClr val="FFFFFF"/>
                </a:highlight>
                <a:latin typeface="Space Grotesk"/>
                <a:ea typeface="Space Grotesk"/>
              </a:rPr>
              <a:t>记入委托人（或自债券验证人）的代币数量只需在提款时计算，并考虑债券中的原始金额和债券生命周期内的奖励产品。</a:t>
            </a:r>
          </a:p>
          <a:p>
            <a:pPr marL="349758" lvl="0" algn="l"/>
            <a:r>
              <a:rPr lang="zh-CN" altLang="zh-CN">
                <a:solidFill>
                  <a:srgbClr val="000000"/>
                </a:solidFill>
                <a:highlight>
                  <a:srgbClr val="FFFFFF"/>
                </a:highlight>
                <a:latin typeface="Space Grotesk"/>
                <a:ea typeface="Space Grotesk"/>
              </a:rPr>
              <a:t>可以避免存储中大量不必要的迭代。</a:t>
            </a:r>
          </a:p>
          <a:p>
            <a:pPr marL="349758" lvl="0" algn="l"/>
            <a:r>
              <a:rPr lang="zh-CN" altLang="zh-CN">
                <a:solidFill>
                  <a:srgbClr val="000000"/>
                </a:solidFill>
                <a:highlight>
                  <a:srgbClr val="FFFFFF"/>
                </a:highlight>
                <a:latin typeface="Space Grotesk"/>
                <a:ea typeface="Space Grotesk"/>
              </a:rPr>
              <a:t>委托人无需重复提取奖励然后重新委托。</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
    <p:spTree>
      <p:nvGrpSpPr>
        <p:cNvPr id="4" name=""/>
        <p:cNvGrpSpPr/>
        <p:nvPr/>
      </p:nvGrpSpPr>
      <p:grpSpPr>
        <a:xfrm/>
      </p:grpSpPr>
      <p:sp>
        <p:nvSpPr>
          <p:cNvPr id="2" name="标题 1"/>
          <p:cNvSpPr>
            <a:spLocks noGrp="1"/>
          </p:cNvSpPr>
          <p:nvPr>
            <p:ph type="title"/>
          </p:nvPr>
        </p:nvSpPr>
        <p:spPr>
          <a:prstGeom prst="rect">
            <a:avLst/>
          </a:prstGeom>
        </p:spPr>
        <p:txBody>
          <a:bodyPr/>
          <a:lstStyle/>
          <a:p>
            <a:pPr lvl="0"/>
            <a:r>
              <a:rPr lang="zh-CN" altLang="zh-CN" b="1">
                <a:solidFill>
                  <a:srgbClr val="000000"/>
                </a:solidFill>
                <a:highlight>
                  <a:srgbClr val="FFFFFF"/>
                </a:highlight>
                <a:latin typeface="Space Grotesk"/>
                <a:ea typeface="Space Grotesk"/>
              </a:rPr>
              <a:t>概括</a:t>
            </a:r>
            <a:endParaRPr/>
          </a:p>
        </p:txBody>
      </p:sp>
      <p:sp>
        <p:nvSpPr>
          <p:cNvPr id="3" name="内容占位符 2"/>
          <p:cNvSpPr>
            <a:spLocks noGrp="1"/>
          </p:cNvSpPr>
          <p:nvPr>
            <p:ph idx="1"/>
          </p:nvPr>
        </p:nvSpPr>
        <p:spPr>
          <a:prstGeom prst="rect">
            <a:avLst/>
          </a:prstGeom>
        </p:spPr>
        <p:txBody>
          <a:bodyPr/>
          <a:lstStyle/>
          <a:p>
            <a:pPr marL="349758" lvl="0" algn="l"/>
            <a:r>
              <a:rPr lang="zh-CN" altLang="zh-CN">
                <a:solidFill>
                  <a:srgbClr val="000000"/>
                </a:solidFill>
                <a:highlight>
                  <a:srgbClr val="FFFFFF"/>
                </a:highlight>
                <a:latin typeface="Space Grotesk"/>
                <a:ea typeface="Space Grotesk"/>
              </a:rPr>
              <a:t>Epoch 质押：仅在 epoch 边界应用 PoS 状态更改可以使轻客户端更加高效，并允许 DKG 协议正确运行，以便加密内存池中的交易以优化隐私。</a:t>
            </a:r>
            <a:endParaRPr/>
          </a:p>
          <a:p>
            <a:pPr lvl="0" algn="l"/>
            <a:r>
              <a:rPr lang="zh-CN" altLang="zh-CN">
                <a:solidFill>
                  <a:srgbClr val="000000"/>
                </a:solidFill>
                <a:highlight>
                  <a:srgbClr val="FFFFFF"/>
                </a:highlight>
                <a:latin typeface="Space Grotesk"/>
                <a:ea typeface="Space Grotesk"/>
              </a:rPr>
              <a:t>三次削减：考虑相关的验证者行为（彼此附近犯下的违规行为）并增加削减惩罚的严重性可提供更好的安全性。</a:t>
            </a:r>
          </a:p>
          <a:p>
            <a:pPr lvl="0" algn="l"/>
            <a:r>
              <a:rPr lang="zh-CN" altLang="zh-CN">
                <a:solidFill>
                  <a:srgbClr val="000000"/>
                </a:solidFill>
                <a:highlight>
                  <a:srgbClr val="FFFFFF"/>
                </a:highlight>
                <a:latin typeface="Space Grotesk"/>
                <a:ea typeface="Space Grotesk"/>
              </a:rPr>
              <a:t>自动复合奖励：奖励产品的概念提高了处理 PoS 状态变化的协议效率，并有助于最大限度地提高用户（委托人）的奖励和用户体验。</a:t>
            </a:r>
          </a:p>
          <a:p>
            <a:pPr marL="349758" lvl="0" algn="l"/>
            <a:endParaRPr lang="en-US" altLang="en-US">
              <a:solidFill>
                <a:srgbClr val="000000"/>
              </a:solidFill>
              <a:highlight>
                <a:srgbClr val="FFFFFF"/>
              </a:highlight>
              <a:latin typeface="Space Grotesk"/>
              <a:ea typeface="Space Grotesk"/>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
    <p:spTree>
      <p:nvGrpSpPr>
        <p:cNvPr id="4" name=""/>
        <p:cNvGrpSpPr/>
        <p:nvPr/>
      </p:nvGrpSpPr>
      <p:grpSpPr>
        <a:xfrm/>
      </p:grpSpPr>
      <p:sp>
        <p:nvSpPr>
          <p:cNvPr id="3" name="内容占位符 2"/>
          <p:cNvSpPr>
            <a:spLocks noGrp="1"/>
          </p:cNvSpPr>
          <p:nvPr>
            <p:ph idx="1"/>
          </p:nvPr>
        </p:nvSpPr>
        <p:spPr>
          <a:prstGeom prst="rect">
            <a:avLst/>
          </a:prstGeom>
        </p:spPr>
        <p:txBody>
          <a:bodyPr/>
          <a:lstStyle/>
          <a:p>
            <a:pPr lvl="0"/>
            <a:r>
              <a:rPr lang="zh-CN" altLang="zh-CN">
                <a:solidFill>
                  <a:srgbClr val="000000"/>
                </a:solidFill>
                <a:highlight>
                  <a:srgbClr val="FFFFFF"/>
                </a:highlight>
                <a:latin typeface="Space Grotesk"/>
                <a:ea typeface="Space Grotesk"/>
              </a:rPr>
              <a:t>Namada 是一个 L1 权益证明区块链，提供与链间资产无关的隐私。 Namada 基于 Cosmos 生态系统中广泛使用的拜占庭容错 (BFT) 共识机制，由 Tendermint 提供（带有 Rust 绑定的 Go 实现），与证明相比，它可以实现快速的区块最终确定时间和低得多的计算开销工作量证明（PoW）共识机制，如比特币。为了在 BFT 系统中达成共识，至少 2/3 加权多数节点（称为验证器）必须是诚实的并按照协议行事。</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
    <p:spTree>
      <p:nvGrpSpPr>
        <p:cNvPr id="3" name=""/>
        <p:cNvGrpSpPr/>
        <p:nvPr/>
      </p:nvGrpSpPr>
      <p:grpSpPr>
        <a:xfrm/>
      </p:grpSpPr>
      <p:sp>
        <p:nvSpPr>
          <p:cNvPr id="2" name="标题 1"/>
          <p:cNvSpPr>
            <a:spLocks noGrp="1"/>
          </p:cNvSpPr>
          <p:nvPr>
            <p:ph type="title"/>
          </p:nvPr>
        </p:nvSpPr>
        <p:spPr>
          <a:prstGeom prst="rect">
            <a:avLst/>
          </a:prstGeom>
        </p:spPr>
        <p:txBody>
          <a:bodyPr/>
          <a:lstStyle/>
          <a:p>
            <a:pPr lvl="0"/>
            <a:r>
              <a:rPr lang="en-US" altLang="en-US" b="1"/>
              <a:t>Namada </a:t>
            </a:r>
            <a:r>
              <a:rPr lang="zh-CN" altLang="zh-CN" b="1"/>
              <a:t>立方削减率图</a:t>
            </a:r>
            <a:endParaRPr/>
          </a:p>
        </p:txBody>
      </p:sp>
      <p:pic>
        <p:nvPicPr>
          <p:cNvPr id="4" name=""/>
          <p:cNvPicPr>
            <a:picLocks noChangeAspect="1"/>
          </p:cNvPicPr>
          <p:nvPr/>
        </p:nvPicPr>
        <p:blipFill>
          <a:blip r:embed="rId2"/>
          <a:stretch/>
        </p:blipFill>
        <p:spPr>
          <a:xfrm rot="0" flipH="0" flipV="0">
            <a:off x="2175542" y="1821656"/>
            <a:ext cx="7595988" cy="4272743"/>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
    <p:spTree>
      <p:nvGrpSpPr>
        <p:cNvPr id="4" name=""/>
        <p:cNvGrpSpPr/>
        <p:nvPr/>
      </p:nvGrpSpPr>
      <p:grpSpPr>
        <a:xfrm/>
      </p:grpSpPr>
      <p:sp>
        <p:nvSpPr>
          <p:cNvPr id="3" name="内容占位符 2"/>
          <p:cNvSpPr>
            <a:spLocks noGrp="1"/>
          </p:cNvSpPr>
          <p:nvPr>
            <p:ph idx="1"/>
          </p:nvPr>
        </p:nvSpPr>
        <p:spPr>
          <a:prstGeom prst="rect">
            <a:avLst/>
          </a:prstGeom>
        </p:spPr>
        <p:txBody>
          <a:bodyPr/>
          <a:lstStyle/>
          <a:p>
            <a:pPr lvl="0"/>
            <a:r>
              <a:rPr lang="zh-CN" altLang="zh-CN">
                <a:solidFill>
                  <a:srgbClr val="000000"/>
                </a:solidFill>
                <a:highlight>
                  <a:srgbClr val="FFFFFF"/>
                </a:highlight>
                <a:latin typeface="Space Grotesk"/>
                <a:ea typeface="Space Grotesk"/>
              </a:rPr>
              <a:t>Namada 使用权益证明 (PoS) 来提供针对网络女巫攻击的安全性，其中恶意实体获得足够的投票权来破坏链的共识。与矿工在 PoW 系统中使用大量计算能力进行哈希竞争来创建下一个区块不同，区块提议者是从一组验证者中选出的，其概率与验证者的抵押权益（或投票权）成正比。然后，验证者使用该投票权来确定是否已达成 2/3 多数共识。此外，区块提议者机制还让 PoS 链比需要消耗大量能源才能达成共识的 PoW 链更加环保。</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
    <p:spTree>
      <p:nvGrpSpPr>
        <p:cNvPr id="4" name=""/>
        <p:cNvGrpSpPr/>
        <p:nvPr/>
      </p:nvGrpSpPr>
      <p:grpSpPr>
        <a:xfrm/>
      </p:grpSpPr>
      <p:sp>
        <p:nvSpPr>
          <p:cNvPr id="3" name="内容占位符 2"/>
          <p:cNvSpPr>
            <a:spLocks noGrp="1"/>
          </p:cNvSpPr>
          <p:nvPr>
            <p:ph idx="1"/>
          </p:nvPr>
        </p:nvSpPr>
        <p:spPr>
          <a:xfrm rot="0" flipH="0" flipV="0">
            <a:off x="838264" y="874726"/>
            <a:ext cx="10515600" cy="4351338"/>
          </a:xfrm>
          <a:prstGeom prst="rect">
            <a:avLst/>
          </a:prstGeom>
        </p:spPr>
        <p:txBody>
          <a:bodyPr/>
          <a:lstStyle/>
          <a:p>
            <a:pPr lvl="0"/>
            <a:r>
              <a:rPr lang="zh-CN" altLang="zh-CN">
                <a:solidFill>
                  <a:srgbClr val="000000"/>
                </a:solidFill>
                <a:highlight>
                  <a:srgbClr val="FFFFFF"/>
                </a:highlight>
                <a:latin typeface="Space Grotesk"/>
                <a:ea typeface="Space Grotesk"/>
              </a:rPr>
              <a:t>本文分为三个主要部分。</a:t>
            </a:r>
            <a:endParaRPr/>
          </a:p>
          <a:p>
            <a:pPr lvl="0"/>
            <a:r>
              <a:rPr lang="zh-CN" altLang="zh-CN">
                <a:solidFill>
                  <a:srgbClr val="000000"/>
                </a:solidFill>
                <a:highlight>
                  <a:srgbClr val="FFFFFF"/>
                </a:highlight>
                <a:latin typeface="Space Grotesk"/>
                <a:ea typeface="Space Grotesk"/>
              </a:rPr>
              <a:t>首先，我们描述新纪元 PoS 系统的机制和配置。</a:t>
            </a:r>
          </a:p>
          <a:p>
            <a:pPr lvl="0"/>
            <a:r>
              <a:rPr lang="zh-CN" altLang="zh-CN">
                <a:solidFill>
                  <a:srgbClr val="000000"/>
                </a:solidFill>
                <a:highlight>
                  <a:srgbClr val="FFFFFF"/>
                </a:highlight>
                <a:latin typeface="Space Grotesk"/>
                <a:ea typeface="Space Grotesk"/>
              </a:rPr>
              <a:t>然后我们描述 Namada 针对验证者不当行为进行削减的新颖方法。</a:t>
            </a:r>
          </a:p>
          <a:p>
            <a:pPr lvl="0"/>
            <a:r>
              <a:rPr lang="zh-CN" altLang="zh-CN">
                <a:solidFill>
                  <a:srgbClr val="000000"/>
                </a:solidFill>
                <a:highlight>
                  <a:srgbClr val="FFFFFF"/>
                </a:highlight>
                <a:latin typeface="Space Grotesk"/>
                <a:ea typeface="Space Grotesk"/>
              </a:rPr>
              <a:t>最后，我们描述了 PoS 模块内的通货膨胀和奖励系统。</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
    <p:spTree>
      <p:nvGrpSpPr>
        <p:cNvPr id="4" name=""/>
        <p:cNvGrpSpPr/>
        <p:nvPr/>
      </p:nvGrpSpPr>
      <p:grpSpPr>
        <a:xfrm/>
      </p:grpSpPr>
      <p:sp>
        <p:nvSpPr>
          <p:cNvPr id="2" name="标题 1"/>
          <p:cNvSpPr>
            <a:spLocks noGrp="1"/>
          </p:cNvSpPr>
          <p:nvPr>
            <p:ph type="title"/>
          </p:nvPr>
        </p:nvSpPr>
        <p:spPr>
          <a:prstGeom prst="rect">
            <a:avLst/>
          </a:prstGeom>
        </p:spPr>
        <p:txBody>
          <a:bodyPr/>
          <a:lstStyle/>
          <a:p>
            <a:pPr lvl="0"/>
            <a:r>
              <a:rPr lang="zh-CN" altLang="zh-CN" b="1">
                <a:solidFill>
                  <a:srgbClr val="000000"/>
                </a:solidFill>
                <a:highlight>
                  <a:srgbClr val="FFFFFF"/>
                </a:highlight>
                <a:latin typeface="Space Grotesk"/>
                <a:ea typeface="Space Grotesk"/>
              </a:rPr>
              <a:t>划时代的权益证明</a:t>
            </a:r>
            <a:endParaRPr/>
          </a:p>
        </p:txBody>
      </p:sp>
      <p:sp>
        <p:nvSpPr>
          <p:cNvPr id="3" name="内容占位符 2"/>
          <p:cNvSpPr>
            <a:spLocks noGrp="1"/>
          </p:cNvSpPr>
          <p:nvPr>
            <p:ph idx="1"/>
          </p:nvPr>
        </p:nvSpPr>
        <p:spPr>
          <a:prstGeom prst="rect">
            <a:avLst/>
          </a:prstGeom>
        </p:spPr>
        <p:txBody>
          <a:bodyPr/>
          <a:lstStyle/>
          <a:p>
            <a:pPr lvl="0"/>
            <a:r>
              <a:rPr lang="zh-CN" altLang="zh-CN">
                <a:solidFill>
                  <a:srgbClr val="000000"/>
                </a:solidFill>
                <a:highlight>
                  <a:srgbClr val="FFFFFF"/>
                </a:highlight>
                <a:latin typeface="Space Grotesk"/>
                <a:ea typeface="Space Grotesk"/>
              </a:rPr>
              <a:t>Namada 中的原生质押代币被标识为 NAM。我们将该代币的最小面额称为 namnam，其中 100 万 namnam 等于 1 NAM。纪元定义了一组连续区块和一段时间，它们具有 PoS 系统的某些固定配置。</a:t>
            </a:r>
            <a:endParaRPr/>
          </a:p>
          <a:p>
            <a:pPr lvl="0"/>
            <a:r>
              <a:rPr lang="zh-CN" altLang="zh-CN" b="1">
                <a:solidFill>
                  <a:srgbClr val="000000"/>
                </a:solidFill>
                <a:highlight>
                  <a:srgbClr val="FFFFFF"/>
                </a:highlight>
                <a:latin typeface="Space Grotesk"/>
                <a:ea typeface="Space Grotesk"/>
              </a:rPr>
              <a:t>Namada 采用纪元质押有两个主要原因：</a:t>
            </a:r>
          </a:p>
          <a:p>
            <a:pPr lvl="0" algn="l"/>
            <a:r>
              <a:rPr lang="zh-CN" altLang="zh-CN">
                <a:solidFill>
                  <a:srgbClr val="000000"/>
                </a:solidFill>
                <a:highlight>
                  <a:srgbClr val="FFFFFF"/>
                </a:highlight>
                <a:latin typeface="Space Grotesk"/>
                <a:ea typeface="Space Grotesk"/>
              </a:rPr>
              <a:t>轻客户端变得更加高效，因为需要跟踪的状态更改（特别是验证器集更改）更少，从而导致更快的状态验证</a:t>
            </a:r>
          </a:p>
          <a:p>
            <a:pPr lvl="0" algn="l"/>
            <a:r>
              <a:rPr lang="zh-CN" altLang="zh-CN">
                <a:solidFill>
                  <a:srgbClr val="000000"/>
                </a:solidFill>
                <a:highlight>
                  <a:srgbClr val="FFFFFF"/>
                </a:highlight>
                <a:latin typeface="Space Grotesk"/>
                <a:ea typeface="Space Grotesk"/>
              </a:rPr>
              <a:t>最终，Namada（以及更大的 Anoma 生态系统）将依赖 Ferveo DKG 协议来加密内存池中的交易。 Ferveo 必须知道近期 epoch 的验证器集，以便有足够的时间在给定 epoch 之前计算 DKG。</a:t>
            </a:r>
          </a:p>
          <a:p>
            <a:pPr lvl="0" algn="l"/>
            <a:endParaRPr lang="en-US" altLang="en-US">
              <a:solidFill>
                <a:srgbClr val="000000"/>
              </a:solidFill>
              <a:highlight>
                <a:srgbClr val="FFFFFF"/>
              </a:highlight>
              <a:latin typeface="Space Grotesk"/>
              <a:ea typeface="Space Grotesk"/>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
    <p:spTree>
      <p:nvGrpSpPr>
        <p:cNvPr id="4" name=""/>
        <p:cNvGrpSpPr/>
        <p:nvPr/>
      </p:nvGrpSpPr>
      <p:grpSpPr>
        <a:xfrm/>
      </p:grpSpPr>
      <p:sp>
        <p:nvSpPr>
          <p:cNvPr id="2" name="标题 1"/>
          <p:cNvSpPr>
            <a:spLocks noGrp="1"/>
          </p:cNvSpPr>
          <p:nvPr>
            <p:ph type="title"/>
          </p:nvPr>
        </p:nvSpPr>
        <p:spPr>
          <a:prstGeom prst="rect">
            <a:avLst/>
          </a:prstGeom>
        </p:spPr>
        <p:txBody>
          <a:bodyPr/>
          <a:lstStyle/>
          <a:p>
            <a:pPr lvl="0"/>
            <a:r>
              <a:rPr lang="zh-CN" altLang="zh-CN" b="1">
                <a:solidFill>
                  <a:srgbClr val="000000"/>
                </a:solidFill>
                <a:highlight>
                  <a:srgbClr val="FFFFFF"/>
                </a:highlight>
                <a:latin typeface="Space Grotesk"/>
                <a:ea typeface="Space Grotesk"/>
              </a:rPr>
              <a:t>Namada 验证器分为三组之一：</a:t>
            </a:r>
            <a:endParaRPr/>
          </a:p>
        </p:txBody>
      </p:sp>
      <p:sp>
        <p:nvSpPr>
          <p:cNvPr id="3" name="内容占位符 2"/>
          <p:cNvSpPr>
            <a:spLocks noGrp="1"/>
          </p:cNvSpPr>
          <p:nvPr>
            <p:ph idx="1"/>
          </p:nvPr>
        </p:nvSpPr>
        <p:spPr>
          <a:prstGeom prst="rect">
            <a:avLst/>
          </a:prstGeom>
        </p:spPr>
        <p:txBody>
          <a:bodyPr/>
          <a:lstStyle/>
          <a:p>
            <a:pPr marL="349758" lvl="0" algn="l"/>
            <a:r>
              <a:rPr lang="zh-CN" altLang="zh-CN">
                <a:solidFill>
                  <a:srgbClr val="000000"/>
                </a:solidFill>
                <a:highlight>
                  <a:srgbClr val="FFFFFF"/>
                </a:highlight>
                <a:latin typeface="Space Grotesk"/>
                <a:ea typeface="Space Grotesk"/>
              </a:rPr>
              <a:t>共识：在共识投票机制中活跃的验证者，被选为按投票权加权的</a:t>
            </a:r>
            <a:r>
              <a:rPr lang="en-US" altLang="en-US">
                <a:solidFill>
                  <a:srgbClr val="000000"/>
                </a:solidFill>
                <a:highlight>
                  <a:srgbClr val="FFFFFF"/>
                </a:highlight>
                <a:latin typeface="Space Grotesk"/>
                <a:ea typeface="Space Grotesk"/>
              </a:rPr>
              <a:t> </a:t>
            </a:r>
            <a:r>
              <a:rPr lang="en-US" altLang="en-US">
                <a:solidFill>
                  <a:srgbClr val="000000"/>
                </a:solidFill>
                <a:highlight>
                  <a:srgbClr val="F5F5F5"/>
                </a:highlight>
                <a:latin typeface="Courier"/>
                <a:ea typeface="Courier"/>
              </a:rPr>
              <a:t>max_consensus_validators</a:t>
            </a:r>
            <a:r>
              <a:rPr lang="en-US" altLang="en-US">
                <a:solidFill>
                  <a:srgbClr val="000000"/>
                </a:solidFill>
                <a:highlight>
                  <a:srgbClr val="FFFFFF"/>
                </a:highlight>
                <a:latin typeface="Space Grotesk"/>
                <a:ea typeface="Space Grotesk"/>
              </a:rPr>
              <a:t> </a:t>
            </a:r>
            <a:r>
              <a:rPr lang="zh-CN" altLang="zh-CN">
                <a:solidFill>
                  <a:srgbClr val="000000"/>
                </a:solidFill>
                <a:highlight>
                  <a:srgbClr val="FFFFFF"/>
                </a:highlight>
                <a:latin typeface="Space Grotesk"/>
                <a:ea typeface="Space Grotesk"/>
              </a:rPr>
              <a:t>最大验证者。他们是唯一可以从 PoS 通胀中获得区块奖励的验证者。</a:t>
            </a:r>
            <a:endParaRPr/>
          </a:p>
          <a:p>
            <a:pPr marL="349758" lvl="0" algn="l"/>
            <a:r>
              <a:rPr lang="zh-CN" altLang="zh-CN">
                <a:solidFill>
                  <a:srgbClr val="000000"/>
                </a:solidFill>
                <a:highlight>
                  <a:srgbClr val="FFFFFF"/>
                </a:highlight>
                <a:latin typeface="Space Grotesk"/>
                <a:ea typeface="Space Grotesk"/>
              </a:rPr>
              <a:t>低于容量：验证者的抵押权益少于共识验证者，但高于某个小阈值</a:t>
            </a:r>
            <a:r>
              <a:rPr lang="en-US" altLang="en-US">
                <a:solidFill>
                  <a:srgbClr val="000000"/>
                </a:solidFill>
                <a:highlight>
                  <a:srgbClr val="FFFFFF"/>
                </a:highlight>
                <a:latin typeface="Space Grotesk"/>
                <a:ea typeface="Space Grotesk"/>
              </a:rPr>
              <a:t> </a:t>
            </a:r>
            <a:r>
              <a:rPr lang="en-US" altLang="en-US">
                <a:solidFill>
                  <a:srgbClr val="000000"/>
                </a:solidFill>
                <a:highlight>
                  <a:srgbClr val="F5F5F5"/>
                </a:highlight>
                <a:latin typeface="Courier"/>
                <a:ea typeface="Courier"/>
              </a:rPr>
              <a:t>min_validator_stake</a:t>
            </a:r>
            <a:r>
              <a:rPr lang="en-US" altLang="en-US">
                <a:solidFill>
                  <a:srgbClr val="000000"/>
                </a:solidFill>
                <a:highlight>
                  <a:srgbClr val="FFFFFF"/>
                </a:highlight>
                <a:latin typeface="Space Grotesk"/>
                <a:ea typeface="Space Grotesk"/>
              </a:rPr>
              <a:t> </a:t>
            </a:r>
            <a:r>
              <a:rPr lang="zh-CN" altLang="zh-CN">
                <a:solidFill>
                  <a:srgbClr val="000000"/>
                </a:solidFill>
                <a:highlight>
                  <a:srgbClr val="FFFFFF"/>
                </a:highlight>
                <a:latin typeface="Space Grotesk"/>
                <a:ea typeface="Space Grotesk"/>
              </a:rPr>
              <a:t>。</a:t>
            </a:r>
          </a:p>
          <a:p>
            <a:pPr marL="349758" lvl="0" algn="l"/>
            <a:r>
              <a:rPr lang="zh-CN" altLang="zh-CN">
                <a:solidFill>
                  <a:srgbClr val="000000"/>
                </a:solidFill>
                <a:highlight>
                  <a:srgbClr val="FFFFFF"/>
                </a:highlight>
                <a:latin typeface="Space Grotesk"/>
                <a:ea typeface="Space Grotesk"/>
              </a:rPr>
              <a:t>低于阈值：权益低于</a:t>
            </a:r>
            <a:r>
              <a:rPr lang="en-US" altLang="en-US">
                <a:solidFill>
                  <a:srgbClr val="000000"/>
                </a:solidFill>
                <a:highlight>
                  <a:srgbClr val="FFFFFF"/>
                </a:highlight>
                <a:latin typeface="Space Grotesk"/>
                <a:ea typeface="Space Grotesk"/>
              </a:rPr>
              <a:t> </a:t>
            </a:r>
            <a:r>
              <a:rPr lang="en-US" altLang="en-US">
                <a:solidFill>
                  <a:srgbClr val="000000"/>
                </a:solidFill>
                <a:highlight>
                  <a:srgbClr val="F5F5F5"/>
                </a:highlight>
                <a:latin typeface="Courier"/>
                <a:ea typeface="Courier"/>
              </a:rPr>
              <a:t>min_validator_stake</a:t>
            </a:r>
            <a:r>
              <a:rPr lang="en-US" altLang="en-US">
                <a:solidFill>
                  <a:srgbClr val="000000"/>
                </a:solidFill>
                <a:highlight>
                  <a:srgbClr val="FFFFFF"/>
                </a:highlight>
                <a:latin typeface="Space Grotesk"/>
                <a:ea typeface="Space Grotesk"/>
              </a:rPr>
              <a:t> </a:t>
            </a:r>
            <a:r>
              <a:rPr lang="zh-CN" altLang="zh-CN">
                <a:solidFill>
                  <a:srgbClr val="000000"/>
                </a:solidFill>
                <a:highlight>
                  <a:srgbClr val="FFFFFF"/>
                </a:highlight>
                <a:latin typeface="Space Grotesk"/>
                <a:ea typeface="Space Grotesk"/>
              </a:rPr>
              <a:t>的所有其他验证者。</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
    <p:spTree>
      <p:nvGrpSpPr>
        <p:cNvPr id="4" name=""/>
        <p:cNvGrpSpPr/>
        <p:nvPr/>
      </p:nvGrpSpPr>
      <p:grpSpPr>
        <a:xfrm/>
      </p:grpSpPr>
      <p:sp>
        <p:nvSpPr>
          <p:cNvPr id="2" name="标题 1"/>
          <p:cNvSpPr>
            <a:spLocks noGrp="1"/>
          </p:cNvSpPr>
          <p:nvPr>
            <p:ph type="title"/>
          </p:nvPr>
        </p:nvSpPr>
        <p:spPr>
          <a:prstGeom prst="rect">
            <a:avLst/>
          </a:prstGeom>
        </p:spPr>
        <p:txBody>
          <a:bodyPr/>
          <a:lstStyle/>
          <a:p>
            <a:pPr lvl="0"/>
            <a:r>
              <a:rPr lang="zh-CN" altLang="zh-CN" b="1">
                <a:solidFill>
                  <a:srgbClr val="000000"/>
                </a:solidFill>
                <a:highlight>
                  <a:srgbClr val="FFFFFF"/>
                </a:highlight>
                <a:latin typeface="Space Grotesk"/>
                <a:ea typeface="Space Grotesk"/>
              </a:rPr>
              <a:t>立方削减</a:t>
            </a:r>
            <a:endParaRPr/>
          </a:p>
        </p:txBody>
      </p:sp>
      <p:sp>
        <p:nvSpPr>
          <p:cNvPr id="3" name="内容占位符 2"/>
          <p:cNvSpPr>
            <a:spLocks noGrp="1"/>
          </p:cNvSpPr>
          <p:nvPr>
            <p:ph idx="1"/>
          </p:nvPr>
        </p:nvSpPr>
        <p:spPr>
          <a:prstGeom prst="rect">
            <a:avLst/>
          </a:prstGeom>
        </p:spPr>
        <p:txBody>
          <a:bodyPr/>
          <a:lstStyle/>
          <a:p>
            <a:pPr lvl="0"/>
            <a:r>
              <a:rPr lang="zh-CN" altLang="zh-CN">
                <a:solidFill>
                  <a:srgbClr val="000000"/>
                </a:solidFill>
                <a:highlight>
                  <a:srgbClr val="FFFFFF"/>
                </a:highlight>
                <a:latin typeface="Space Grotesk"/>
                <a:ea typeface="Space Grotesk"/>
              </a:rPr>
              <a:t>与许多其他 PoS 区块链一样，削减是惩罚行为不当的验证者的一种方式。如果验证者被发现行为不当，则验证者的部分抵押权益将被削减或扣押。受到惩罚的验证者违规行为包括：</a:t>
            </a:r>
            <a:endParaRPr/>
          </a:p>
          <a:p>
            <a:pPr lvl="0" algn="l"/>
            <a:r>
              <a:rPr lang="zh-CN" altLang="zh-CN">
                <a:solidFill>
                  <a:srgbClr val="000000"/>
                </a:solidFill>
                <a:highlight>
                  <a:srgbClr val="FFFFFF"/>
                </a:highlight>
                <a:latin typeface="Space Grotesk"/>
                <a:ea typeface="Space Grotesk"/>
              </a:rPr>
              <a:t>签署无效区块</a:t>
            </a:r>
          </a:p>
          <a:p>
            <a:pPr marL="349758" lvl="0" algn="l"/>
            <a:r>
              <a:rPr lang="zh-CN" altLang="zh-CN">
                <a:solidFill>
                  <a:srgbClr val="000000"/>
                </a:solidFill>
                <a:highlight>
                  <a:srgbClr val="FFFFFF"/>
                </a:highlight>
                <a:latin typeface="Space Grotesk"/>
                <a:ea typeface="Space Grotesk"/>
              </a:rPr>
              <a:t>在同一高度签署两个不同的区块</a:t>
            </a:r>
          </a:p>
          <a:p>
            <a:pPr marL="349758" lvl="0" algn="l"/>
            <a:r>
              <a:rPr lang="zh-CN" altLang="zh-CN">
                <a:solidFill>
                  <a:srgbClr val="000000"/>
                </a:solidFill>
                <a:highlight>
                  <a:srgbClr val="FFFFFF"/>
                </a:highlight>
                <a:latin typeface="Space Grotesk"/>
                <a:ea typeface="Space Grotesk"/>
              </a:rPr>
              <a:t>失忆症攻击</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
    <p:spTree>
      <p:nvGrpSpPr>
        <p:cNvPr id="4" name=""/>
        <p:cNvGrpSpPr/>
        <p:nvPr/>
      </p:nvGrpSpPr>
      <p:grpSpPr>
        <a:xfrm/>
      </p:grpSpPr>
      <p:sp>
        <p:nvSpPr>
          <p:cNvPr id="2" name="标题 1"/>
          <p:cNvSpPr>
            <a:spLocks noGrp="1"/>
          </p:cNvSpPr>
          <p:nvPr>
            <p:ph type="title"/>
          </p:nvPr>
        </p:nvSpPr>
        <p:spPr>
          <a:prstGeom prst="rect">
            <a:avLst/>
          </a:prstGeom>
        </p:spPr>
        <p:txBody>
          <a:bodyPr/>
          <a:lstStyle/>
          <a:p>
            <a:pPr lvl="0"/>
            <a:r>
              <a:rPr lang="zh-CN" altLang="zh-CN" b="1">
                <a:solidFill>
                  <a:srgbClr val="000000"/>
                </a:solidFill>
                <a:highlight>
                  <a:srgbClr val="FFFFFF"/>
                </a:highlight>
                <a:latin typeface="Space Grotesk"/>
                <a:ea typeface="Space Grotesk"/>
              </a:rPr>
              <a:t>通货膨胀和奖励</a:t>
            </a:r>
            <a:endParaRPr/>
          </a:p>
        </p:txBody>
      </p:sp>
      <p:sp>
        <p:nvSpPr>
          <p:cNvPr id="3" name="内容占位符 2"/>
          <p:cNvSpPr>
            <a:spLocks noGrp="1"/>
          </p:cNvSpPr>
          <p:nvPr>
            <p:ph idx="1"/>
          </p:nvPr>
        </p:nvSpPr>
        <p:spPr>
          <a:prstGeom prst="rect">
            <a:avLst/>
          </a:prstGeom>
        </p:spPr>
        <p:txBody>
          <a:bodyPr/>
          <a:lstStyle/>
          <a:p>
            <a:pPr lvl="0"/>
            <a:r>
              <a:rPr lang="zh-CN" altLang="zh-CN">
                <a:solidFill>
                  <a:srgbClr val="000000"/>
                </a:solidFill>
                <a:highlight>
                  <a:srgbClr val="FFFFFF"/>
                </a:highlight>
                <a:latin typeface="Space Grotesk"/>
                <a:ea typeface="Space Grotesk"/>
              </a:rPr>
              <a:t>Namada 协议在每个新纪元开始时铸造通胀代币，并为那些在 PoS 系统中锁定代币的人保留一些奖励，用于共识投票权。</a:t>
            </a:r>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默认字体" panose="020F0302020204030204"/>
        <a:ea typeface=""/>
        <a:cs typeface=""/>
        <a:font script="Jpan" typeface="游ゴシック Light"/>
        <a:font script="Hang" typeface="맑은 고딕"/>
        <a:font script="Hans" typeface="默认字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默认字体" panose="020F0502020204030204"/>
        <a:ea typeface=""/>
        <a:cs typeface=""/>
        <a:font script="Jpan" typeface="游ゴシック"/>
        <a:font script="Hang" typeface="맑은 고딕"/>
        <a:font script="Hans" typeface="默认字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Macintosh PowerPoint</Application>
  <PresentationFormat>宽屏</PresentationFormat>
  <Paragraphs>0</Paragraphs>
  <Slides>1</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vt:i4>
      </vt:variant>
    </vt:vector>
  </HeadingPairs>
  <TitlesOfParts>
    <vt:vector size="5" baseType="lpstr">
      <vt:lpstr>等线</vt:lpstr>
      <vt:lpstr>等线 Light</vt:lpstr>
      <vt:lpstr>Arial</vt:lpstr>
      <vt:lpstr>Office 主题​​</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T137532</dc:creator>
  <cp:lastModifiedBy>T137532</cp:lastModifiedBy>
  <cp:revision>1</cp:revision>
  <dcterms:created xsi:type="dcterms:W3CDTF">2022-12-22T07:09:10Z</dcterms:created>
  <dcterms:modified xsi:type="dcterms:W3CDTF">2022-12-22T07:09:17Z</dcterms:modified>
</cp:coreProperties>
</file>