
<file path=[Content_Types].xml><?xml version="1.0" encoding="utf-8"?>
<Types xmlns="http://schemas.openxmlformats.org/package/2006/content-types">
  <Default Extension="png" ContentType="image/png"/>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s/slide6.xml" ContentType="application/vnd.openxmlformats-officedocument.presentationml.slide+xml"/>
  <Override PartName="/ppt/slides/slide3.xml" ContentType="application/vnd.openxmlformats-officedocument.presentationml.slide+xml"/>
  <Override PartName="/docProps/core.xml" ContentType="application/vnd.openxmlformats-package.core-properties+xml"/>
  <Override PartName="/ppt/slides/slide1.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2.xml" ContentType="application/vnd.openxmlformats-officedocument.presentationml.slide+xml"/>
  <Override PartName="/ppt/slideLayouts/slideLayout4.xml" ContentType="application/vnd.openxmlformats-officedocument.presentationml.slideLayout+xml"/>
  <Override PartName="/ppt/theme/theme1.xml" ContentType="application/vnd.openxmlformats-officedocument.theme+xml"/>
  <Override PartName="/docProps/app.xml" ContentType="application/vnd.openxmlformats-officedocument.extended-properties+xml"/>
  <Override PartName="/ppt/slideLayouts/slideLayout7.xml" ContentType="application/vnd.openxmlformats-officedocument.presentationml.slideLayout+xml"/>
  <Override PartName="/ppt/tableStyles.xml" ContentType="application/vnd.openxmlformats-officedocument.presentationml.tableStyles+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Relationships xmlns="http://schemas.openxmlformats.org/package/2006/relationships"><Relationship Id="rId1" Type="http://schemas.openxmlformats.org/package/2006/relationships/metadata/core-properties" Target="docProps/core.xml" /><Relationship Id="rId2" Type="http://schemas.openxmlformats.org/officeDocument/2006/relationships/extended-properties" Target="docProps/app.xml" /><Relationship Id="rId0"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firstSlideNum="1">
  <p:sldMasterIdLst>
    <p:sldMasterId id="2147483648" r:id="rId0"/>
  </p:sldMasterIdLst>
  <p:sldIdLst>
    <p:sldId id="256" r:id="rId1"/>
    <p:sldId id="257" r:id="rId2"/>
    <p:sldId id="258" r:id="rId3"/>
    <p:sldId id="259" r:id="rId4"/>
    <p:sldId id="260" r:id="rId5"/>
    <p:sldId id="261" r:id="rId6"/>
    <p:sldId id="262" r:id="rId7"/>
    <p:sldId id="263" r:id="rId8"/>
  </p:sldIdLst>
  <p:sldSz cx="12192000" cy="6858000" type="screen16x9"/>
  <p:notesSz cx="6858000" cy="9144000"/>
  <p:embeddedFontLst/>
  <p:defaultTextStyle>
    <a:defPPr>
      <a:defRPr lang="zh-CN"/>
    </a:defPPr>
    <a:lvl1pPr marL="0" algn="l" defTabSz="914400" rtl="false" eaLnBrk="true" latinLnBrk="false" hangingPunct="true">
      <a:lnSpc>
        <a:spcPct val="130000"/>
      </a:lnSpc>
      <a:defRPr sz="1800" kern="1200">
        <a:solidFill>
          <a:schemeClr val="tx1"/>
        </a:solidFill>
        <a:latin typeface="+mn-lt"/>
        <a:ea typeface="+mn-ea"/>
        <a:cs typeface="+mn-cs"/>
      </a:defRPr>
    </a:lvl1pPr>
    <a:lvl2pPr marL="457200" algn="l" defTabSz="914400" rtl="false" eaLnBrk="true" latinLnBrk="false" hangingPunct="true">
      <a:lnSpc>
        <a:spcPct val="130000"/>
      </a:lnSpc>
      <a:defRPr sz="1800" kern="1200">
        <a:solidFill>
          <a:schemeClr val="tx1"/>
        </a:solidFill>
        <a:latin typeface="+mn-lt"/>
        <a:ea typeface="+mn-ea"/>
        <a:cs typeface="+mn-cs"/>
      </a:defRPr>
    </a:lvl2pPr>
    <a:lvl3pPr marL="914400" algn="l" defTabSz="914400" rtl="false" eaLnBrk="true" latinLnBrk="false" hangingPunct="true">
      <a:lnSpc>
        <a:spcPct val="130000"/>
      </a:lnSpc>
      <a:defRPr sz="1800" kern="1200">
        <a:solidFill>
          <a:schemeClr val="tx1"/>
        </a:solidFill>
        <a:latin typeface="+mn-lt"/>
        <a:ea typeface="+mn-ea"/>
        <a:cs typeface="+mn-cs"/>
      </a:defRPr>
    </a:lvl3pPr>
    <a:lvl4pPr marL="1371600" algn="l" defTabSz="914400" rtl="false" eaLnBrk="true" latinLnBrk="false" hangingPunct="true">
      <a:lnSpc>
        <a:spcPct val="130000"/>
      </a:lnSpc>
      <a:defRPr sz="1800" kern="1200">
        <a:solidFill>
          <a:schemeClr val="tx1"/>
        </a:solidFill>
        <a:latin typeface="+mn-lt"/>
        <a:ea typeface="+mn-ea"/>
        <a:cs typeface="+mn-cs"/>
      </a:defRPr>
    </a:lvl4pPr>
    <a:lvl5pPr marL="1828800" algn="l" defTabSz="914400" rtl="false" eaLnBrk="true" latinLnBrk="false" hangingPunct="true">
      <a:lnSpc>
        <a:spcPct val="130000"/>
      </a:lnSpc>
      <a:defRPr sz="1800" kern="1200">
        <a:solidFill>
          <a:schemeClr val="tx1"/>
        </a:solidFill>
        <a:latin typeface="+mn-lt"/>
        <a:ea typeface="+mn-ea"/>
        <a:cs typeface="+mn-cs"/>
      </a:defRPr>
    </a:lvl5pPr>
    <a:lvl6pPr marL="2286000" algn="l" defTabSz="914400" rtl="false" eaLnBrk="true" latinLnBrk="false" hangingPunct="true">
      <a:lnSpc>
        <a:spcPct val="130000"/>
      </a:lnSpc>
      <a:defRPr sz="1800" kern="1200">
        <a:solidFill>
          <a:schemeClr val="tx1"/>
        </a:solidFill>
        <a:latin typeface="+mn-lt"/>
        <a:ea typeface="+mn-ea"/>
        <a:cs typeface="+mn-cs"/>
      </a:defRPr>
    </a:lvl6pPr>
    <a:lvl7pPr marL="2743200" algn="l" defTabSz="914400" rtl="false" eaLnBrk="true" latinLnBrk="false" hangingPunct="true">
      <a:lnSpc>
        <a:spcPct val="130000"/>
      </a:lnSpc>
      <a:defRPr sz="1800" kern="1200">
        <a:solidFill>
          <a:schemeClr val="tx1"/>
        </a:solidFill>
        <a:latin typeface="+mn-lt"/>
        <a:ea typeface="+mn-ea"/>
        <a:cs typeface="+mn-cs"/>
      </a:defRPr>
    </a:lvl7pPr>
    <a:lvl8pPr marL="3200400" algn="l" defTabSz="914400" rtl="false" eaLnBrk="true" latinLnBrk="false" hangingPunct="true">
      <a:lnSpc>
        <a:spcPct val="130000"/>
      </a:lnSpc>
      <a:defRPr sz="1800" kern="1200">
        <a:solidFill>
          <a:schemeClr val="tx1"/>
        </a:solidFill>
        <a:latin typeface="+mn-lt"/>
        <a:ea typeface="+mn-ea"/>
        <a:cs typeface="+mn-cs"/>
      </a:defRPr>
    </a:lvl8pPr>
    <a:lvl9pPr marL="3657600" algn="l" defTabSz="914400" rtl="false" eaLnBrk="true" latinLnBrk="false" hangingPunct="true">
      <a:lnSpc>
        <a:spcPct val="130000"/>
      </a:lnSpc>
      <a:defRPr sz="1800" kern="1200">
        <a:solidFill>
          <a:schemeClr val="tx1"/>
        </a:solidFill>
        <a:latin typeface="+mn-lt"/>
        <a:ea typeface="+mn-ea"/>
        <a:cs typeface="+mn-cs"/>
      </a:defRPr>
    </a:lvl9pPr>
  </p:defaultTextStyle>
</p:presentation>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_rels/presentation.xml.rels><?xml version="1.0" encoding="UTF-8" standalone="yes"?><Relationships xmlns="http://schemas.openxmlformats.org/package/2006/relationships"><Relationship Id="rId9" Type="http://schemas.openxmlformats.org/officeDocument/2006/relationships/tableStyles" Target="tableStyles.xml" /><Relationship Id="rId7" Type="http://schemas.openxmlformats.org/officeDocument/2006/relationships/slide" Target="slides/slide7.xml" /><Relationship Id="rId5" Type="http://schemas.openxmlformats.org/officeDocument/2006/relationships/slide" Target="slides/slide5.xml" /><Relationship Id="rId4" Type="http://schemas.openxmlformats.org/officeDocument/2006/relationships/slide" Target="slides/slide4.xml" /><Relationship Id="rId2" Type="http://schemas.openxmlformats.org/officeDocument/2006/relationships/slide" Target="slides/slide2.xml" /><Relationship Id="rId3" Type="http://schemas.openxmlformats.org/officeDocument/2006/relationships/slide" Target="slides/slide3.xml" /><Relationship Id="rId8" Type="http://schemas.openxmlformats.org/officeDocument/2006/relationships/slide" Target="slides/slide8.xml" /><Relationship Id="rId1" Type="http://schemas.openxmlformats.org/officeDocument/2006/relationships/slide" Target="slides/slide1.xml" /><Relationship Id="rId6" Type="http://schemas.openxmlformats.org/officeDocument/2006/relationships/slide" Target="slides/slide6.xml" /><Relationship Id="rId0" Type="http://schemas.openxmlformats.org/officeDocument/2006/relationships/slideMaster" Target="slideMasters/slideMaster1.xml" /></Relationships>
</file>

<file path=ppt/slideLayouts/_rels/slideLayout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0.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2.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3.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4.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5.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6.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7.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8.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9.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a:prstGeom prst="rect">
            <a:avLst/>
          </a:prstGeom>
        </p:spPr>
        <p:txBody>
          <a:bodyPr anchor="b"/>
          <a:lstStyle>
            <a:lvl1pPr lvl="0" algn="ctr">
              <a:defRPr sz="6000"/>
            </a:lvl1pPr>
          </a:lstStyle>
          <a:p>
            <a:pPr/>
            <a:r>
              <a:rPr lang="zh-CN" altLang="zh-CN"/>
              <a:t>单击此处编辑母版标题样式</a:t>
            </a:r>
            <a:endParaRPr/>
          </a:p>
        </p:txBody>
      </p:sp>
      <p:sp>
        <p:nvSpPr>
          <p:cNvPr id="3" name="副标题 2"/>
          <p:cNvSpPr>
            <a:spLocks noGrp="true"/>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pPr/>
            <a:r>
              <a:rPr lang="zh-CN" altLang="zh-CN"/>
              <a:t>单击此处编辑母版副标题样式</a:t>
            </a:r>
            <a:endParaRPr/>
          </a:p>
        </p:txBody>
      </p:sp>
      <p:sp>
        <p:nvSpPr>
          <p:cNvPr id="4" name="日期占位符 3"/>
          <p:cNvSpPr>
            <a:spLocks noGrp="true"/>
          </p:cNvSpPr>
          <p:nvPr>
            <p:ph type="dt" idx="10"/>
          </p:nvPr>
        </p:nvSpPr>
        <p:spPr>
          <a:prstGeom prst="rect">
            <a:avLst/>
          </a:prstGeom>
        </p:spPr>
        <p:txBody>
          <a:bodyPr/>
          <a:lstStyle/>
          <a:p>
            <a:pPr/>
            <a:fld id="{95B5DDDD-E1B8-4B4D-975C-CD86EA5943B5}" type="datetime1">
              <a:rPr/>
              <a:t>2022/12/22</a:t>
            </a:fld>
            <a:endParaRPr lang="zh-CN" altLang="zh-CN"/>
          </a:p>
        </p:txBody>
      </p:sp>
      <p:sp>
        <p:nvSpPr>
          <p:cNvPr id="5" name="页脚占位符 4"/>
          <p:cNvSpPr>
            <a:spLocks noGrp="true"/>
          </p:cNvSpPr>
          <p:nvPr>
            <p:ph type="ftr" idx="11"/>
          </p:nvPr>
        </p:nvSpPr>
        <p:spPr>
          <a:prstGeom prst="rect">
            <a:avLst/>
          </a:prstGeom>
        </p:spPr>
        <p:txBody>
          <a:bodyPr/>
          <a:lstStyle/>
          <a:p>
            <a:pPr/>
            <a:endParaRPr lang="zh-CN" altLang="zh-CN"/>
          </a:p>
        </p:txBody>
      </p:sp>
      <p:sp>
        <p:nvSpPr>
          <p:cNvPr id="6" name="灯片编号占位符 5"/>
          <p:cNvSpPr>
            <a:spLocks noGrp="true"/>
          </p:cNvSpPr>
          <p:nvPr>
            <p:ph type="sldNum" idx="12"/>
          </p:nvPr>
        </p:nvSpPr>
        <p:spPr>
          <a:prstGeom prst="rect">
            <a:avLst/>
          </a:prstGeom>
        </p:spPr>
        <p:txBody>
          <a:bodyPr/>
          <a:lstStyle/>
          <a:p>
            <a:pPr/>
            <a:fld id="{94AF03A2-01F4-4910-9560-28C323692981}" type="slidenum">
              <a:rPr/>
              <a:t>‹#›</a:t>
            </a:fld>
            <a:endParaRPr lang="zh-CN" altLang="zh-CN"/>
          </a:p>
        </p:txBody>
      </p:sp>
    </p:spTree>
  </p:cSld>
  <p:clrMapOvr>
    <a:masterClrMapping/>
  </p:clrMapOvr>
</p:sldLayout>
</file>

<file path=ppt/slideLayouts/slideLayout10.xml><?xml version="1.0" encoding="utf-8"?>
<p:sldLayout xmlns:a="http://schemas.openxmlformats.org/drawingml/2006/main" xmlns:p="http://schemas.openxmlformats.org/presentationml/2006/main">
  <p:cSld name="标题和竖排文字">
    <p:spTree>
      <p:nvGrpSpPr>
        <p:cNvPr id="64" name=""/>
        <p:cNvGrpSpPr/>
        <p:nvPr/>
      </p:nvGrpSpPr>
      <p:grpSpPr>
        <a:xfrm>
          <a:off x="0" y="0"/>
          <a:ext cx="0" cy="0"/>
          <a:chOff x="0" y="0"/>
          <a:chExt cx="0" cy="0"/>
        </a:xfrm>
      </p:grpSpPr>
      <p:sp>
        <p:nvSpPr>
          <p:cNvPr id="65"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66" name="竖排文字占位符 2"/>
          <p:cNvSpPr>
            <a:spLocks noGrp="true"/>
          </p:cNvSpPr>
          <p:nvPr>
            <p:ph type="body" idx="1"/>
          </p:nvPr>
        </p:nvSpPr>
        <p:spPr>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67" name="日期占位符 3"/>
          <p:cNvSpPr>
            <a:spLocks noGrp="true"/>
          </p:cNvSpPr>
          <p:nvPr>
            <p:ph type="dt" idx="10"/>
          </p:nvPr>
        </p:nvSpPr>
        <p:spPr>
          <a:prstGeom prst="rect">
            <a:avLst/>
          </a:prstGeom>
        </p:spPr>
        <p:txBody>
          <a:bodyPr/>
          <a:lstStyle/>
          <a:p>
            <a:pPr/>
            <a:fld id="{CF258FC9-3B9F-47CC-82CD-50B085C39D73}" type="datetime1">
              <a:rPr/>
              <a:t>2022/12/22</a:t>
            </a:fld>
            <a:endParaRPr lang="zh-CN" altLang="zh-CN"/>
          </a:p>
        </p:txBody>
      </p:sp>
      <p:sp>
        <p:nvSpPr>
          <p:cNvPr id="68" name="页脚占位符 4"/>
          <p:cNvSpPr>
            <a:spLocks noGrp="true"/>
          </p:cNvSpPr>
          <p:nvPr>
            <p:ph type="ftr" idx="11"/>
          </p:nvPr>
        </p:nvSpPr>
        <p:spPr>
          <a:prstGeom prst="rect">
            <a:avLst/>
          </a:prstGeom>
        </p:spPr>
        <p:txBody>
          <a:bodyPr/>
          <a:lstStyle/>
          <a:p>
            <a:pPr/>
            <a:endParaRPr lang="zh-CN" altLang="zh-CN"/>
          </a:p>
        </p:txBody>
      </p:sp>
      <p:sp>
        <p:nvSpPr>
          <p:cNvPr id="69" name="灯片编号占位符 5"/>
          <p:cNvSpPr>
            <a:spLocks noGrp="true"/>
          </p:cNvSpPr>
          <p:nvPr>
            <p:ph type="sldNum" idx="12"/>
          </p:nvPr>
        </p:nvSpPr>
        <p:spPr>
          <a:prstGeom prst="rect">
            <a:avLst/>
          </a:prstGeom>
        </p:spPr>
        <p:txBody>
          <a:bodyPr/>
          <a:lstStyle/>
          <a:p>
            <a:pPr/>
            <a:fld id="{04E1871A-FD5D-4D23-BBF6-8356367200FC}" type="slidenum">
              <a:rPr/>
              <a:t>‹#›</a:t>
            </a:fld>
            <a:endParaRPr lang="zh-CN" altLang="zh-CN"/>
          </a:p>
        </p:txBody>
      </p:sp>
    </p:spTree>
  </p:cSld>
  <p:clrMapOvr>
    <a:masterClrMapping/>
  </p:clrMapOvr>
</p:sldLayout>
</file>

<file path=ppt/slideLayouts/slideLayout11.xml><?xml version="1.0" encoding="utf-8"?>
<p:sldLayout xmlns:a="http://schemas.openxmlformats.org/drawingml/2006/main" xmlns:p="http://schemas.openxmlformats.org/presentationml/2006/main">
  <p:cSld name="竖排标题与文本">
    <p:spTree>
      <p:nvGrpSpPr>
        <p:cNvPr id="13" name=""/>
        <p:cNvGrpSpPr/>
        <p:nvPr/>
      </p:nvGrpSpPr>
      <p:grpSpPr>
        <a:xfrm>
          <a:off x="0" y="0"/>
          <a:ext cx="0" cy="0"/>
          <a:chOff x="0" y="0"/>
          <a:chExt cx="0" cy="0"/>
        </a:xfrm>
      </p:grpSpPr>
      <p:sp>
        <p:nvSpPr>
          <p:cNvPr id="14" name="竖排标题 1"/>
          <p:cNvSpPr>
            <a:spLocks noGrp="true"/>
          </p:cNvSpPr>
          <p:nvPr>
            <p:ph type="title"/>
          </p:nvPr>
        </p:nvSpPr>
        <p:spPr>
          <a:xfrm>
            <a:off x="8724900" y="365125"/>
            <a:ext cx="2628900" cy="5811838"/>
          </a:xfrm>
          <a:prstGeom prst="rect">
            <a:avLst/>
          </a:prstGeom>
        </p:spPr>
        <p:txBody>
          <a:bodyPr vert="eaVert"/>
          <a:lstStyle/>
          <a:p>
            <a:pPr/>
            <a:r>
              <a:rPr lang="zh-CN" altLang="zh-CN"/>
              <a:t>单击此处编辑母版标题样式</a:t>
            </a:r>
            <a:endParaRPr/>
          </a:p>
        </p:txBody>
      </p:sp>
      <p:sp>
        <p:nvSpPr>
          <p:cNvPr id="15" name="竖排文字占位符 2"/>
          <p:cNvSpPr>
            <a:spLocks noGrp="true"/>
          </p:cNvSpPr>
          <p:nvPr>
            <p:ph type="body" idx="1"/>
          </p:nvPr>
        </p:nvSpPr>
        <p:spPr>
          <a:xfrm>
            <a:off x="838200" y="365125"/>
            <a:ext cx="7734300" cy="5811838"/>
          </a:xfrm>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6" name="日期占位符 3"/>
          <p:cNvSpPr>
            <a:spLocks noGrp="true"/>
          </p:cNvSpPr>
          <p:nvPr>
            <p:ph type="dt" idx="10"/>
          </p:nvPr>
        </p:nvSpPr>
        <p:spPr>
          <a:prstGeom prst="rect">
            <a:avLst/>
          </a:prstGeom>
        </p:spPr>
        <p:txBody>
          <a:bodyPr/>
          <a:lstStyle/>
          <a:p>
            <a:pPr/>
            <a:fld id="{7D028867-2CD0-4BCB-AB25-E8DC51BD6117}" type="datetime1">
              <a:rPr/>
              <a:t>2022/12/22</a:t>
            </a:fld>
            <a:endParaRPr lang="zh-CN" altLang="zh-CN"/>
          </a:p>
        </p:txBody>
      </p:sp>
      <p:sp>
        <p:nvSpPr>
          <p:cNvPr id="17" name="页脚占位符 4"/>
          <p:cNvSpPr>
            <a:spLocks noGrp="true"/>
          </p:cNvSpPr>
          <p:nvPr>
            <p:ph type="ftr" idx="11"/>
          </p:nvPr>
        </p:nvSpPr>
        <p:spPr>
          <a:prstGeom prst="rect">
            <a:avLst/>
          </a:prstGeom>
        </p:spPr>
        <p:txBody>
          <a:bodyPr/>
          <a:lstStyle/>
          <a:p>
            <a:pPr/>
            <a:endParaRPr lang="zh-CN" altLang="zh-CN"/>
          </a:p>
        </p:txBody>
      </p:sp>
      <p:sp>
        <p:nvSpPr>
          <p:cNvPr id="18" name="灯片编号占位符 5"/>
          <p:cNvSpPr>
            <a:spLocks noGrp="true"/>
          </p:cNvSpPr>
          <p:nvPr>
            <p:ph type="sldNum" idx="12"/>
          </p:nvPr>
        </p:nvSpPr>
        <p:spPr>
          <a:prstGeom prst="rect">
            <a:avLst/>
          </a:prstGeom>
        </p:spPr>
        <p:txBody>
          <a:bodyPr/>
          <a:lstStyle/>
          <a:p>
            <a:pPr/>
            <a:fld id="{CD640C22-77E3-407E-89ED-79DF69AD1148}" type="slidenum">
              <a:rPr/>
              <a:t>‹#›</a:t>
            </a:fld>
            <a:endParaRPr lang="zh-CN" altLang="zh-CN"/>
          </a:p>
        </p:txBody>
      </p:sp>
    </p:spTree>
  </p:cSld>
  <p:clrMapOvr>
    <a:masterClrMapping/>
  </p:clrMapOvr>
</p:sldLayout>
</file>

<file path=ppt/slideLayouts/slideLayout2.xml><?xml version="1.0" encoding="utf-8"?>
<p:sldLayout xmlns:a="http://schemas.openxmlformats.org/drawingml/2006/main" xmlns:p="http://schemas.openxmlformats.org/presentationml/2006/main">
  <p:cSld name="标题和内容">
    <p:spTree>
      <p:nvGrpSpPr>
        <p:cNvPr id="7" name=""/>
        <p:cNvGrpSpPr/>
        <p:nvPr/>
      </p:nvGrpSpPr>
      <p:grpSpPr>
        <a:xfrm>
          <a:off x="0" y="0"/>
          <a:ext cx="0" cy="0"/>
          <a:chOff x="0" y="0"/>
          <a:chExt cx="0" cy="0"/>
        </a:xfrm>
      </p:grpSpPr>
      <p:sp>
        <p:nvSpPr>
          <p:cNvPr id="8"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9" name="内容占位符 2"/>
          <p:cNvSpPr>
            <a:spLocks noGrp="true"/>
          </p:cNvSpPr>
          <p:nvPr>
            <p:ph idx="1"/>
          </p:nvPr>
        </p:nvSpPr>
        <p:spPr>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0" name="日期占位符 3"/>
          <p:cNvSpPr>
            <a:spLocks noGrp="true"/>
          </p:cNvSpPr>
          <p:nvPr>
            <p:ph type="dt" idx="10"/>
          </p:nvPr>
        </p:nvSpPr>
        <p:spPr>
          <a:prstGeom prst="rect">
            <a:avLst/>
          </a:prstGeom>
        </p:spPr>
        <p:txBody>
          <a:bodyPr/>
          <a:lstStyle/>
          <a:p>
            <a:pPr/>
            <a:fld id="{CAEA9D02-4FDA-4EAA-A60A-4521D6E1CADE}" type="datetime1">
              <a:rPr/>
              <a:t>2022/12/22</a:t>
            </a:fld>
            <a:endParaRPr lang="zh-CN" altLang="zh-CN"/>
          </a:p>
        </p:txBody>
      </p:sp>
      <p:sp>
        <p:nvSpPr>
          <p:cNvPr id="11" name="页脚占位符 4"/>
          <p:cNvSpPr>
            <a:spLocks noGrp="true"/>
          </p:cNvSpPr>
          <p:nvPr>
            <p:ph type="ftr" idx="11"/>
          </p:nvPr>
        </p:nvSpPr>
        <p:spPr>
          <a:prstGeom prst="rect">
            <a:avLst/>
          </a:prstGeom>
        </p:spPr>
        <p:txBody>
          <a:bodyPr/>
          <a:lstStyle/>
          <a:p>
            <a:pPr/>
            <a:endParaRPr lang="zh-CN" altLang="zh-CN"/>
          </a:p>
        </p:txBody>
      </p:sp>
      <p:sp>
        <p:nvSpPr>
          <p:cNvPr id="12" name="灯片编号占位符 5"/>
          <p:cNvSpPr>
            <a:spLocks noGrp="true"/>
          </p:cNvSpPr>
          <p:nvPr>
            <p:ph type="sldNum" idx="12"/>
          </p:nvPr>
        </p:nvSpPr>
        <p:spPr>
          <a:prstGeom prst="rect">
            <a:avLst/>
          </a:prstGeom>
        </p:spPr>
        <p:txBody>
          <a:bodyPr/>
          <a:lstStyle/>
          <a:p>
            <a:pPr/>
            <a:fld id="{FC924AB8-6073-430F-9439-C772890A5662}" type="slidenum">
              <a:rPr/>
              <a:t>‹#›</a:t>
            </a:fld>
            <a:endParaRPr lang="zh-CN" altLang="zh-CN"/>
          </a:p>
        </p:txBody>
      </p:sp>
    </p:spTree>
  </p:cSld>
  <p:clrMapOvr>
    <a:masterClrMapping/>
  </p:clrMapOvr>
</p:sldLayout>
</file>

<file path=ppt/slideLayouts/slideLayout3.xml><?xml version="1.0" encoding="utf-8"?>
<p:sldLayout xmlns:a="http://schemas.openxmlformats.org/drawingml/2006/main" xmlns:p="http://schemas.openxmlformats.org/presentationml/2006/main">
  <p:cSld name="节标题">
    <p:spTree>
      <p:nvGrpSpPr>
        <p:cNvPr id="19" name=""/>
        <p:cNvGrpSpPr/>
        <p:nvPr/>
      </p:nvGrpSpPr>
      <p:grpSpPr>
        <a:xfrm>
          <a:off x="0" y="0"/>
          <a:ext cx="0" cy="0"/>
          <a:chOff x="0" y="0"/>
          <a:chExt cx="0" cy="0"/>
        </a:xfrm>
      </p:grpSpPr>
      <p:sp>
        <p:nvSpPr>
          <p:cNvPr id="20" name="标题 1"/>
          <p:cNvSpPr>
            <a:spLocks noGrp="true"/>
          </p:cNvSpPr>
          <p:nvPr>
            <p:ph type="title"/>
          </p:nvPr>
        </p:nvSpPr>
        <p:spPr>
          <a:xfrm>
            <a:off x="831850" y="1709738"/>
            <a:ext cx="10515600" cy="2852737"/>
          </a:xfrm>
          <a:prstGeom prst="rect">
            <a:avLst/>
          </a:prstGeom>
        </p:spPr>
        <p:txBody>
          <a:bodyPr anchor="b"/>
          <a:lstStyle>
            <a:lvl1pPr lvl="0">
              <a:defRPr sz="6000"/>
            </a:lvl1pPr>
          </a:lstStyle>
          <a:p>
            <a:pPr/>
            <a:r>
              <a:rPr lang="zh-CN" altLang="zh-CN"/>
              <a:t>单击此处编辑母版标题样式</a:t>
            </a:r>
            <a:endParaRPr/>
          </a:p>
        </p:txBody>
      </p:sp>
      <p:sp>
        <p:nvSpPr>
          <p:cNvPr id="21" name="文本占位符 2"/>
          <p:cNvSpPr>
            <a:spLocks noGrp="true"/>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endParaRPr/>
          </a:p>
        </p:txBody>
      </p:sp>
      <p:sp>
        <p:nvSpPr>
          <p:cNvPr id="22" name="日期占位符 3"/>
          <p:cNvSpPr>
            <a:spLocks noGrp="true"/>
          </p:cNvSpPr>
          <p:nvPr>
            <p:ph type="dt" idx="10"/>
          </p:nvPr>
        </p:nvSpPr>
        <p:spPr>
          <a:prstGeom prst="rect">
            <a:avLst/>
          </a:prstGeom>
        </p:spPr>
        <p:txBody>
          <a:bodyPr/>
          <a:lstStyle/>
          <a:p>
            <a:pPr/>
            <a:fld id="{0A962A4A-0FCE-40C4-9E12-6C046C6D580A}" type="datetime1">
              <a:rPr/>
              <a:t>2022/12/22</a:t>
            </a:fld>
            <a:endParaRPr lang="zh-CN" altLang="zh-CN"/>
          </a:p>
        </p:txBody>
      </p:sp>
      <p:sp>
        <p:nvSpPr>
          <p:cNvPr id="23" name="页脚占位符 4"/>
          <p:cNvSpPr>
            <a:spLocks noGrp="true"/>
          </p:cNvSpPr>
          <p:nvPr>
            <p:ph type="ftr" idx="11"/>
          </p:nvPr>
        </p:nvSpPr>
        <p:spPr>
          <a:prstGeom prst="rect">
            <a:avLst/>
          </a:prstGeom>
        </p:spPr>
        <p:txBody>
          <a:bodyPr/>
          <a:lstStyle/>
          <a:p>
            <a:pPr/>
            <a:endParaRPr lang="zh-CN" altLang="zh-CN"/>
          </a:p>
        </p:txBody>
      </p:sp>
      <p:sp>
        <p:nvSpPr>
          <p:cNvPr id="24" name="灯片编号占位符 5"/>
          <p:cNvSpPr>
            <a:spLocks noGrp="true"/>
          </p:cNvSpPr>
          <p:nvPr>
            <p:ph type="sldNum" idx="12"/>
          </p:nvPr>
        </p:nvSpPr>
        <p:spPr>
          <a:prstGeom prst="rect">
            <a:avLst/>
          </a:prstGeom>
        </p:spPr>
        <p:txBody>
          <a:bodyPr/>
          <a:lstStyle/>
          <a:p>
            <a:pPr/>
            <a:fld id="{6EFD77B8-8E07-403E-A3AF-A88B8AAB8AE2}" type="slidenum">
              <a:rPr/>
              <a:t>‹#›</a:t>
            </a:fld>
            <a:endParaRPr lang="zh-CN" altLang="zh-CN"/>
          </a:p>
        </p:txBody>
      </p:sp>
    </p:spTree>
  </p:cSld>
  <p:clrMapOvr>
    <a:masterClrMapping/>
  </p:clrMapOvr>
</p:sldLayout>
</file>

<file path=ppt/slideLayouts/slideLayout4.xml><?xml version="1.0" encoding="utf-8"?>
<p:sldLayout xmlns:a="http://schemas.openxmlformats.org/drawingml/2006/main" xmlns:p="http://schemas.openxmlformats.org/presentationml/2006/main">
  <p:cSld name="两栏内容">
    <p:spTree>
      <p:nvGrpSpPr>
        <p:cNvPr id="25" name=""/>
        <p:cNvGrpSpPr/>
        <p:nvPr/>
      </p:nvGrpSpPr>
      <p:grpSpPr>
        <a:xfrm>
          <a:off x="0" y="0"/>
          <a:ext cx="0" cy="0"/>
          <a:chOff x="0" y="0"/>
          <a:chExt cx="0" cy="0"/>
        </a:xfrm>
      </p:grpSpPr>
      <p:sp>
        <p:nvSpPr>
          <p:cNvPr id="26"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27" name="内容占位符 2"/>
          <p:cNvSpPr>
            <a:spLocks noGrp="true"/>
          </p:cNvSpPr>
          <p:nvPr>
            <p:ph idx="1"/>
          </p:nvPr>
        </p:nvSpPr>
        <p:spPr>
          <a:xfrm>
            <a:off x="838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8" name="内容占位符 3"/>
          <p:cNvSpPr>
            <a:spLocks noGrp="true"/>
          </p:cNvSpPr>
          <p:nvPr>
            <p:ph idx="2"/>
          </p:nvPr>
        </p:nvSpPr>
        <p:spPr>
          <a:xfrm>
            <a:off x="6172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9" name="日期占位符 4"/>
          <p:cNvSpPr>
            <a:spLocks noGrp="true"/>
          </p:cNvSpPr>
          <p:nvPr>
            <p:ph type="dt" idx="10"/>
          </p:nvPr>
        </p:nvSpPr>
        <p:spPr>
          <a:prstGeom prst="rect">
            <a:avLst/>
          </a:prstGeom>
        </p:spPr>
        <p:txBody>
          <a:bodyPr/>
          <a:lstStyle/>
          <a:p>
            <a:pPr/>
            <a:fld id="{89714E53-9CA3-44C0-BF22-FEBD0BC61706}" type="datetime1">
              <a:rPr/>
              <a:t>2022/12/22</a:t>
            </a:fld>
            <a:endParaRPr lang="zh-CN" altLang="zh-CN"/>
          </a:p>
        </p:txBody>
      </p:sp>
      <p:sp>
        <p:nvSpPr>
          <p:cNvPr id="30" name="页脚占位符 5"/>
          <p:cNvSpPr>
            <a:spLocks noGrp="true"/>
          </p:cNvSpPr>
          <p:nvPr>
            <p:ph type="ftr" idx="11"/>
          </p:nvPr>
        </p:nvSpPr>
        <p:spPr>
          <a:prstGeom prst="rect">
            <a:avLst/>
          </a:prstGeom>
        </p:spPr>
        <p:txBody>
          <a:bodyPr/>
          <a:lstStyle/>
          <a:p>
            <a:pPr/>
            <a:endParaRPr lang="zh-CN" altLang="zh-CN"/>
          </a:p>
        </p:txBody>
      </p:sp>
      <p:sp>
        <p:nvSpPr>
          <p:cNvPr id="31" name="灯片编号占位符 6"/>
          <p:cNvSpPr>
            <a:spLocks noGrp="true"/>
          </p:cNvSpPr>
          <p:nvPr>
            <p:ph type="sldNum" idx="12"/>
          </p:nvPr>
        </p:nvSpPr>
        <p:spPr>
          <a:prstGeom prst="rect">
            <a:avLst/>
          </a:prstGeom>
        </p:spPr>
        <p:txBody>
          <a:bodyPr/>
          <a:lstStyle/>
          <a:p>
            <a:pPr/>
            <a:fld id="{2B6F1FB1-47A4-497B-AC98-A4455E55BB50}" type="slidenum">
              <a:rPr/>
              <a:t>‹#›</a:t>
            </a:fld>
            <a:endParaRPr lang="zh-CN" altLang="zh-CN"/>
          </a:p>
        </p:txBody>
      </p:sp>
    </p:spTree>
  </p:cSld>
  <p:clrMapOvr>
    <a:masterClrMapping/>
  </p:clrMapOvr>
</p:sldLayout>
</file>

<file path=ppt/slideLayouts/slideLayout5.xml><?xml version="1.0" encoding="utf-8"?>
<p:sldLayout xmlns:a="http://schemas.openxmlformats.org/drawingml/2006/main" xmlns:p="http://schemas.openxmlformats.org/presentationml/2006/main">
  <p:cSld name="比较">
    <p:spTree>
      <p:nvGrpSpPr>
        <p:cNvPr id="32" name=""/>
        <p:cNvGrpSpPr/>
        <p:nvPr/>
      </p:nvGrpSpPr>
      <p:grpSpPr>
        <a:xfrm>
          <a:off x="0" y="0"/>
          <a:ext cx="0" cy="0"/>
          <a:chOff x="0" y="0"/>
          <a:chExt cx="0" cy="0"/>
        </a:xfrm>
      </p:grpSpPr>
      <p:sp>
        <p:nvSpPr>
          <p:cNvPr id="33" name="标题 1"/>
          <p:cNvSpPr>
            <a:spLocks noGrp="true"/>
          </p:cNvSpPr>
          <p:nvPr>
            <p:ph type="title"/>
          </p:nvPr>
        </p:nvSpPr>
        <p:spPr>
          <a:xfrm>
            <a:off x="839788" y="365125"/>
            <a:ext cx="10515600" cy="1325563"/>
          </a:xfrm>
          <a:prstGeom prst="rect">
            <a:avLst/>
          </a:prstGeom>
        </p:spPr>
        <p:txBody>
          <a:bodyPr/>
          <a:lstStyle/>
          <a:p>
            <a:pPr/>
            <a:r>
              <a:rPr lang="zh-CN" altLang="zh-CN"/>
              <a:t>单击此处编辑母版标题样式</a:t>
            </a:r>
            <a:endParaRPr/>
          </a:p>
        </p:txBody>
      </p:sp>
      <p:sp>
        <p:nvSpPr>
          <p:cNvPr id="34" name="文本占位符 2"/>
          <p:cNvSpPr>
            <a:spLocks noGrp="true"/>
          </p:cNvSpPr>
          <p:nvPr>
            <p:ph type="body" idx="1"/>
          </p:nvPr>
        </p:nvSpPr>
        <p:spPr>
          <a:xfrm>
            <a:off x="839788" y="1681163"/>
            <a:ext cx="5157787" cy="823912"/>
          </a:xfrm>
          <a:prstGeom prst="rect">
            <a:avLst/>
          </a:prstGeo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ltLang="zh-CN"/>
              <a:t>单击此处编辑母版文本样式</a:t>
            </a:r>
            <a:endParaRPr/>
          </a:p>
        </p:txBody>
      </p:sp>
      <p:sp>
        <p:nvSpPr>
          <p:cNvPr id="35" name="内容占位符 3"/>
          <p:cNvSpPr>
            <a:spLocks noGrp="true"/>
          </p:cNvSpPr>
          <p:nvPr>
            <p:ph idx="2"/>
          </p:nvPr>
        </p:nvSpPr>
        <p:spPr>
          <a:xfrm>
            <a:off x="839788" y="2505075"/>
            <a:ext cx="5157787"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6" name="文本占位符 4"/>
          <p:cNvSpPr>
            <a:spLocks noGrp="true"/>
          </p:cNvSpPr>
          <p:nvPr>
            <p:ph type="body" idx="3"/>
          </p:nvPr>
        </p:nvSpPr>
        <p:spPr>
          <a:xfrm>
            <a:off x="6172200" y="1681163"/>
            <a:ext cx="5183188" cy="823912"/>
          </a:xfrm>
          <a:prstGeom prst="rect">
            <a:avLst/>
          </a:prstGeo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ltLang="zh-CN"/>
              <a:t>单击此处编辑母版文本样式</a:t>
            </a:r>
            <a:endParaRPr/>
          </a:p>
        </p:txBody>
      </p:sp>
      <p:sp>
        <p:nvSpPr>
          <p:cNvPr id="37" name="内容占位符 5"/>
          <p:cNvSpPr>
            <a:spLocks noGrp="true"/>
          </p:cNvSpPr>
          <p:nvPr>
            <p:ph idx="4"/>
          </p:nvPr>
        </p:nvSpPr>
        <p:spPr>
          <a:xfrm>
            <a:off x="6172200" y="2505075"/>
            <a:ext cx="5183188"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8" name="日期占位符 6"/>
          <p:cNvSpPr>
            <a:spLocks noGrp="true"/>
          </p:cNvSpPr>
          <p:nvPr>
            <p:ph type="dt" idx="10"/>
          </p:nvPr>
        </p:nvSpPr>
        <p:spPr>
          <a:prstGeom prst="rect">
            <a:avLst/>
          </a:prstGeom>
        </p:spPr>
        <p:txBody>
          <a:bodyPr/>
          <a:lstStyle/>
          <a:p>
            <a:pPr/>
            <a:fld id="{E050F623-CEF2-41D0-936F-15214CB4CB33}" type="datetime1">
              <a:rPr/>
              <a:t>2022/12/22</a:t>
            </a:fld>
            <a:endParaRPr lang="zh-CN" altLang="zh-CN"/>
          </a:p>
        </p:txBody>
      </p:sp>
      <p:sp>
        <p:nvSpPr>
          <p:cNvPr id="39" name="页脚占位符 7"/>
          <p:cNvSpPr>
            <a:spLocks noGrp="true"/>
          </p:cNvSpPr>
          <p:nvPr>
            <p:ph type="ftr" idx="11"/>
          </p:nvPr>
        </p:nvSpPr>
        <p:spPr>
          <a:prstGeom prst="rect">
            <a:avLst/>
          </a:prstGeom>
        </p:spPr>
        <p:txBody>
          <a:bodyPr/>
          <a:lstStyle/>
          <a:p>
            <a:pPr/>
            <a:endParaRPr lang="zh-CN" altLang="zh-CN"/>
          </a:p>
        </p:txBody>
      </p:sp>
      <p:sp>
        <p:nvSpPr>
          <p:cNvPr id="40" name="灯片编号占位符 8"/>
          <p:cNvSpPr>
            <a:spLocks noGrp="true"/>
          </p:cNvSpPr>
          <p:nvPr>
            <p:ph type="sldNum" idx="12"/>
          </p:nvPr>
        </p:nvSpPr>
        <p:spPr>
          <a:prstGeom prst="rect">
            <a:avLst/>
          </a:prstGeom>
        </p:spPr>
        <p:txBody>
          <a:bodyPr/>
          <a:lstStyle/>
          <a:p>
            <a:pPr/>
            <a:fld id="{A09ED048-47D5-49EE-A9B2-56DD934C417B}" type="slidenum">
              <a:rPr/>
              <a:t>‹#›</a:t>
            </a:fld>
            <a:endParaRPr lang="zh-CN" altLang="zh-CN"/>
          </a:p>
        </p:txBody>
      </p:sp>
    </p:spTree>
  </p:cSld>
  <p:clrMapOvr>
    <a:masterClrMapping/>
  </p:clrMapOvr>
</p:sldLayout>
</file>

<file path=ppt/slideLayouts/slideLayout6.xml><?xml version="1.0" encoding="utf-8"?>
<p:sldLayout xmlns:a="http://schemas.openxmlformats.org/drawingml/2006/main" xmlns:p="http://schemas.openxmlformats.org/presentationml/2006/main">
  <p:cSld name="仅标题">
    <p:spTree>
      <p:nvGrpSpPr>
        <p:cNvPr id="41" name=""/>
        <p:cNvGrpSpPr/>
        <p:nvPr/>
      </p:nvGrpSpPr>
      <p:grpSpPr>
        <a:xfrm>
          <a:off x="0" y="0"/>
          <a:ext cx="0" cy="0"/>
          <a:chOff x="0" y="0"/>
          <a:chExt cx="0" cy="0"/>
        </a:xfrm>
      </p:grpSpPr>
      <p:sp>
        <p:nvSpPr>
          <p:cNvPr id="42" name="标题 1"/>
          <p:cNvSpPr>
            <a:spLocks noGrp="true"/>
          </p:cNvSpPr>
          <p:nvPr>
            <p:ph type="title"/>
          </p:nvPr>
        </p:nvSpPr>
        <p:spPr>
          <a:prstGeom prst="rect">
            <a:avLst/>
          </a:prstGeom>
        </p:spPr>
        <p:txBody>
          <a:bodyPr/>
          <a:lstStyle/>
          <a:p>
            <a:pPr/>
            <a:r>
              <a:rPr lang="zh-CN" altLang="zh-CN"/>
              <a:t>单击此处编辑母版标题样式</a:t>
            </a:r>
            <a:endParaRPr/>
          </a:p>
        </p:txBody>
      </p:sp>
      <p:sp>
        <p:nvSpPr>
          <p:cNvPr id="43" name="日期占位符 2"/>
          <p:cNvSpPr>
            <a:spLocks noGrp="true"/>
          </p:cNvSpPr>
          <p:nvPr>
            <p:ph type="dt" idx="10"/>
          </p:nvPr>
        </p:nvSpPr>
        <p:spPr>
          <a:prstGeom prst="rect">
            <a:avLst/>
          </a:prstGeom>
        </p:spPr>
        <p:txBody>
          <a:bodyPr/>
          <a:lstStyle/>
          <a:p>
            <a:pPr/>
            <a:fld id="{08146400-6122-4D1E-9C31-2C3C5965A8EF}" type="datetime1">
              <a:rPr/>
              <a:t>2022/12/22</a:t>
            </a:fld>
            <a:endParaRPr lang="zh-CN" altLang="zh-CN"/>
          </a:p>
        </p:txBody>
      </p:sp>
      <p:sp>
        <p:nvSpPr>
          <p:cNvPr id="44" name="页脚占位符 3"/>
          <p:cNvSpPr>
            <a:spLocks noGrp="true"/>
          </p:cNvSpPr>
          <p:nvPr>
            <p:ph type="ftr" idx="11"/>
          </p:nvPr>
        </p:nvSpPr>
        <p:spPr>
          <a:prstGeom prst="rect">
            <a:avLst/>
          </a:prstGeom>
        </p:spPr>
        <p:txBody>
          <a:bodyPr/>
          <a:lstStyle/>
          <a:p>
            <a:pPr/>
            <a:endParaRPr lang="zh-CN" altLang="zh-CN"/>
          </a:p>
        </p:txBody>
      </p:sp>
      <p:sp>
        <p:nvSpPr>
          <p:cNvPr id="45" name="灯片编号占位符 4"/>
          <p:cNvSpPr>
            <a:spLocks noGrp="true"/>
          </p:cNvSpPr>
          <p:nvPr>
            <p:ph type="sldNum" idx="12"/>
          </p:nvPr>
        </p:nvSpPr>
        <p:spPr>
          <a:prstGeom prst="rect">
            <a:avLst/>
          </a:prstGeom>
        </p:spPr>
        <p:txBody>
          <a:bodyPr/>
          <a:lstStyle/>
          <a:p>
            <a:pPr/>
            <a:fld id="{828C9133-B61D-497E-A192-5DC89BD32DD2}" type="slidenum">
              <a:rPr/>
              <a:t>‹#›</a:t>
            </a:fld>
            <a:endParaRPr lang="zh-CN" altLang="zh-CN"/>
          </a:p>
        </p:txBody>
      </p:sp>
    </p:spTree>
  </p:cSld>
  <p:clrMapOvr>
    <a:masterClrMapping/>
  </p:clrMapOvr>
</p:sldLayout>
</file>

<file path=ppt/slideLayouts/slideLayout7.xml><?xml version="1.0" encoding="utf-8"?>
<p:sldLayout xmlns:a="http://schemas.openxmlformats.org/drawingml/2006/main" xmlns:p="http://schemas.openxmlformats.org/presentationml/2006/main">
  <p:cSld name="空白">
    <p:spTree>
      <p:nvGrpSpPr>
        <p:cNvPr id="46" name=""/>
        <p:cNvGrpSpPr/>
        <p:nvPr/>
      </p:nvGrpSpPr>
      <p:grpSpPr>
        <a:xfrm>
          <a:off x="0" y="0"/>
          <a:ext cx="0" cy="0"/>
          <a:chOff x="0" y="0"/>
          <a:chExt cx="0" cy="0"/>
        </a:xfrm>
      </p:grpSpPr>
      <p:sp>
        <p:nvSpPr>
          <p:cNvPr id="47" name="日期占位符 1"/>
          <p:cNvSpPr>
            <a:spLocks noGrp="true"/>
          </p:cNvSpPr>
          <p:nvPr>
            <p:ph type="dt" idx="10"/>
          </p:nvPr>
        </p:nvSpPr>
        <p:spPr>
          <a:prstGeom prst="rect">
            <a:avLst/>
          </a:prstGeom>
        </p:spPr>
        <p:txBody>
          <a:bodyPr/>
          <a:lstStyle/>
          <a:p>
            <a:pPr/>
            <a:fld id="{57C507B2-0E41-4C8C-87E6-B2AD7E98F34C}" type="datetime1">
              <a:rPr/>
              <a:t>2022/12/22</a:t>
            </a:fld>
            <a:endParaRPr lang="zh-CN" altLang="zh-CN"/>
          </a:p>
        </p:txBody>
      </p:sp>
      <p:sp>
        <p:nvSpPr>
          <p:cNvPr id="48" name="页脚占位符 2"/>
          <p:cNvSpPr>
            <a:spLocks noGrp="true"/>
          </p:cNvSpPr>
          <p:nvPr>
            <p:ph type="ftr" idx="11"/>
          </p:nvPr>
        </p:nvSpPr>
        <p:spPr>
          <a:prstGeom prst="rect">
            <a:avLst/>
          </a:prstGeom>
        </p:spPr>
        <p:txBody>
          <a:bodyPr/>
          <a:lstStyle/>
          <a:p>
            <a:pPr/>
            <a:endParaRPr lang="zh-CN" altLang="zh-CN"/>
          </a:p>
        </p:txBody>
      </p:sp>
      <p:sp>
        <p:nvSpPr>
          <p:cNvPr id="49" name="灯片编号占位符 3"/>
          <p:cNvSpPr>
            <a:spLocks noGrp="true"/>
          </p:cNvSpPr>
          <p:nvPr>
            <p:ph type="sldNum" idx="12"/>
          </p:nvPr>
        </p:nvSpPr>
        <p:spPr>
          <a:prstGeom prst="rect">
            <a:avLst/>
          </a:prstGeom>
        </p:spPr>
        <p:txBody>
          <a:bodyPr/>
          <a:lstStyle/>
          <a:p>
            <a:pPr/>
            <a:fld id="{A72036F1-706D-4375-A1B9-D3A9DB3C4A2D}" type="slidenum">
              <a:rPr/>
              <a:t>‹#›</a:t>
            </a:fld>
            <a:endParaRPr lang="zh-CN" altLang="zh-CN"/>
          </a:p>
        </p:txBody>
      </p:sp>
    </p:spTree>
  </p:cSld>
  <p:clrMapOvr>
    <a:masterClrMapping/>
  </p:clrMapOvr>
</p:sldLayout>
</file>

<file path=ppt/slideLayouts/slideLayout8.xml><?xml version="1.0" encoding="utf-8"?>
<p:sldLayout xmlns:a="http://schemas.openxmlformats.org/drawingml/2006/main" xmlns:p="http://schemas.openxmlformats.org/presentationml/2006/main">
  <p:cSld name="内容与标题">
    <p:spTree>
      <p:nvGrpSpPr>
        <p:cNvPr id="50" name=""/>
        <p:cNvGrpSpPr/>
        <p:nvPr/>
      </p:nvGrpSpPr>
      <p:grpSpPr>
        <a:xfrm>
          <a:off x="0" y="0"/>
          <a:ext cx="0" cy="0"/>
          <a:chOff x="0" y="0"/>
          <a:chExt cx="0" cy="0"/>
        </a:xfrm>
      </p:grpSpPr>
      <p:sp>
        <p:nvSpPr>
          <p:cNvPr id="51" name="标题 1"/>
          <p:cNvSpPr>
            <a:spLocks noGrp="true"/>
          </p:cNvSpPr>
          <p:nvPr>
            <p:ph type="title"/>
          </p:nvPr>
        </p:nvSpPr>
        <p:spPr>
          <a:xfrm>
            <a:off x="839788" y="457200"/>
            <a:ext cx="3932237" cy="1600200"/>
          </a:xfrm>
          <a:prstGeom prst="rect">
            <a:avLst/>
          </a:prstGeom>
        </p:spPr>
        <p:txBody>
          <a:bodyPr anchor="b"/>
          <a:lstStyle>
            <a:lvl1pPr lvl="0">
              <a:defRPr sz="3200"/>
            </a:lvl1pPr>
          </a:lstStyle>
          <a:p>
            <a:pPr/>
            <a:r>
              <a:rPr lang="zh-CN" altLang="zh-CN"/>
              <a:t>单击此处编辑母版标题样式</a:t>
            </a:r>
            <a:endParaRPr/>
          </a:p>
        </p:txBody>
      </p:sp>
      <p:sp>
        <p:nvSpPr>
          <p:cNvPr id="52" name="内容占位符 2"/>
          <p:cNvSpPr>
            <a:spLocks noGrp="true"/>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53" name="文本占位符 3"/>
          <p:cNvSpPr>
            <a:spLocks noGrp="true"/>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54" name="日期占位符 4"/>
          <p:cNvSpPr>
            <a:spLocks noGrp="true"/>
          </p:cNvSpPr>
          <p:nvPr>
            <p:ph type="dt" idx="10"/>
          </p:nvPr>
        </p:nvSpPr>
        <p:spPr>
          <a:prstGeom prst="rect">
            <a:avLst/>
          </a:prstGeom>
        </p:spPr>
        <p:txBody>
          <a:bodyPr/>
          <a:lstStyle/>
          <a:p>
            <a:pPr/>
            <a:fld id="{92F106EB-2342-49B2-B270-03E0CC9D35C2}" type="datetime1">
              <a:rPr/>
              <a:t>2022/12/22</a:t>
            </a:fld>
            <a:endParaRPr lang="zh-CN" altLang="zh-CN"/>
          </a:p>
        </p:txBody>
      </p:sp>
      <p:sp>
        <p:nvSpPr>
          <p:cNvPr id="55" name="页脚占位符 5"/>
          <p:cNvSpPr>
            <a:spLocks noGrp="true"/>
          </p:cNvSpPr>
          <p:nvPr>
            <p:ph type="ftr" idx="11"/>
          </p:nvPr>
        </p:nvSpPr>
        <p:spPr>
          <a:prstGeom prst="rect">
            <a:avLst/>
          </a:prstGeom>
        </p:spPr>
        <p:txBody>
          <a:bodyPr/>
          <a:lstStyle/>
          <a:p>
            <a:pPr/>
            <a:endParaRPr lang="zh-CN" altLang="zh-CN"/>
          </a:p>
        </p:txBody>
      </p:sp>
      <p:sp>
        <p:nvSpPr>
          <p:cNvPr id="56" name="灯片编号占位符 6"/>
          <p:cNvSpPr>
            <a:spLocks noGrp="true"/>
          </p:cNvSpPr>
          <p:nvPr>
            <p:ph type="sldNum" idx="12"/>
          </p:nvPr>
        </p:nvSpPr>
        <p:spPr>
          <a:prstGeom prst="rect">
            <a:avLst/>
          </a:prstGeom>
        </p:spPr>
        <p:txBody>
          <a:bodyPr/>
          <a:lstStyle/>
          <a:p>
            <a:pPr/>
            <a:fld id="{B784BF8E-FF08-4F2A-8BE8-5EE1454F1C67}" type="slidenum">
              <a:rPr/>
              <a:t>‹#›</a:t>
            </a:fld>
            <a:endParaRPr lang="zh-CN" altLang="zh-CN"/>
          </a:p>
        </p:txBody>
      </p:sp>
    </p:spTree>
  </p:cSld>
  <p:clrMapOvr>
    <a:masterClrMapping/>
  </p:clrMapOvr>
</p:sldLayout>
</file>

<file path=ppt/slideLayouts/slideLayout9.xml><?xml version="1.0" encoding="utf-8"?>
<p:sldLayout xmlns:a="http://schemas.openxmlformats.org/drawingml/2006/main" xmlns:p="http://schemas.openxmlformats.org/presentationml/2006/main">
  <p:cSld name="图片与标题">
    <p:spTree>
      <p:nvGrpSpPr>
        <p:cNvPr id="57" name=""/>
        <p:cNvGrpSpPr/>
        <p:nvPr/>
      </p:nvGrpSpPr>
      <p:grpSpPr>
        <a:xfrm>
          <a:off x="0" y="0"/>
          <a:ext cx="0" cy="0"/>
          <a:chOff x="0" y="0"/>
          <a:chExt cx="0" cy="0"/>
        </a:xfrm>
      </p:grpSpPr>
      <p:sp>
        <p:nvSpPr>
          <p:cNvPr id="58" name="标题 1"/>
          <p:cNvSpPr>
            <a:spLocks noGrp="true"/>
          </p:cNvSpPr>
          <p:nvPr>
            <p:ph type="title"/>
          </p:nvPr>
        </p:nvSpPr>
        <p:spPr>
          <a:xfrm>
            <a:off x="839788" y="457200"/>
            <a:ext cx="3932237" cy="1600200"/>
          </a:xfrm>
          <a:prstGeom prst="rect">
            <a:avLst/>
          </a:prstGeom>
        </p:spPr>
        <p:txBody>
          <a:bodyPr anchor="b"/>
          <a:lstStyle>
            <a:lvl1pPr lvl="0">
              <a:defRPr sz="3200"/>
            </a:lvl1pPr>
          </a:lstStyle>
          <a:p>
            <a:pPr/>
            <a:r>
              <a:rPr lang="zh-CN" altLang="zh-CN"/>
              <a:t>单击此处编辑母版标题样式</a:t>
            </a:r>
            <a:endParaRPr/>
          </a:p>
        </p:txBody>
      </p:sp>
      <p:sp>
        <p:nvSpPr>
          <p:cNvPr id="59" name="图片占位符 2"/>
          <p:cNvSpPr>
            <a:spLocks noGrp="true"/>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a:endParaRPr lang="zh-CN" altLang="zh-CN"/>
          </a:p>
        </p:txBody>
      </p:sp>
      <p:sp>
        <p:nvSpPr>
          <p:cNvPr id="60" name="文本占位符 3"/>
          <p:cNvSpPr>
            <a:spLocks noGrp="true"/>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61" name="日期占位符 4"/>
          <p:cNvSpPr>
            <a:spLocks noGrp="true"/>
          </p:cNvSpPr>
          <p:nvPr>
            <p:ph type="dt" idx="10"/>
          </p:nvPr>
        </p:nvSpPr>
        <p:spPr>
          <a:prstGeom prst="rect">
            <a:avLst/>
          </a:prstGeom>
        </p:spPr>
        <p:txBody>
          <a:bodyPr/>
          <a:lstStyle/>
          <a:p>
            <a:pPr/>
            <a:fld id="{AF6E98E4-8DAC-4322-AEF5-17A58803A717}" type="datetime1">
              <a:rPr/>
              <a:t>2022/12/22</a:t>
            </a:fld>
            <a:endParaRPr lang="zh-CN" altLang="zh-CN"/>
          </a:p>
        </p:txBody>
      </p:sp>
      <p:sp>
        <p:nvSpPr>
          <p:cNvPr id="62" name="页脚占位符 5"/>
          <p:cNvSpPr>
            <a:spLocks noGrp="true"/>
          </p:cNvSpPr>
          <p:nvPr>
            <p:ph type="ftr" idx="11"/>
          </p:nvPr>
        </p:nvSpPr>
        <p:spPr>
          <a:prstGeom prst="rect">
            <a:avLst/>
          </a:prstGeom>
        </p:spPr>
        <p:txBody>
          <a:bodyPr/>
          <a:lstStyle/>
          <a:p>
            <a:pPr/>
            <a:endParaRPr lang="zh-CN" altLang="zh-CN"/>
          </a:p>
        </p:txBody>
      </p:sp>
      <p:sp>
        <p:nvSpPr>
          <p:cNvPr id="63" name="灯片编号占位符 6"/>
          <p:cNvSpPr>
            <a:spLocks noGrp="true"/>
          </p:cNvSpPr>
          <p:nvPr>
            <p:ph type="sldNum" idx="12"/>
          </p:nvPr>
        </p:nvSpPr>
        <p:spPr>
          <a:prstGeom prst="rect">
            <a:avLst/>
          </a:prstGeom>
        </p:spPr>
        <p:txBody>
          <a:bodyPr/>
          <a:lstStyle/>
          <a:p>
            <a:pPr/>
            <a:fld id="{493C7A59-2F79-4BBF-B41F-103773DA3716}" type="slidenum">
              <a:rPr/>
              <a:t>‹#›</a:t>
            </a:fld>
            <a:endParaRPr lang="zh-CN" altLang="zh-CN"/>
          </a:p>
        </p:txBody>
      </p:sp>
    </p:spTree>
  </p:cSld>
  <p:clrMapOvr>
    <a:masterClrMapping/>
  </p:clrMapOvr>
</p:sldLayout>
</file>

<file path=ppt/slideMasters/_rels/slideMaster1.xml.rels><?xml version="1.0" encoding="UTF-8" standalone="yes"?><Relationships xmlns="http://schemas.openxmlformats.org/package/2006/relationships"><Relationship Id="rId9" Type="http://schemas.openxmlformats.org/officeDocument/2006/relationships/slideLayout" Target="../slideLayouts/slideLayout10.xml" /><Relationship Id="rId4" Type="http://schemas.openxmlformats.org/officeDocument/2006/relationships/slideLayout" Target="../slideLayouts/slideLayout5.xml" /><Relationship Id="rId8" Type="http://schemas.openxmlformats.org/officeDocument/2006/relationships/slideLayout" Target="../slideLayouts/slideLayout9.xml" /><Relationship Id="rId6" Type="http://schemas.openxmlformats.org/officeDocument/2006/relationships/slideLayout" Target="../slideLayouts/slideLayout7.xml" /><Relationship Id="rId5" Type="http://schemas.openxmlformats.org/officeDocument/2006/relationships/slideLayout" Target="../slideLayouts/slideLayout6.xml" /><Relationship Id="rId0" Type="http://schemas.openxmlformats.org/officeDocument/2006/relationships/slideLayout" Target="../slideLayouts/slideLayout1.xml" /><Relationship Id="rId11" Type="http://schemas.openxmlformats.org/officeDocument/2006/relationships/theme" Target="../theme/theme1.xml" /><Relationship Id="rId1" Type="http://schemas.openxmlformats.org/officeDocument/2006/relationships/slideLayout" Target="../slideLayouts/slideLayout2.xml" /><Relationship Id="rId7" Type="http://schemas.openxmlformats.org/officeDocument/2006/relationships/slideLayout" Target="../slideLayouts/slideLayout8.xml" /><Relationship Id="rId2" Type="http://schemas.openxmlformats.org/officeDocument/2006/relationships/slideLayout" Target="../slideLayouts/slideLayout3.xml" /><Relationship Id="rId3" Type="http://schemas.openxmlformats.org/officeDocument/2006/relationships/slideLayout" Target="../slideLayouts/slideLayout4.xml" /><Relationship Id="rId10" Type="http://schemas.openxmlformats.org/officeDocument/2006/relationships/slideLayout" Target="../slideLayouts/slideLayout1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anchor="ctr">
            <a:normAutofit/>
          </a:bodyPr>
          <a:lstStyle/>
          <a:p>
            <a:pPr/>
            <a:r>
              <a:rPr lang="zh-CN" altLang="zh-CN"/>
              <a:t>单击此处编辑母版标题样式</a:t>
            </a:r>
            <a:endParaRPr/>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4" name="日期占位符 3"/>
          <p:cNvSpPr>
            <a:spLocks noGrp="true"/>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pPr/>
            <a:fld id="{5D2C3907-C7F4-41E4-A266-86C00A15BBBE}" type="datetime1">
              <a:rPr/>
              <a:t>2022/12/22</a:t>
            </a:fld>
            <a:endParaRPr lang="zh-CN" altLang="zh-CN"/>
          </a:p>
        </p:txBody>
      </p:sp>
      <p:sp>
        <p:nvSpPr>
          <p:cNvPr id="5" name="页脚占位符 4"/>
          <p:cNvSpPr>
            <a:spLocks noGrp="true"/>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pPr/>
            <a:endParaRPr lang="zh-CN" altLang="zh-CN"/>
          </a:p>
        </p:txBody>
      </p:sp>
      <p:sp>
        <p:nvSpPr>
          <p:cNvPr id="6" name="灯片编号占位符 5"/>
          <p:cNvSpPr>
            <a:spLocks noGrp="true"/>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pPr/>
            <a:fld id="{23FA82D9-8FB9-4A39-B86A-82BC1E8566BE}" type="slidenum">
              <a:rPr/>
              <a:t>‹#›</a:t>
            </a:fld>
            <a:endParaRPr lang="zh-CN" altLang="zh-CN"/>
          </a:p>
        </p:txBody>
      </p:sp>
    </p:spTree>
  </p:cSld>
  <p:clrMap bg1="lt1" tx1="dk1" bg2="lt2" tx2="dk2" accent1="accent1" accent2="accent2" accent3="accent3" accent4="accent4" accent5="accent5" accent6="accent6" hlink="hlink" folHlink="folHlink"/>
  <p:sldLayoutIdLst>
    <p:sldLayoutId id="2147483649" r:id="rId0"/>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image" Target="media/image1.png" /><Relationship Id="rId0" Type="http://schemas.openxmlformats.org/officeDocument/2006/relationships/slideLayout" Target="../slideLayouts/slideLayout1.xml" /></Relationships>
</file>

<file path=ppt/slides/_rels/slide2.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3.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4.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5.xml.rels><?xml version="1.0" encoding="UTF-8" standalone="yes"?><Relationships xmlns="http://schemas.openxmlformats.org/package/2006/relationships"><Relationship Id="rId1" Type="http://schemas.openxmlformats.org/officeDocument/2006/relationships/image" Target="media/image2.png" /><Relationship Id="rId0" Type="http://schemas.openxmlformats.org/officeDocument/2006/relationships/slideLayout" Target="../slideLayouts/slideLayout2.xml" /></Relationships>
</file>

<file path=ppt/slides/_rels/slide6.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7.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8.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a:xfrm rot="0" flipH="false" flipV="false">
            <a:off x="7091785" y="1385154"/>
            <a:ext cx="4706470" cy="2387600"/>
          </a:xfrm>
          <a:prstGeom prst="rect">
            <a:avLst/>
          </a:prstGeom>
        </p:spPr>
        <p:txBody>
          <a:bodyPr>
            <a:normAutofit fontScale="90000"/>
          </a:bodyPr>
          <a:lstStyle/>
          <a:p>
            <a:pPr lvl="0">
              <a:buNone/>
            </a:pPr>
            <a:r>
              <a:rPr lang="zh-CN"/>
              <a:t>隐私</a:t>
            </a:r>
            <a:r>
              <a:rPr lang="en-US"/>
              <a:t> layer 1 </a:t>
            </a:r>
            <a:endParaRPr lang="zh-CN"/>
          </a:p>
          <a:p>
            <a:pPr lvl="0">
              <a:buNone/>
            </a:pPr>
            <a:r>
              <a:rPr lang="en-US"/>
              <a:t>- </a:t>
            </a:r>
            <a:r>
              <a:rPr lang="en-US" b="true">
                <a:solidFill>
                  <a:srgbClr val="000000">
                    <a:alpha val="100000"/>
                  </a:srgbClr>
                </a:solidFill>
                <a:latin typeface="Glow Sans SC"/>
                <a:ea typeface="Glow Sans SC"/>
              </a:rPr>
              <a:t>Namada</a:t>
            </a:r>
            <a:endParaRPr/>
          </a:p>
        </p:txBody>
      </p:sp>
      <p:sp>
        <p:nvSpPr>
          <p:cNvPr id="3" name="副标题 2"/>
          <p:cNvSpPr>
            <a:spLocks noGrp="true"/>
          </p:cNvSpPr>
          <p:nvPr>
            <p:ph type="subTitle" idx="1"/>
          </p:nvPr>
        </p:nvSpPr>
        <p:spPr>
          <a:xfrm rot="0" flipH="false" flipV="false">
            <a:off x="1913068" y="4884311"/>
            <a:ext cx="9144000" cy="1655762"/>
          </a:xfrm>
          <a:prstGeom prst="rect">
            <a:avLst/>
          </a:prstGeom>
        </p:spPr>
        <p:txBody>
          <a:bodyPr/>
          <a:lstStyle/>
          <a:p>
            <a:pPr lvl="0"/>
            <a:r>
              <a:rPr lang="zh-CN" altLang="zh-CN">
                <a:solidFill>
                  <a:srgbClr val="0F1419"/>
                </a:solidFill>
                <a:highlight>
                  <a:srgbClr val="FFFFFF"/>
                </a:highlight>
                <a:latin typeface="TwitterChirp"/>
                <a:ea typeface="TwitterChirp"/>
              </a:rPr>
              <a:t>Polychain Capital 领投，两轮融资3300万美金</a:t>
            </a:r>
            <a:endParaRPr lang="zh-CN" altLang="zh-CN"/>
          </a:p>
        </p:txBody>
      </p:sp>
      <p:pic>
        <p:nvPicPr>
          <p:cNvPr id="4" name=""/>
          <p:cNvPicPr>
            <a:picLocks noChangeAspect="true"/>
          </p:cNvPicPr>
          <p:nvPr/>
        </p:nvPicPr>
        <p:blipFill>
          <a:blip r:embed="rId1"/>
          <a:stretch>
            <a:fillRect/>
          </a:stretch>
        </p:blipFill>
        <p:spPr>
          <a:xfrm rot="0" flipH="false" flipV="false">
            <a:off x="347446" y="605118"/>
            <a:ext cx="7018083" cy="3947672"/>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p:cSld>
    <p:spTree>
      <p:nvGrpSpPr>
        <p:cNvPr id="5" name=""/>
        <p:cNvGrpSpPr/>
        <p:nvPr/>
      </p:nvGrpSpPr>
      <p:grpSpPr>
        <a:xfrm>
          <a:off x="0" y="0"/>
          <a:ext cx="0" cy="0"/>
          <a:chOff x="0" y="0"/>
          <a:chExt cx="0" cy="0"/>
        </a:xfrm>
      </p:grpSpPr>
      <p:sp>
        <p:nvSpPr>
          <p:cNvPr id="6" name="标题 1"/>
          <p:cNvSpPr>
            <a:spLocks noGrp="true"/>
          </p:cNvSpPr>
          <p:nvPr>
            <p:ph type="title"/>
          </p:nvPr>
        </p:nvSpPr>
        <p:spPr>
          <a:prstGeom prst="rect">
            <a:avLst/>
          </a:prstGeom>
        </p:spPr>
        <p:txBody>
          <a:bodyPr>
            <a:normAutofit fontScale="100000"/>
          </a:bodyPr>
          <a:lstStyle/>
          <a:p>
            <a:pPr>
              <a:buNone/>
            </a:pPr>
            <a:r>
              <a:rPr lang="zh-CN"/>
              <a:t>什么是</a:t>
            </a:r>
            <a:r>
              <a:rPr lang="en-US"/>
              <a:t> Namada</a:t>
            </a:r>
            <a:endParaRPr/>
          </a:p>
        </p:txBody>
      </p:sp>
      <p:sp>
        <p:nvSpPr>
          <p:cNvPr id="7"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Space Grotesk"/>
                <a:ea typeface="Space Grotesk"/>
              </a:rPr>
              <a:t>Namada 是用于链间资产无关隐私的权益证明 L1，也是 Anoma 的第一个分形实例。 Namada 协议专注于 Anoma 的一个组件子集，它可以对任何类型的资产进行屏蔽传输，独立于其创建的平台，例如以太坊或 IBC 兼容链。使用 Namada，您可以从以太坊转移您的 ETH、DAI 或任何其他可替代资产或 NFT，或者从任何 IBC 链转移您的 ATOM 或 OSMO，并以几秒的交易延迟和接近零的费用私下发送它们。</a:t>
            </a:r>
            <a:endParaRPr/>
          </a:p>
        </p:txBody>
      </p:sp>
    </p:spTree>
  </p:cSld>
</p:sld>
</file>

<file path=ppt/slides/slide3.xml><?xml version="1.0" encoding="utf-8"?>
<p:sld xmlns:a="http://schemas.openxmlformats.org/drawingml/2006/main" xmlns:p="http://schemas.openxmlformats.org/presentationml/2006/main">
  <p:cSld>
    <p:spTree>
      <p:nvGrpSpPr>
        <p:cNvPr id="8" name=""/>
        <p:cNvGrpSpPr/>
        <p:nvPr/>
      </p:nvGrpSpPr>
      <p:grpSpPr>
        <a:xfrm>
          <a:off x="0" y="0"/>
          <a:ext cx="0" cy="0"/>
          <a:chOff x="0" y="0"/>
          <a:chExt cx="0" cy="0"/>
        </a:xfrm>
      </p:grpSpPr>
      <p:sp>
        <p:nvSpPr>
          <p:cNvPr id="9" name="标题 1"/>
          <p:cNvSpPr>
            <a:spLocks noGrp="true"/>
          </p:cNvSpPr>
          <p:nvPr>
            <p:ph type="title"/>
          </p:nvPr>
        </p:nvSpPr>
        <p:spPr>
          <a:prstGeom prst="rect">
            <a:avLst/>
          </a:prstGeom>
        </p:spPr>
        <p:txBody>
          <a:bodyPr>
            <a:normAutofit fontScale="100000"/>
          </a:bodyPr>
          <a:lstStyle/>
          <a:p>
            <a:pPr>
              <a:buNone/>
            </a:pPr>
            <a:r>
              <a:rPr lang="zh-CN" b="true">
                <a:solidFill>
                  <a:srgbClr val="000000">
                    <a:alpha val="100000"/>
                  </a:srgbClr>
                </a:solidFill>
                <a:highlight>
                  <a:srgbClr val="FFFFFF">
                    <a:alpha val="100000"/>
                  </a:srgbClr>
                </a:highlight>
                <a:latin typeface="Space Grotesk"/>
                <a:ea typeface="Space Grotesk"/>
              </a:rPr>
              <a:t>为什么是</a:t>
            </a:r>
            <a:r>
              <a:rPr lang="en-US" b="true">
                <a:solidFill>
                  <a:srgbClr val="000000">
                    <a:alpha val="100000"/>
                  </a:srgbClr>
                </a:solidFill>
                <a:highlight>
                  <a:srgbClr val="FFFFFF">
                    <a:alpha val="100000"/>
                  </a:srgbClr>
                </a:highlight>
                <a:latin typeface="Space Grotesk"/>
                <a:ea typeface="Space Grotesk"/>
              </a:rPr>
              <a:t>Namada</a:t>
            </a:r>
            <a:endParaRPr/>
          </a:p>
        </p:txBody>
      </p:sp>
      <p:sp>
        <p:nvSpPr>
          <p:cNvPr id="10"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Space Grotesk"/>
                <a:ea typeface="Space Grotesk"/>
              </a:rPr>
              <a:t>大多数用户几乎不了解他们在每次交互中在各个方面泄露了多少敏感数据，以及如何利用这些数据任何能够为了自己的利益而访问互联网的人。</a:t>
            </a:r>
            <a:endParaRPr/>
          </a:p>
          <a:p>
            <a:pPr>
              <a:buFont typeface="Arial" charset="0"/>
              <a:buChar char="•"/>
            </a:pPr>
            <a:r>
              <a:rPr lang="zh-CN">
                <a:solidFill>
                  <a:srgbClr val="000000">
                    <a:alpha val="100000"/>
                  </a:srgbClr>
                </a:solidFill>
                <a:highlight>
                  <a:srgbClr val="FFFFFF">
                    <a:alpha val="100000"/>
                  </a:srgbClr>
                </a:highlight>
                <a:latin typeface="Space Grotesk"/>
                <a:ea typeface="Space Grotesk"/>
              </a:rPr>
              <a:t>隐私是一项至关重要的财产。只要区块链是透明的，它们就会提供比现有系统差得多的隐私保证，因为任何有权访问完整节点的人都可以执行基本分析来使用户去匿名化。</a:t>
            </a:r>
            <a:endParaRPr/>
          </a:p>
        </p:txBody>
      </p:sp>
    </p:spTree>
  </p:cSld>
</p:sld>
</file>

<file path=ppt/slides/slide4.xml><?xml version="1.0" encoding="utf-8"?>
<p:sld xmlns:a="http://schemas.openxmlformats.org/drawingml/2006/main" xmlns:p="http://schemas.openxmlformats.org/presentationml/2006/main">
  <p:cSld>
    <p:spTree>
      <p:nvGrpSpPr>
        <p:cNvPr id="11" name=""/>
        <p:cNvGrpSpPr/>
        <p:nvPr/>
      </p:nvGrpSpPr>
      <p:grpSpPr>
        <a:xfrm>
          <a:off x="0" y="0"/>
          <a:ext cx="0" cy="0"/>
          <a:chOff x="0" y="0"/>
          <a:chExt cx="0" cy="0"/>
        </a:xfrm>
      </p:grpSpPr>
      <p:sp>
        <p:nvSpPr>
          <p:cNvPr id="12" name="标题 1"/>
          <p:cNvSpPr>
            <a:spLocks noGrp="true"/>
          </p:cNvSpPr>
          <p:nvPr>
            <p:ph type="title"/>
          </p:nvPr>
        </p:nvSpPr>
        <p:spPr>
          <a:prstGeom prst="rect">
            <a:avLst/>
          </a:prstGeom>
        </p:spPr>
        <p:txBody>
          <a:bodyPr>
            <a:normAutofit fontScale="100000"/>
          </a:bodyPr>
          <a:lstStyle/>
          <a:p>
            <a:pPr>
              <a:buNone/>
            </a:pPr>
            <a:r>
              <a:rPr lang="zh-CN" b="true">
                <a:solidFill>
                  <a:srgbClr val="000000">
                    <a:alpha val="100000"/>
                  </a:srgbClr>
                </a:solidFill>
                <a:highlight>
                  <a:srgbClr val="FFFFFF">
                    <a:alpha val="100000"/>
                  </a:srgbClr>
                </a:highlight>
                <a:latin typeface="Space Grotesk"/>
                <a:ea typeface="Space Grotesk"/>
              </a:rPr>
              <a:t>屏蔽传输是如何进化</a:t>
            </a:r>
            <a:endParaRPr/>
          </a:p>
        </p:txBody>
      </p:sp>
      <p:sp>
        <p:nvSpPr>
          <p:cNvPr id="13"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Space Grotesk"/>
                <a:ea typeface="Space Grotesk"/>
              </a:rPr>
              <a:t>Namada允许多链用户使用用户持有的任何类型的资产进行屏蔽转移。 Namada 的关键特性之一是所有资产将共享一组匿名集。此功能使我们能够摆脱按资产屏蔽集，这会显着削弱隐私保证，特别是当资产交易量较低和/或价值较高时；它还允许我们创建一个更大的匿名集，因为所有主权链和平台上的任何可替代和不可替代的资产都可以共享相同的屏蔽集。</a:t>
            </a:r>
            <a:endParaR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 name=""/>
        <p:cNvGrpSpPr/>
        <p:nvPr/>
      </p:nvGrpSpPr>
      <p:grpSpPr>
        <a:xfrm>
          <a:off x="0" y="0"/>
          <a:ext cx="0" cy="0"/>
          <a:chOff x="0" y="0"/>
          <a:chExt cx="0" cy="0"/>
        </a:xfrm>
      </p:grpSpPr>
      <p:sp>
        <p:nvSpPr>
          <p:cNvPr id="15" name="标题 1"/>
          <p:cNvSpPr>
            <a:spLocks noGrp="true"/>
          </p:cNvSpPr>
          <p:nvPr>
            <p:ph type="title"/>
          </p:nvPr>
        </p:nvSpPr>
        <p:spPr>
          <a:xfrm rot="0" flipH="false" flipV="false">
            <a:off x="766162" y="797352"/>
            <a:ext cx="10515600" cy="1325563"/>
          </a:xfrm>
          <a:prstGeom prst="rect">
            <a:avLst/>
          </a:prstGeom>
        </p:spPr>
        <p:txBody>
          <a:bodyPr>
            <a:normAutofit fontScale="90000"/>
          </a:bodyPr>
          <a:lstStyle/>
          <a:p>
            <a:pPr lvl="0" algn="thaiDist" defTabSz="914400">
              <a:lnSpc>
                <a:spcPct val="130000"/>
              </a:lnSpc>
              <a:spcBef>
                <a:spcPct val="0"/>
              </a:spcBef>
              <a:buNone/>
              <a:defRPr sz="4400">
                <a:solidFill>
                  <a:srgbClr val="000000">
                    <a:alpha val="100000"/>
                  </a:srgbClr>
                </a:solidFill>
                <a:latin typeface="微软雅黑"/>
                <a:ea typeface="微软雅黑"/>
              </a:defRPr>
            </a:pPr>
            <a:r>
              <a:rPr lang="zh-CN" sz="5432" b="true" i="false" strike="noStrike">
                <a:solidFill>
                  <a:srgbClr val="000000">
                    <a:alpha val="100000"/>
                  </a:srgbClr>
                </a:solidFill>
                <a:highlight>
                  <a:srgbClr val="FFFFFF">
                    <a:alpha val="100000"/>
                  </a:srgbClr>
                </a:highlight>
                <a:latin typeface="Space Grotesk"/>
                <a:ea typeface="Space Grotesk"/>
              </a:rPr>
              <a:t>ETH ERC20 NFT 和 ATOM</a:t>
            </a:r>
            <a:r>
              <a:rPr lang="en-US" sz="4400">
                <a:solidFill>
                  <a:srgbClr val="000000">
                    <a:alpha val="100000"/>
                  </a:srgbClr>
                </a:solidFill>
                <a:latin typeface="微软雅黑"/>
                <a:ea typeface="微软雅黑"/>
              </a:rPr>
              <a:t> </a:t>
            </a:r>
            <a:r>
              <a:rPr lang="zh-CN" sz="4888" b="true" i="false" strike="noStrike">
                <a:solidFill>
                  <a:srgbClr val="000000">
                    <a:alpha val="100000"/>
                  </a:srgbClr>
                </a:solidFill>
                <a:highlight>
                  <a:srgbClr val="FFFFFF">
                    <a:alpha val="100000"/>
                  </a:srgbClr>
                </a:highlight>
                <a:latin typeface="Space Grotesk"/>
                <a:ea typeface="Space Grotesk"/>
              </a:rPr>
              <a:t>屏蔽传输
</a:t>
            </a:r>
            <a:endParaRPr sz="4400">
              <a:solidFill>
                <a:srgbClr val="000000">
                  <a:alpha val="100000"/>
                </a:srgbClr>
              </a:solidFill>
              <a:latin typeface="微软雅黑"/>
              <a:ea typeface="微软雅黑"/>
            </a:endParaRPr>
          </a:p>
        </p:txBody>
      </p:sp>
      <p:pic>
        <p:nvPicPr>
          <p:cNvPr id="16" name=""/>
          <p:cNvPicPr>
            <a:picLocks noChangeAspect="true"/>
          </p:cNvPicPr>
          <p:nvPr/>
        </p:nvPicPr>
        <p:blipFill>
          <a:blip r:embed="rId1"/>
          <a:stretch>
            <a:fillRect/>
          </a:stretch>
        </p:blipFill>
        <p:spPr>
          <a:xfrm rot="0" flipH="false" flipV="false">
            <a:off x="1930677" y="1726104"/>
            <a:ext cx="8604516" cy="4836967"/>
          </a:xfrm>
          <a:prstGeom prst="rect"/>
        </p:spPr>
      </p:pic>
    </p:spTree>
  </p:cSld>
</p:sld>
</file>

<file path=ppt/slides/slide6.xml><?xml version="1.0" encoding="utf-8"?>
<p:sld xmlns:a="http://schemas.openxmlformats.org/drawingml/2006/main" xmlns:p="http://schemas.openxmlformats.org/presentationml/2006/main">
  <p:cSld>
    <p:spTree>
      <p:nvGrpSpPr>
        <p:cNvPr id="17" name=""/>
        <p:cNvGrpSpPr/>
        <p:nvPr/>
      </p:nvGrpSpPr>
      <p:grpSpPr>
        <a:xfrm>
          <a:off x="0" y="0"/>
          <a:ext cx="0" cy="0"/>
          <a:chOff x="0" y="0"/>
          <a:chExt cx="0" cy="0"/>
        </a:xfrm>
      </p:grpSpPr>
      <p:sp>
        <p:nvSpPr>
          <p:cNvPr id="18" name="标题 1"/>
          <p:cNvSpPr>
            <a:spLocks noGrp="true"/>
          </p:cNvSpPr>
          <p:nvPr>
            <p:ph type="title"/>
          </p:nvPr>
        </p:nvSpPr>
        <p:spPr>
          <a:prstGeom prst="rect">
            <a:avLst/>
          </a:prstGeom>
        </p:spPr>
        <p:txBody>
          <a:bodyPr>
            <a:normAutofit fontScale="100000"/>
          </a:bodyPr>
          <a:lstStyle/>
          <a:p>
            <a:pPr>
              <a:buNone/>
            </a:pPr>
            <a:r>
              <a:rPr lang="zh-CN">
                <a:latin/>
              </a:rPr>
              <a:t>Namada</a:t>
            </a:r>
            <a:r>
              <a:rPr lang="zh-CN" b="true">
                <a:solidFill>
                  <a:srgbClr val="000000">
                    <a:alpha val="100000"/>
                  </a:srgbClr>
                </a:solidFill>
                <a:highlight>
                  <a:srgbClr val="FFFFFF">
                    <a:alpha val="100000"/>
                  </a:srgbClr>
                </a:highlight>
                <a:latin typeface="Space Grotesk"/>
                <a:ea typeface="Space Grotesk"/>
              </a:rPr>
              <a:t> 的建设理论是什么样的？</a:t>
            </a:r>
            <a:endParaRPr/>
          </a:p>
        </p:txBody>
      </p:sp>
      <p:sp>
        <p:nvSpPr>
          <p:cNvPr id="19" name="内容占位符 2"/>
          <p:cNvSpPr>
            <a:spLocks noGrp="true"/>
          </p:cNvSpPr>
          <p:nvPr>
            <p:ph idx="1"/>
          </p:nvPr>
        </p:nvSpPr>
        <p:spPr>
          <a:prstGeom prst="rect">
            <a:avLst/>
          </a:prstGeom>
        </p:spPr>
        <p:txBody>
          <a:bodyPr>
            <a:normAutofit fontScale="90000"/>
          </a:bodyPr>
          <a:lstStyle/>
          <a:p>
            <a:pPr>
              <a:buFont typeface="Arial" charset="0"/>
              <a:buChar char="•"/>
            </a:pPr>
            <a:r>
              <a:rPr lang="zh-CN">
                <a:solidFill>
                  <a:srgbClr val="000000">
                    <a:alpha val="100000"/>
                  </a:srgbClr>
                </a:solidFill>
                <a:highlight>
                  <a:srgbClr val="FFFFFF">
                    <a:alpha val="100000"/>
                  </a:srgbClr>
                </a:highlight>
                <a:latin typeface="Space Grotesk"/>
                <a:ea typeface="Space Grotesk"/>
              </a:rPr>
              <a:t>Namada 是一个自定义的第 1 层协议，它部署 Tendermint BFT 作为其共识算法，并使用立方权益证明 (CPoS) 作为其女巫抵抗机制，并取得了一些进步，例如通过 F1 费用分配的自动复合变体的奖励分配模型立方削减，旨在阻止验证者以类似的配置操作网络，并通过基础设施架构具有更多多样性的验证者集来提高网络的稳健性。为了支持非本地同质和非同质代币，Namada 与 IBC 协议和自定义桥集成，以实现与不支持确定性最终性的平台的互操作性（首先是通往以太坊的桥）。</a:t>
            </a:r>
            <a:endParaRPr/>
          </a:p>
        </p:txBody>
      </p:sp>
    </p:spTree>
  </p:cSld>
</p:sld>
</file>

<file path=ppt/slides/slide7.xml><?xml version="1.0" encoding="utf-8"?>
<p:sld xmlns:a="http://schemas.openxmlformats.org/drawingml/2006/main" xmlns:p="http://schemas.openxmlformats.org/presentationml/2006/main">
  <p:cSld>
    <p:spTree>
      <p:nvGrpSpPr>
        <p:cNvPr id="20" name=""/>
        <p:cNvGrpSpPr/>
        <p:nvPr/>
      </p:nvGrpSpPr>
      <p:grpSpPr>
        <a:xfrm>
          <a:off x="0" y="0"/>
          <a:ext cx="0" cy="0"/>
          <a:chOff x="0" y="0"/>
          <a:chExt cx="0" cy="0"/>
        </a:xfrm>
      </p:grpSpPr>
      <p:sp>
        <p:nvSpPr>
          <p:cNvPr id="21" name="标题 1"/>
          <p:cNvSpPr>
            <a:spLocks noGrp="true"/>
          </p:cNvSpPr>
          <p:nvPr>
            <p:ph type="title"/>
          </p:nvPr>
        </p:nvSpPr>
        <p:spPr>
          <a:xfrm rot="0" flipH="false" flipV="false">
            <a:off x="881423" y="350718"/>
            <a:ext cx="10515600" cy="1325563"/>
          </a:xfrm>
          <a:prstGeom prst="rect">
            <a:avLst/>
          </a:prstGeom>
        </p:spPr>
        <p:txBody>
          <a:bodyPr>
            <a:normAutofit fontScale="100000"/>
          </a:bodyPr>
          <a:lstStyle/>
          <a:p>
            <a:pPr lvl="0" algn="thaiDist" defTabSz="914400">
              <a:lnSpc>
                <a:spcPct val="130000"/>
              </a:lnSpc>
              <a:spcBef>
                <a:spcPct val="0"/>
              </a:spcBef>
              <a:buNone/>
              <a:defRPr sz="4400">
                <a:solidFill>
                  <a:srgbClr val="000000">
                    <a:alpha val="100000"/>
                  </a:srgbClr>
                </a:solidFill>
                <a:latin typeface="微软雅黑"/>
                <a:ea typeface="微软雅黑"/>
              </a:defRPr>
            </a:pPr>
            <a:r>
              <a:rPr lang="zh-CN" sz="4400" b="true" i="false" strike="noStrike">
                <a:solidFill>
                  <a:srgbClr val="000000">
                    <a:alpha val="100000"/>
                  </a:srgbClr>
                </a:solidFill>
                <a:highlight>
                  <a:srgbClr val="FFFFFF">
                    <a:alpha val="100000"/>
                  </a:srgbClr>
                </a:highlight>
                <a:latin typeface="Space Grotesk"/>
                <a:ea typeface="Space Grotesk"/>
              </a:rPr>
              <a:t>治理</a:t>
            </a:r>
            <a:endParaRPr sz="4400">
              <a:solidFill>
                <a:srgbClr val="000000">
                  <a:alpha val="100000"/>
                </a:srgbClr>
              </a:solidFill>
              <a:latin typeface="微软雅黑"/>
              <a:ea typeface="微软雅黑"/>
            </a:endParaRPr>
          </a:p>
        </p:txBody>
      </p:sp>
      <p:sp>
        <p:nvSpPr>
          <p:cNvPr id="22" name="内容占位符 2"/>
          <p:cNvSpPr>
            <a:spLocks noGrp="true"/>
          </p:cNvSpPr>
          <p:nvPr>
            <p:ph idx="1"/>
          </p:nvPr>
        </p:nvSpPr>
        <p:spPr>
          <a:prstGeom prst="rect">
            <a:avLst/>
          </a:prstGeom>
        </p:spPr>
        <p:txBody>
          <a:bodyPr>
            <a:normAutofit fontScale="100000"/>
          </a:bodyPr>
          <a:lstStyle/>
          <a:p>
            <a:pPr>
              <a:buFont typeface="Arial" charset="0"/>
              <a:buChar char="•"/>
            </a:pPr>
            <a:r>
              <a:rPr lang="zh-CN">
                <a:solidFill>
                  <a:srgbClr val="000000">
                    <a:alpha val="100000"/>
                  </a:srgbClr>
                </a:solidFill>
                <a:highlight>
                  <a:srgbClr val="FFFFFF">
                    <a:alpha val="100000"/>
                  </a:srgbClr>
                </a:highlight>
                <a:latin typeface="Space Grotesk"/>
                <a:ea typeface="Space Grotesk"/>
              </a:rPr>
              <a:t>在治理方面，Namada 有两个组成部分：链下信号机制和链上投票机制。链上投票机制是一个简单的基于文本的提案投票系统，其特殊性是它是作为有效性谓词实现的（记住这个术语，因为它将在以后的 Anoma 协议版本中越来越突出）。链下信号机制旨在充当验证者之间的协调者，以防出现需要硬分叉的提案，以便运营商可以使用它来就下一步行动达成一致。换句话说，治理机制是在链下运行的，包括基于最后一个快照的权益。</a:t>
            </a:r>
            <a:endParaRPr/>
          </a:p>
        </p:txBody>
      </p:sp>
    </p:spTree>
  </p:cSld>
</p:sld>
</file>

<file path=ppt/slides/slide8.xml><?xml version="1.0" encoding="utf-8"?>
<p:sld xmlns:a="http://schemas.openxmlformats.org/drawingml/2006/main" xmlns:p="http://schemas.openxmlformats.org/presentationml/2006/main">
  <p:cSld>
    <p:spTree>
      <p:nvGrpSpPr>
        <p:cNvPr id="23" name=""/>
        <p:cNvGrpSpPr/>
        <p:nvPr/>
      </p:nvGrpSpPr>
      <p:grpSpPr>
        <a:xfrm>
          <a:off x="0" y="0"/>
          <a:ext cx="0" cy="0"/>
          <a:chOff x="0" y="0"/>
          <a:chExt cx="0" cy="0"/>
        </a:xfrm>
      </p:grpSpPr>
      <p:sp>
        <p:nvSpPr>
          <p:cNvPr id="24" name="标题 1"/>
          <p:cNvSpPr>
            <a:spLocks noGrp="true"/>
          </p:cNvSpPr>
          <p:nvPr>
            <p:ph type="title"/>
          </p:nvPr>
        </p:nvSpPr>
        <p:spPr>
          <a:xfrm rot="0" flipH="false" flipV="false">
            <a:off x="838264" y="379533"/>
            <a:ext cx="10515600" cy="1325563"/>
          </a:xfrm>
          <a:prstGeom prst="rect">
            <a:avLst/>
          </a:prstGeom>
        </p:spPr>
        <p:txBody>
          <a:bodyPr>
            <a:normAutofit fontScale="100000"/>
          </a:bodyPr>
          <a:lstStyle/>
          <a:p>
            <a:pPr lvl="0" algn="thaiDist" defTabSz="914400">
              <a:lnSpc>
                <a:spcPct val="130000"/>
              </a:lnSpc>
              <a:spcBef>
                <a:spcPct val="0"/>
              </a:spcBef>
              <a:buNone/>
              <a:defRPr sz="4400">
                <a:solidFill>
                  <a:srgbClr val="000000">
                    <a:alpha val="100000"/>
                  </a:srgbClr>
                </a:solidFill>
                <a:latin typeface="微软雅黑"/>
                <a:ea typeface="微软雅黑"/>
              </a:defRPr>
            </a:pPr>
            <a:r>
              <a:rPr lang="zh-CN" sz="4400" b="true" i="false" strike="noStrike">
                <a:solidFill>
                  <a:srgbClr val="000000">
                    <a:alpha val="100000"/>
                  </a:srgbClr>
                </a:solidFill>
                <a:highlight>
                  <a:srgbClr val="FFFFFF">
                    <a:alpha val="100000"/>
                  </a:srgbClr>
                </a:highlight>
                <a:latin typeface="Space Grotesk"/>
                <a:ea typeface="Space Grotesk"/>
              </a:rPr>
              <a:t>多</a:t>
            </a:r>
            <a:r>
              <a:rPr lang="zh-CN" sz="4400" b="true" i="false" strike="noStrike">
                <a:solidFill>
                  <a:srgbClr val="000000">
                    <a:alpha val="100000"/>
                  </a:srgbClr>
                </a:solidFill>
                <a:highlight>
                  <a:srgbClr val="FFFFFF">
                    <a:alpha val="100000"/>
                  </a:srgbClr>
                </a:highlight>
                <a:latin typeface="Space Grotesk"/>
                <a:ea typeface="Space Grotesk"/>
              </a:rPr>
              <a:t>资产屏蔽池（MASP</a:t>
            </a:r>
            <a:r>
              <a:rPr lang="zh-CN" sz="4400" b="true" i="false" strike="noStrike">
                <a:solidFill>
                  <a:srgbClr val="000000">
                    <a:alpha val="100000"/>
                  </a:srgbClr>
                </a:solidFill>
                <a:highlight>
                  <a:srgbClr val="FFFFFF">
                    <a:alpha val="100000"/>
                  </a:srgbClr>
                </a:highlight>
                <a:latin typeface="Space Grotesk"/>
                <a:ea typeface="Space Grotesk"/>
              </a:rPr>
              <a:t>）</a:t>
            </a:r>
            <a:endParaRPr sz="4400">
              <a:solidFill>
                <a:srgbClr val="000000">
                  <a:alpha val="100000"/>
                </a:srgbClr>
              </a:solidFill>
              <a:latin typeface="微软雅黑"/>
              <a:ea typeface="微软雅黑"/>
            </a:endParaRPr>
          </a:p>
        </p:txBody>
      </p:sp>
      <p:sp>
        <p:nvSpPr>
          <p:cNvPr id="25" name="内容占位符 2"/>
          <p:cNvSpPr>
            <a:spLocks noGrp="true"/>
          </p:cNvSpPr>
          <p:nvPr>
            <p:ph idx="1"/>
          </p:nvPr>
        </p:nvSpPr>
        <p:spPr>
          <a:prstGeom prst="rect">
            <a:avLst/>
          </a:prstGeom>
        </p:spPr>
        <p:txBody>
          <a:bodyPr>
            <a:normAutofit fontScale="90000"/>
          </a:bodyPr>
          <a:lstStyle/>
          <a:p>
            <a:pPr>
              <a:buFont typeface="Arial" charset="0"/>
              <a:buChar char="•"/>
            </a:pPr>
            <a:r>
              <a:rPr lang="zh-CN">
                <a:solidFill>
                  <a:srgbClr val="000000">
                    <a:alpha val="100000"/>
                  </a:srgbClr>
                </a:solidFill>
                <a:highlight>
                  <a:srgbClr val="FFFFFF">
                    <a:alpha val="100000"/>
                  </a:srgbClr>
                </a:highlight>
                <a:latin typeface="Space Grotesk"/>
                <a:ea typeface="Space Grotesk"/>
              </a:rPr>
              <a:t>Namada 的最新软件版本部署了多资产屏蔽池（MASP），这是一种零知识电路，使所有资产能够共享一个匿名集——这一属性非常重要，因为它允许可替代和不可替代的资产共享匿名集。相同的屏蔽集，因此隐私保证不受该特定资产的交易量的影响。此外，Namada</a:t>
            </a:r>
            <a:r>
              <a:rPr lang="en-US">
                <a:solidFill>
                  <a:srgbClr val="000000">
                    <a:alpha val="100000"/>
                  </a:srgbClr>
                </a:solidFill>
                <a:highlight>
                  <a:srgbClr val="FFFFFF">
                    <a:alpha val="100000"/>
                  </a:srgbClr>
                </a:highlight>
                <a:latin typeface="Space Grotesk"/>
                <a:ea typeface="Space Grotesk"/>
              </a:rPr>
              <a:t> </a:t>
            </a:r>
            <a:r>
              <a:rPr lang="en-US">
                <a:solidFill>
                  <a:srgbClr val="000000">
                    <a:alpha val="100000"/>
                  </a:srgbClr>
                </a:solidFill>
                <a:highlight>
                  <a:srgbClr val="F5F5F5">
                    <a:alpha val="100000"/>
                  </a:srgbClr>
                </a:highlight>
                <a:latin typeface="Courier"/>
                <a:ea typeface="Courier"/>
              </a:rPr>
              <a:t>v1.0</a:t>
            </a:r>
            <a:r>
              <a:rPr lang="en-US">
                <a:solidFill>
                  <a:srgbClr val="000000">
                    <a:alpha val="100000"/>
                  </a:srgbClr>
                </a:solidFill>
                <a:highlight>
                  <a:srgbClr val="FFFFFF">
                    <a:alpha val="100000"/>
                  </a:srgbClr>
                </a:highlight>
                <a:latin typeface="Space Grotesk"/>
                <a:ea typeface="Space Grotesk"/>
              </a:rPr>
              <a:t> </a:t>
            </a:r>
            <a:r>
              <a:rPr lang="zh-CN">
                <a:solidFill>
                  <a:srgbClr val="000000">
                    <a:alpha val="100000"/>
                  </a:srgbClr>
                </a:solidFill>
                <a:highlight>
                  <a:srgbClr val="FFFFFF">
                    <a:alpha val="100000"/>
                  </a:srgbClr>
                </a:highlight>
                <a:latin typeface="Space Grotesk"/>
                <a:ea typeface="Space Grotesk"/>
              </a:rPr>
              <a:t>将带来另一个升级（Convert Circuit），它是 MASP 的修改版本，可为使用屏蔽传输的用户提供奖励。这种机制通过协议膨胀将隐私作为公共物品进行补贴，而不鼓励交易垃圾邮件。</a:t>
            </a:r>
            <a:endParaRPr/>
          </a:p>
        </p:txBody>
      </p:sp>
    </p:spTree>
  </p:cSl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false">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theme>
</file>

<file path=docProps/app.xml><?xml version="1.0" encoding="utf-8"?>
<Properties xmlns:vt="http://schemas.openxmlformats.org/officeDocument/2006/docPropsVTypes" xmlns="http://schemas.openxmlformats.org/officeDocument/2006/extended-properties">
  <Application>Tencent office</Application>
</Properties>
</file>

<file path=docProps/core.xml><?xml version="1.0" encoding="utf-8"?>
<cp:coreProperties xmlns:xsi="http://www.w3.org/2001/XMLSchema-instance" xmlns:dcmitype="http://purl.org/dc/dcmitype/" xmlns:dcterms="http://purl.org/dc/terms/" xmlns:dc="http://purl.org/dc/elements/1.1/" xmlns:cp="http://schemas.openxmlformats.org/package/2006/metadata/core-properties">
  <dcterms:created xsi:type="dcterms:W3CDTF">2023-11-11T15:03:29Z</dcterms:created>
  <dcterms:modified xsi:type="dcterms:W3CDTF">2023-11-11T15:03:29Z</dcterms:modified>
</cp:coreProperties>
</file>