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png" ContentType="image/png"/>
  <Default Extension="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8707675f63a74c5c" /><Relationship Type="http://schemas.openxmlformats.org/package/2006/relationships/metadata/core-properties" Target="/docProps/core.xml" Id="R262263a5543c4ead" /><Relationship Type="http://schemas.openxmlformats.org/officeDocument/2006/relationships/extended-properties" Target="/docProps/app.xml" Id="Re7e95747e6804488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theme" Target="/ppt/theme/theme1.xml" Id="rId2" /><Relationship Type="http://schemas.openxmlformats.org/officeDocument/2006/relationships/slide" Target="/ppt/slides/slide1.xml" Id="rId3" /><Relationship Type="http://schemas.openxmlformats.org/officeDocument/2006/relationships/slide" Target="/ppt/slides/slide2.xml" Id="rId4" /><Relationship Type="http://schemas.openxmlformats.org/officeDocument/2006/relationships/slide" Target="/ppt/slides/slide3.xml" Id="rId5" /><Relationship Type="http://schemas.openxmlformats.org/officeDocument/2006/relationships/slide" Target="/ppt/slides/slide4.xml" Id="rId6" /><Relationship Type="http://schemas.openxmlformats.org/officeDocument/2006/relationships/slide" Target="/ppt/slides/slide5.xml" Id="rId7" /><Relationship Type="http://schemas.openxmlformats.org/officeDocument/2006/relationships/slide" Target="/ppt/slides/slide6.xml" Id="rId8" /><Relationship Type="http://schemas.openxmlformats.org/officeDocument/2006/relationships/tableStyles" Target="/ppt/tableStyles.xml" Id="rId9" /><Relationship Type="http://schemas.openxmlformats.org/officeDocument/2006/relationships/presProps" Target="/ppt/presProps.xml" Id="rId10" /><Relationship Type="http://schemas.openxmlformats.org/officeDocument/2006/relationships/viewProps" Target="/ppt/viewProps.xml" Id="rId11" /></Relationship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slideLayout1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4487A-081D-2E44-83F9-7AAB19977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lvl="0" algn="ctr">
              <a:defRPr sz="60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BEA87E-3DF1-B047-AFA1-E3BA81ED84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lvl="0" indent="0" algn="ctr">
              <a:buNone/>
              <a:defRPr sz="2400"/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rPr lang="zh-CN" altLang="zh-CN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8F5857-93A3-FA4C-BB3D-0250DA36BF92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6AB449AD-BB0C-40B6-B475-875BD384F042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39C47E-09F4-B443-ADF9-871699217020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0100F1-E0ED-E440-A677-C4FC734F553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3263F984-5B96-4E63-BAC0-817298317CE8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65666082"/>
      </p:ext>
    </p:extLst>
  </p:cSld>
  <p:clrMapOvr>
    <a:masterClrMapping/>
  </p:clrMapOvr>
</p:sldLayout>
</file>

<file path=ppt/slideLayouts/slideLayout10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048650-CFBD-AF46-91D1-C4A0920F0C3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A9AE36-6965-0747-B8C4-B0ACDBB56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7C3A24-932E-614D-8003-63C2243DE413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2F3F0079-F6A8-41D3-844A-F7F3249C3B99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BFF162-5D60-B64A-A720-F08D3BA9D38B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79EB36-EA6E-2745-9D37-96E43E11D0D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D60C440D-BF61-4969-9DC7-FD7056464C74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77294816"/>
      </p:ext>
    </p:extLst>
  </p:cSld>
  <p:clrMapOvr>
    <a:masterClrMapping/>
  </p:clrMapOvr>
</p:sldLayout>
</file>

<file path=ppt/slideLayouts/slideLayout11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99D4C0-C66E-E144-A639-EFF9DD4C7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89A39F-9BF5-1D4D-88B5-FEBF281D4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F5E92B-164A-5F46-B95A-5AC5EFFD6A1B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130C29F6-BE00-483F-A1F6-996602F0FD6E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FC08E4-2DD1-9D4D-BA8E-AEA6E7271E2D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AD9A81-EF7B-E543-BC77-96982945FF9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FA63D0A6-3CE7-40E9-8B11-0F4D52CD49EC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14934789"/>
      </p:ext>
    </p:extLst>
  </p:cSld>
  <p:clrMapOvr>
    <a:masterClrMapping/>
  </p:clrMapOvr>
</p:sldLayout>
</file>

<file path=ppt/slideLayouts/slideLayout2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C679B-6C9D-1A4F-91D3-E00774F4C65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5B4190-F12C-3841-A9E2-53B5620E45AB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7094C1-7AB0-8D41-990D-52097AD241C2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01F1D4C7-9C5B-4C3C-AECD-6D6FCB4866D7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F30CEB-C816-654D-B93D-EDD98F14077A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336DA2-E044-CD49-B80E-682AA496AE2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0142D16A-CAA2-4B62-90E7-09EC00576050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61174248"/>
      </p:ext>
    </p:extLst>
  </p:cSld>
  <p:clrMapOvr>
    <a:masterClrMapping/>
  </p:clrMapOvr>
</p:sldLayout>
</file>

<file path=ppt/slideLayouts/slideLayout3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557E95-7D27-1C49-A3F5-199C58E90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 lvl="0">
              <a:defRPr sz="60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389FA1-91CE-7849-AF92-434621601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E3D7A6-EF95-2745-B76F-0FD2674B4606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663BD651-7800-439A-B89A-6084884017BA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588057-1B6A-EA43-B3F9-19A8EABA7136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125E2-6D24-2F45-A83C-9EE6D6FFC3A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A154C112-986C-4835-80EE-EB82AD6EADD2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15195652"/>
      </p:ext>
    </p:extLst>
  </p:cSld>
  <p:clrMapOvr>
    <a:masterClrMapping/>
  </p:clrMapOvr>
</p:sldLayout>
</file>

<file path=ppt/slideLayouts/slideLayout4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AA3425-579E-C840-853E-14DF98B93DC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A7C4D4-D1BA-C94D-9B41-841BD16C7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B57206-25E1-A449-BBAE-4C8B47B38BB5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70AC82-E6A3-0D41-902E-F88C0E3F1C04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0813D7F0-DCF1-47F6-9090-42FAA94F59EB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668323-02C9-014E-AA3A-1276E9661773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5EA1DC-6E30-9E47-A0C0-40B7734083E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8FBDBF56-F44B-4937-A829-CA95E3610C24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3315551"/>
      </p:ext>
    </p:extLst>
  </p:cSld>
  <p:clrMapOvr>
    <a:masterClrMapping/>
  </p:clrMapOvr>
</p:sldLayout>
</file>

<file path=ppt/slideLayouts/slideLayout5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3C2D9-70CF-AE47-973D-07ADF7FD5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DB7B89-F14C-7A49-B8B3-8C454283F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AC7E28-0C90-754F-BEFF-7D70DA9E3FAB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2F5466-FDDD-D94A-8586-9EA47BF9F3C9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E50A45-8E76-B148-A3C8-38B2A83A5E42}"/>
              </a:ext>
            </a:extLst>
          </p:cNvPr>
          <p:cNvSpPr>
            <a:spLocks noGrp="1"/>
          </p:cNvSpPr>
          <p:nvPr>
            <p:ph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559B8B-7CFA-914E-97A6-F6F2B52122EE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52C04950-85CA-4336-8B87-0F4676EE1BE1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26085F1-4769-3C4C-9616-DD268FC11920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A3F1514-1019-E74C-94BD-322CF185208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B2CC9B0C-3EC6-474F-8BE5-FFDCAEDCDB85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17388483"/>
      </p:ext>
    </p:extLst>
  </p:cSld>
  <p:clrMapOvr>
    <a:masterClrMapping/>
  </p:clrMapOvr>
</p:sldLayout>
</file>

<file path=ppt/slideLayouts/slideLayout6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8D611-DA8F-CB46-9468-B99CEDE1164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FD1E67-8DA0-244B-ADA5-CF2584F03EEB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1AF67CE2-3C98-4724-ADEF-5A7EF26151B1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2E9CC0-740A-154A-8391-EFE97104BE12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3A0B70-5486-0A46-97CB-A673E1A42FC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3EEA3436-C768-4E2A-8FCF-5B51883697BF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72407705"/>
      </p:ext>
    </p:extLst>
  </p:cSld>
  <p:clrMapOvr>
    <a:masterClrMapping/>
  </p:clrMapOvr>
</p:sldLayout>
</file>

<file path=ppt/slideLayouts/slideLayout7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115269-0520-AE46-AAB6-4BD45C4FCEB5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C785CD3B-522D-4DAE-B536-855C7CBE63B4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9CDE99-CC14-2043-965E-BF190BAACB62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F54362-FD32-EB4E-8237-5C130D6DEA6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03A3C6A8-D096-4B3E-BAAC-392CCFC79188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06553922"/>
      </p:ext>
    </p:extLst>
  </p:cSld>
  <p:clrMapOvr>
    <a:masterClrMapping/>
  </p:clrMapOvr>
</p:sldLayout>
</file>

<file path=ppt/slideLayouts/slideLayout8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2B06BB-050B-5844-9E7A-4D218983F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DCCFDF-F05A-3942-9ED3-EDEE30D01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363FA1-71A8-934E-88A2-98C401B3BCF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C4C7F2-1223-684C-9465-DA0BD9B3C865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4009B5D1-7C97-4CE0-9F7D-C98A158358E2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988212-DC80-704A-B549-9455F8BDDA3D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61C346-8CD6-534A-945A-98A46B48546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2D6EC2EA-1F47-43A0-8796-B8115AEFB0EE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1294950"/>
      </p:ext>
    </p:extLst>
  </p:cSld>
  <p:clrMapOvr>
    <a:masterClrMapping/>
  </p:clrMapOvr>
</p:sldLayout>
</file>

<file path=ppt/slideLayouts/slideLayout9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036A8-8961-964B-BA0F-1536417E8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8A46E43-E6BC-FE48-A178-496D3BEF26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endParaRPr lang="zh-CN" alt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6C771C-5A76-FD42-AD50-338B2DFC4CB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18927A-34C1-8447-BFD2-41E82FAE7C6B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06CC9D6D-FED6-41B4-95DF-4E2EC934EDAC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453D19-631C-5448-974D-FE77B7D42EF3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BBBB8E-BBC0-E34C-BC1C-F1E4E312FBB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52E52EA8-7D1F-4872-8FD0-7CD49BEB466D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09994174"/>
      </p:ext>
    </p:extLst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slideLayout" Target="/ppt/slideLayouts/slideLayout2.xml" Id="rId2" /><Relationship Type="http://schemas.openxmlformats.org/officeDocument/2006/relationships/slideLayout" Target="/ppt/slideLayouts/slideLayout3.xml" Id="rId3" /><Relationship Type="http://schemas.openxmlformats.org/officeDocument/2006/relationships/slideLayout" Target="/ppt/slideLayouts/slideLayout4.xml" Id="rId4" /><Relationship Type="http://schemas.openxmlformats.org/officeDocument/2006/relationships/slideLayout" Target="/ppt/slideLayouts/slideLayout5.xml" Id="rId5" /><Relationship Type="http://schemas.openxmlformats.org/officeDocument/2006/relationships/slideLayout" Target="/ppt/slideLayouts/slideLayout6.xml" Id="rId6" /><Relationship Type="http://schemas.openxmlformats.org/officeDocument/2006/relationships/slideLayout" Target="/ppt/slideLayouts/slideLayout7.xml" Id="rId7" /><Relationship Type="http://schemas.openxmlformats.org/officeDocument/2006/relationships/slideLayout" Target="/ppt/slideLayouts/slideLayout8.xml" Id="rId8" /><Relationship Type="http://schemas.openxmlformats.org/officeDocument/2006/relationships/slideLayout" Target="/ppt/slideLayouts/slideLayout9.xml" Id="rId9" /><Relationship Type="http://schemas.openxmlformats.org/officeDocument/2006/relationships/slideLayout" Target="/ppt/slideLayouts/slideLayout10.xml" Id="rId10" /><Relationship Type="http://schemas.openxmlformats.org/officeDocument/2006/relationships/slideLayout" Target="/ppt/slideLayouts/slideLayout11.xml" Id="rId11" /><Relationship Type="http://schemas.openxmlformats.org/officeDocument/2006/relationships/theme" Target="/ppt/theme/theme1.xml" Id="rId12" /></Relationships>
</file>

<file path=ppt/slideMasters/slideMaster1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82FE83B-5215-6D4C-8B3A-C6713C845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FEA994-759E-EE4A-92A4-9609BDE2D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88A8D9-1050-2F46-ABBF-2D3000A4FFC8}"/>
              </a:ext>
            </a:extLst>
          </p:cNvPr>
          <p:cNvSpPr>
            <a:spLocks noGrp="1"/>
          </p:cNvSpPr>
          <p:nvPr>
            <p:ph type="dt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9ADAE-D633-4BFF-BC77-CB4A871609DF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47537B-5185-BD49-952F-0A3EADC5038E}"/>
              </a:ext>
            </a:extLst>
          </p:cNvPr>
          <p:cNvSpPr>
            <a:spLocks noGrp="1"/>
          </p:cNvSpPr>
          <p:nvPr>
            <p:ph type="ft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444CE1-BE18-CE4C-9363-7F874182ECB7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FB264-9C60-42FC-AA69-15E30D95581D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2117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lvl="0" algn="l" defTabSz="914400">
        <a:lnSpc>
          <a:spcPct val="13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/>
          <a:ea typeface="微软雅黑"/>
        </a:defRPr>
      </a:lvl1pPr>
    </p:titleStyle>
    <p:bodyStyle>
      <a:lvl1pPr marL="228600" lvl="0" indent="-228600" algn="l" defTabSz="914400">
        <a:lnSpc>
          <a:spcPct val="13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微软雅黑"/>
          <a:ea typeface="微软雅黑"/>
        </a:defRPr>
      </a:lvl1pPr>
      <a:lvl2pPr marL="685800" lvl="1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微软雅黑"/>
          <a:ea typeface="微软雅黑"/>
        </a:defRPr>
      </a:lvl2pPr>
      <a:lvl3pPr marL="1143000" lvl="2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微软雅黑"/>
          <a:ea typeface="微软雅黑"/>
        </a:defRPr>
      </a:lvl3pPr>
      <a:lvl4pPr marL="1600200" lvl="3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4pPr>
      <a:lvl5pPr marL="2057400" lvl="4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5pPr>
      <a:lvl6pPr marL="2514600" lvl="5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6pPr>
      <a:lvl7pPr marL="2971800" lvl="6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7pPr>
      <a:lvl8pPr marL="3429000" lvl="7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8pPr>
      <a:lvl9pPr marL="3886200" lvl="8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9pPr>
    </p:bodyStyle>
    <p:otherStyle>
      <a:lvl1pPr marL="0" lvl="0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1pPr>
      <a:lvl2pPr marL="457200" lvl="1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2pPr>
      <a:lvl3pPr marL="914400" lvl="2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3pPr>
      <a:lvl4pPr marL="1371600" lvl="3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4pPr>
      <a:lvl5pPr marL="1828800" lvl="4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5pPr>
      <a:lvl6pPr marL="2286000" lvl="5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6pPr>
      <a:lvl7pPr marL="2743200" lvl="6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7pPr>
      <a:lvl8pPr marL="3200400" lvl="7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8pPr>
      <a:lvl9pPr marL="3657600" lvl="8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image" Target="/ppt/media/image.png" Id="rId2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hyperlink" Target="https://twitter.com/NostrAssets/status/1721811966103318574" TargetMode="External" Id="rId2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hyperlink" Target="https://mirror.xyz/0lscan.eth/ZF3wLIMccHox3eXdmp1ZEn6Fh5lz8QRQFB-b7f-_UiI" TargetMode="External" Id="rId2" /></Relationships>
</file>

<file path=ppt/slides/slide1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EA6572-A29F-8445-A830-714B240ACD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0" flipH="0" flipV="0">
            <a:off x="1264664" y="1214438"/>
            <a:ext cx="9518597" cy="2387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en-US"/>
              <a:t>NostrAssets</a:t>
            </a:r>
            <a:r>
              <a:rPr lang="zh-CN" altLang="zh-CN"/>
              <a:t>的</a:t>
            </a:r>
            <a:r>
              <a:rPr lang="en-US" altLang="en-US"/>
              <a:t> Fairmint</a:t>
            </a:r>
            <a:r>
              <a:rPr lang="zh-CN" altLang="zh-CN"/>
              <a:t>怎么玩</a:t>
            </a:r>
            <a:endParaRPr lang="zh-CN" altLang="zh-CN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DD4DBC-30C6-9643-968E-5545DB6645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0" flipH="0" flipV="0">
            <a:off x="1524064" y="3991042"/>
            <a:ext cx="9144000" cy="1655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细节</a:t>
            </a:r>
            <a:r>
              <a:rPr lang="en-US" altLang="en-US"/>
              <a:t>/</a:t>
            </a:r>
            <a:r>
              <a:rPr lang="zh-CN" altLang="zh-CN"/>
              <a:t>注意</a:t>
            </a:r>
            <a:r>
              <a:rPr lang="en-US" altLang="en-US"/>
              <a:t>/</a:t>
            </a:r>
            <a:r>
              <a:rPr lang="zh-CN" altLang="zh-CN"/>
              <a:t>是否赚钱</a:t>
            </a:r>
            <a:endParaRPr lang="zh-CN" altLang="zh-CN"/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1966632" y="906560"/>
            <a:ext cx="8114660" cy="162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008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是什么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lvl="0"/>
            <a:r>
              <a:rPr lang="en-US" altLang="en-US">
                <a:hlinkClick r:id="rId2"/>
              </a:rPr>
              <a:t>https://twitter.com/NostrAssets/status/1721811966103318574</a:t>
            </a:r>
            <a:endParaRPr/>
          </a:p>
          <a:p>
            <a:pPr marL="0" lvl="0" indent="0">
              <a:buNone/>
            </a:pPr>
            <a:endParaRPr lang="en-US" altLang="en-US"/>
          </a:p>
          <a:p>
            <a:pPr lvl="0"/>
            <a:r>
              <a:rPr lang="en-US" altLang="en-US"/>
              <a:t>NostrAssets </a:t>
            </a:r>
            <a:r>
              <a:rPr lang="zh-CN" altLang="zh-CN"/>
              <a:t>（就是那个空投了</a:t>
            </a:r>
            <a:r>
              <a:rPr lang="en-US" altLang="en-US"/>
              <a:t>1000U</a:t>
            </a:r>
            <a:r>
              <a:rPr lang="en-US" altLang="en-US"/>
              <a:t> </a:t>
            </a:r>
            <a:r>
              <a:rPr lang="zh-CN" altLang="zh-CN"/>
              <a:t>的那个）</a:t>
            </a:r>
          </a:p>
          <a:p>
            <a:pPr lvl="0"/>
            <a:r>
              <a:rPr lang="zh-CN" altLang="zh-CN"/>
              <a:t>今天发了个推，说将会推出</a:t>
            </a:r>
            <a:r>
              <a:rPr lang="en-US" altLang="en-US"/>
              <a:t> </a:t>
            </a:r>
            <a:r>
              <a:rPr lang="en-US" altLang="en-US" b="1"/>
              <a:t>Fairmint</a:t>
            </a:r>
            <a:r>
              <a:rPr lang="en-US" altLang="en-US"/>
              <a:t> </a:t>
            </a:r>
            <a:r>
              <a:rPr lang="zh-CN" altLang="zh-CN"/>
              <a:t>功能</a:t>
            </a:r>
          </a:p>
          <a:p>
            <a:pPr marL="0" lvl="0" indent="0">
              <a:buNone/>
            </a:pPr>
            <a:endParaRPr lang="en-US" altLang="en-US"/>
          </a:p>
          <a:p>
            <a:pPr marL="0" lvl="0" indent="0">
              <a:buNone/>
            </a:pPr>
            <a:r>
              <a:rPr lang="zh-CN" altLang="zh-CN"/>
              <a:t>相信玩过</a:t>
            </a:r>
            <a:r>
              <a:rPr lang="en-US" altLang="en-US"/>
              <a:t> Ferc </a:t>
            </a:r>
            <a:r>
              <a:rPr lang="zh-CN" altLang="zh-CN"/>
              <a:t>、</a:t>
            </a:r>
            <a:r>
              <a:rPr lang="en-US" altLang="en-US"/>
              <a:t> Berc </a:t>
            </a:r>
            <a:r>
              <a:rPr lang="zh-CN" altLang="zh-CN"/>
              <a:t>的都有印象这玩法，和</a:t>
            </a:r>
            <a:r>
              <a:rPr lang="en-US" altLang="en-US"/>
              <a:t> Brc20 </a:t>
            </a:r>
            <a:r>
              <a:rPr lang="zh-CN" altLang="zh-CN"/>
              <a:t>略有不同</a:t>
            </a:r>
          </a:p>
          <a:p>
            <a:pPr marL="0" lvl="0" indent="0">
              <a:buNone/>
            </a:pPr>
            <a:r>
              <a:rPr lang="zh-CN" altLang="zh-CN"/>
              <a:t>从热度</a:t>
            </a:r>
            <a:r>
              <a:rPr lang="en-US" altLang="en-US"/>
              <a:t> + </a:t>
            </a:r>
            <a:r>
              <a:rPr lang="zh-CN" altLang="zh-CN"/>
              <a:t>历史（空投）</a:t>
            </a:r>
            <a:r>
              <a:rPr lang="en-US" altLang="en-US"/>
              <a:t> </a:t>
            </a:r>
            <a:r>
              <a:rPr lang="zh-CN" altLang="zh-CN"/>
              <a:t>赚钱为大概率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总结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100000"/>
          </a:bodyPr>
          <a:lstStyle/>
          <a:p>
            <a:pPr lvl="0"/>
            <a:r>
              <a:rPr lang="zh-CN" altLang="zh-CN"/>
              <a:t>项目方在平台配置</a:t>
            </a:r>
            <a:r>
              <a:rPr lang="en-US" altLang="en-US"/>
              <a:t> </a:t>
            </a:r>
            <a:r>
              <a:rPr lang="zh-CN" altLang="zh-CN"/>
              <a:t>代币、价格、社交、图片等</a:t>
            </a:r>
            <a:endParaRPr/>
          </a:p>
          <a:p>
            <a:pPr lvl="0"/>
            <a:r>
              <a:rPr lang="zh-CN" altLang="zh-CN"/>
              <a:t>用户选择要打的数量（含有上限）</a:t>
            </a:r>
          </a:p>
          <a:p>
            <a:pPr marL="0" lvl="0" indent="0">
              <a:buNone/>
            </a:pPr>
            <a:endParaRPr lang="en-US" altLang="en-US"/>
          </a:p>
          <a:p>
            <a:pPr marL="0" lvl="0" indent="0">
              <a:buNone/>
            </a:pPr>
            <a:r>
              <a:rPr lang="zh-CN" altLang="zh-CN" b="1"/>
              <a:t>注意</a:t>
            </a:r>
            <a:r>
              <a:rPr lang="zh-CN" altLang="zh-CN"/>
              <a:t>：</a:t>
            </a:r>
            <a:r>
              <a:rPr lang="en-US" altLang="en-US"/>
              <a:t> </a:t>
            </a:r>
            <a:r>
              <a:rPr lang="zh-CN" altLang="zh-CN"/>
              <a:t>单账户能打的有限、充值优先</a:t>
            </a:r>
            <a:r>
              <a:rPr lang="en-US" altLang="en-US"/>
              <a:t> Lighting ( </a:t>
            </a:r>
            <a:r>
              <a:rPr lang="zh-CN" altLang="zh-CN"/>
              <a:t>闪电网络）、</a:t>
            </a:r>
            <a:r>
              <a:rPr lang="en-US" altLang="en-US"/>
              <a:t> Taproot  </a:t>
            </a:r>
            <a:r>
              <a:rPr lang="zh-CN" altLang="zh-CN"/>
              <a:t>会卡、很卡（可能卡一个钟）、</a:t>
            </a:r>
            <a:r>
              <a:rPr lang="zh-CN" altLang="zh-CN" b="1"/>
              <a:t>提前充值</a:t>
            </a:r>
          </a:p>
          <a:p>
            <a:pPr marL="0" lvl="0" indent="0">
              <a:buNone/>
            </a:pPr>
            <a:endParaRPr lang="zh-CN" altLang="zh-CN"/>
          </a:p>
          <a:p>
            <a:pPr lvl="0"/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怎么玩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lvl="0"/>
            <a:r>
              <a:rPr lang="zh-CN" altLang="zh-CN"/>
              <a:t>注册小蜜蜂钱包</a:t>
            </a:r>
            <a:r>
              <a:rPr lang="en-US" altLang="en-US"/>
              <a:t> https://getalby.com</a:t>
            </a:r>
            <a:endParaRPr/>
          </a:p>
          <a:p>
            <a:pPr lvl="0"/>
            <a:r>
              <a:rPr lang="zh-CN" altLang="zh-CN"/>
              <a:t>充值</a:t>
            </a:r>
            <a:r>
              <a:rPr lang="en-US" altLang="en-US"/>
              <a:t>  https://mainnet.nostrassets.com/#/account</a:t>
            </a:r>
          </a:p>
          <a:p>
            <a:pPr lvl="0"/>
            <a:r>
              <a:rPr lang="zh-CN" altLang="zh-CN"/>
              <a:t>出现可打项目时去</a:t>
            </a:r>
            <a:r>
              <a:rPr lang="en-US" altLang="en-US"/>
              <a:t> Mint </a:t>
            </a:r>
          </a:p>
          <a:p>
            <a:pPr marL="0" lvl="0" indent="0">
              <a:buNone/>
            </a:pPr>
            <a:endParaRPr lang="en-US" altLang="en-US"/>
          </a:p>
          <a:p>
            <a:pPr marL="0" lvl="0" indent="0">
              <a:buNone/>
            </a:pPr>
            <a:r>
              <a:rPr lang="zh-CN" altLang="zh-CN" b="1"/>
              <a:t>注意</a:t>
            </a:r>
            <a:r>
              <a:rPr lang="zh-CN" altLang="zh-CN"/>
              <a:t>：记得提前充值、什么是可打项目：</a:t>
            </a:r>
            <a:r>
              <a:rPr lang="zh-CN" altLang="zh-CN" b="1"/>
              <a:t>项目方有背景，背书的</a:t>
            </a:r>
            <a:r>
              <a:rPr lang="zh-CN" altLang="zh-CN"/>
              <a:t>、</a:t>
            </a:r>
          </a:p>
          <a:p>
            <a:pPr marL="0" lvl="0" indent="0">
              <a:buNone/>
            </a:pPr>
            <a:r>
              <a:rPr lang="zh-CN" altLang="zh-CN"/>
              <a:t>如果要赚多点钱，记得提前准备好</a:t>
            </a:r>
            <a:r>
              <a:rPr lang="zh-CN" altLang="zh-CN" b="1"/>
              <a:t>群控、多钱包</a:t>
            </a:r>
          </a:p>
          <a:p>
            <a:pPr marL="0" lvl="0" indent="0">
              <a:buNone/>
            </a:pPr>
            <a:r>
              <a:rPr lang="zh-CN" altLang="zh-CN"/>
              <a:t>因为目前看起来单钱包会被限制🚫</a:t>
            </a:r>
          </a:p>
          <a:p>
            <a:pPr marL="0" lvl="0" indent="0">
              <a:buNone/>
            </a:pPr>
            <a:endParaRPr lang="en-US" altLang="en-US"/>
          </a:p>
          <a:p>
            <a:pPr marL="0" lvl="0" indent="0"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看法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这个功能</a:t>
            </a:r>
            <a:r>
              <a:rPr lang="en-US" altLang="en-US"/>
              <a:t> </a:t>
            </a:r>
            <a:r>
              <a:rPr lang="zh-CN" altLang="zh-CN"/>
              <a:t>和</a:t>
            </a:r>
            <a:r>
              <a:rPr lang="en-US" altLang="en-US"/>
              <a:t> </a:t>
            </a:r>
            <a:r>
              <a:rPr lang="zh-CN" altLang="zh-CN"/>
              <a:t>项目</a:t>
            </a:r>
            <a:r>
              <a:rPr lang="en-US" altLang="en-US"/>
              <a:t> </a:t>
            </a:r>
            <a:r>
              <a:rPr lang="zh-CN" altLang="zh-CN"/>
              <a:t>看起来肯定能赚钱</a:t>
            </a:r>
            <a:endParaRPr/>
          </a:p>
          <a:p>
            <a:pPr lvl="0"/>
            <a:r>
              <a:rPr lang="en-US" altLang="en-US"/>
              <a:t>Fairmint </a:t>
            </a:r>
            <a:r>
              <a:rPr lang="zh-CN" altLang="zh-CN"/>
              <a:t>这个</a:t>
            </a:r>
            <a:r>
              <a:rPr lang="en-US" altLang="en-US"/>
              <a:t> </a:t>
            </a:r>
            <a:r>
              <a:rPr lang="zh-CN" altLang="zh-CN"/>
              <a:t>还是要结合项目方的</a:t>
            </a:r>
          </a:p>
          <a:p>
            <a:pPr lvl="0"/>
            <a:r>
              <a:rPr lang="zh-CN" altLang="zh-CN"/>
              <a:t>因为到时候可能群友发了自己的（当然不太建议打）</a:t>
            </a:r>
          </a:p>
          <a:p>
            <a:pPr lvl="0"/>
            <a:r>
              <a:rPr lang="zh-CN" altLang="zh-CN"/>
              <a:t>等功能上线后，一般项目方自己部署</a:t>
            </a:r>
            <a:r>
              <a:rPr lang="en-US" altLang="en-US"/>
              <a:t> </a:t>
            </a:r>
            <a:r>
              <a:rPr lang="zh-CN" altLang="zh-CN"/>
              <a:t>（</a:t>
            </a:r>
            <a:r>
              <a:rPr lang="en-US" altLang="en-US"/>
              <a:t> </a:t>
            </a:r>
            <a:r>
              <a:rPr lang="zh-CN" altLang="zh-CN"/>
              <a:t>打这种）</a:t>
            </a:r>
          </a:p>
          <a:p>
            <a:pPr lvl="0"/>
            <a:r>
              <a:rPr lang="zh-CN" altLang="zh-CN"/>
              <a:t>如果你想赚多点，肯定要提前准备群控（多窗口）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en-US"/>
              <a:t>Nostrassets </a:t>
            </a:r>
            <a:r>
              <a:rPr lang="zh-CN" altLang="zh-CN"/>
              <a:t>使用教程、🐝钱包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100000"/>
          </a:bodyPr>
          <a:lstStyle/>
          <a:p>
            <a:pPr lvl="0"/>
            <a:r>
              <a:rPr lang="en-US" altLang="en-US">
                <a:hlinkClick r:id="rId2"/>
              </a:rPr>
              <a:t>https://mirror.xyz/0lscan.eth/ZF3wLIMccHox3eXdmp1ZEn6Fh5lz8QRQFB-b7f-_UiI</a:t>
            </a:r>
            <a:endParaRPr/>
          </a:p>
          <a:p>
            <a:pPr marL="0" lvl="0" indent="0">
              <a:buNone/>
            </a:pPr>
            <a:endParaRPr lang="en-US" altLang="en-US"/>
          </a:p>
          <a:p>
            <a:pPr marL="0" lvl="0" indent="0">
              <a:buNone/>
            </a:pPr>
            <a:r>
              <a:rPr lang="zh-CN" altLang="zh-CN"/>
              <a:t>参考这个教程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默认字体" panose="020F0302020204030204"/>
        <a:ea typeface=""/>
        <a:cs typeface=""/>
        <a:font script="Jpan" typeface="游ゴシック Light"/>
        <a:font script="Hang" typeface="맑은 고딕"/>
        <a:font script="Hans" typeface="默认字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默认字体" panose="020F0502020204030204"/>
        <a:ea typeface=""/>
        <a:cs typeface=""/>
        <a:font script="Jpan" typeface="游ゴシック"/>
        <a:font script="Hang" typeface="맑은 고딕"/>
        <a:font script="Hans" typeface="默认字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T137532</dc:creator>
  <cp:lastModifiedBy>T137532</cp:lastModifiedBy>
  <cp:revision>1</cp:revision>
  <dcterms:created xsi:type="dcterms:W3CDTF">2022-12-22T07:09:10Z</dcterms:created>
  <dcterms:modified xsi:type="dcterms:W3CDTF">2022-12-22T07:09:17Z</dcterms:modified>
</cp:coreProperties>
</file>