
<file path=[Content_Types].xml><?xml version="1.0" encoding="utf-8"?>
<Types xmlns="http://schemas.openxmlformats.org/package/2006/content-types">
  <Default Extension="png" ContentType="image/png"/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1" Type="http://schemas.openxmlformats.org/package/2006/relationships/metadata/core-properties" Target="docProps/core.xml" /><Relationship Id="rId0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">
  <p:sldMasterIdLst>
    <p:sldMasterId id="2147483648" r:id="rId0"/>
  </p:sldMasterIdLst>
  <p:sldIdLst>
    <p:sldId id="256" r:id="rId1"/>
    <p:sldId id="257" r:id="rId2"/>
    <p:sldId id="258" r:id="rId3"/>
    <p:sldId id="259" r:id="rId4"/>
    <p:sldId id="260" r:id="rId5"/>
  </p:sldIdLst>
  <p:sldSz cx="12192000" cy="6858000" type="screen16x9"/>
  <p:notesSz cx="6858000" cy="9144000"/>
  <p:embeddedFontLst/>
  <p:defaultTextStyle>
    <a:defPPr>
      <a:defRPr lang="zh-CN"/>
    </a:defPPr>
    <a:lvl1pPr marL="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/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_rels/presentation.xml.rels><?xml version="1.0" encoding="UTF-8" standalone="yes"?><Relationships xmlns="http://schemas.openxmlformats.org/package/2006/relationships"><Relationship Id="rId6" Type="http://schemas.openxmlformats.org/officeDocument/2006/relationships/tableStyles" Target="tableStyles.xml" /><Relationship Id="rId5" Type="http://schemas.openxmlformats.org/officeDocument/2006/relationships/slide" Target="slides/slide5.xml" /><Relationship Id="rId4" Type="http://schemas.openxmlformats.org/officeDocument/2006/relationships/slide" Target="slides/slide4.xml" /><Relationship Id="rId3" Type="http://schemas.openxmlformats.org/officeDocument/2006/relationships/slide" Target="slides/slide3.xml" /><Relationship Id="rId2" Type="http://schemas.openxmlformats.org/officeDocument/2006/relationships/slide" Target="slides/slide2.xml" /><Relationship Id="rId1" Type="http://schemas.openxmlformats.org/officeDocument/2006/relationships/slide" Target="slides/slide1.xml" /><Relationship Id="rId0" Type="http://schemas.openxmlformats.org/officeDocument/2006/relationships/slideMaster" Target="slideMasters/slideMaster1.xml" /></Relationship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pPr/>
            <a:r>
              <a:rPr lang="zh-CN" altLang="zh-CN"/>
              <a:t>单击此处编辑母版副标题样式</a:t>
            </a:r>
            <a:endParaRPr/>
          </a:p>
        </p:txBody>
      </p:sp>
      <p:sp>
        <p:nvSpPr>
          <p:cNvPr id="4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A7CB886E-2160-4472-9ECC-FDCAD03F534E}" type="datetime1">
              <a:rPr/>
              <a:t>2022/12/22</a:t>
            </a:fld>
            <a:endParaRPr lang="zh-CN" altLang="zh-CN"/>
          </a:p>
        </p:txBody>
      </p:sp>
      <p:sp>
        <p:nvSpPr>
          <p:cNvPr id="5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0E5F901C-3403-4CEF-995D-78E26E9B2001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66" name="竖排文字占位符 2"/>
          <p:cNvSpPr>
            <a:spLocks noGrp="true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67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11E5139B-0BD9-41A8-B25A-BF1AEBC38269}" type="datetime1">
              <a:rPr/>
              <a:t>2022/12/22</a:t>
            </a:fld>
            <a:endParaRPr lang="zh-CN" altLang="zh-CN"/>
          </a:p>
        </p:txBody>
      </p:sp>
      <p:sp>
        <p:nvSpPr>
          <p:cNvPr id="68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69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FF9588F4-BB4E-4FF1-959E-AB4A913F1456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>
  <p:cSld name="竖排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true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15" name="竖排文字占位符 2"/>
          <p:cNvSpPr>
            <a:spLocks noGrp="true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16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167D59C6-2DE7-407B-A166-F60D8064183E}" type="datetime1">
              <a:rPr/>
              <a:t>2022/12/22</a:t>
            </a:fld>
            <a:endParaRPr lang="zh-CN" altLang="zh-CN"/>
          </a:p>
        </p:txBody>
      </p:sp>
      <p:sp>
        <p:nvSpPr>
          <p:cNvPr id="17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18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5DD97071-6265-49BC-B408-E576D9F3390A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10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77D0731E-5DD5-458E-A44F-517E3B7E2A4C}" type="datetime1">
              <a:rPr/>
              <a:t>2022/12/22</a:t>
            </a:fld>
            <a:endParaRPr lang="zh-CN" altLang="zh-CN"/>
          </a:p>
        </p:txBody>
      </p:sp>
      <p:sp>
        <p:nvSpPr>
          <p:cNvPr id="11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12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2A9C8134-575C-407B-9419-F78790310A72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21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22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0F53B6F7-D8EC-44EB-BFC3-99661527C002}" type="datetime1">
              <a:rPr/>
              <a:t>2022/12/22</a:t>
            </a:fld>
            <a:endParaRPr lang="zh-CN" altLang="zh-CN"/>
          </a:p>
        </p:txBody>
      </p:sp>
      <p:sp>
        <p:nvSpPr>
          <p:cNvPr id="23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24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A51997C0-389B-4B75-85A3-37F517E9BB4B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27" name="内容占位符 2"/>
          <p:cNvSpPr>
            <a:spLocks noGrp="true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28" name="内容占位符 3"/>
          <p:cNvSpPr>
            <a:spLocks noGrp="true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29" name="日期占位符 4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2EB17748-FCB7-4577-9875-EF345B733F46}" type="datetime1">
              <a:rPr/>
              <a:t>2022/12/22</a:t>
            </a:fld>
            <a:endParaRPr lang="zh-CN" altLang="zh-CN"/>
          </a:p>
        </p:txBody>
      </p:sp>
      <p:sp>
        <p:nvSpPr>
          <p:cNvPr id="30" name="页脚占位符 5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31" name="灯片编号占位符 6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C48A3282-B2D9-4936-824F-FFCC4ECA4D68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34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true"/>
            </a:lvl1pPr>
            <a:lvl2pPr marL="457200" lvl="1" indent="0">
              <a:buNone/>
              <a:defRPr sz="2000" b="true"/>
            </a:lvl2pPr>
            <a:lvl3pPr marL="914400" lvl="2" indent="0">
              <a:buNone/>
              <a:defRPr sz="1800" b="true"/>
            </a:lvl3pPr>
            <a:lvl4pPr marL="1371600" lvl="3" indent="0">
              <a:buNone/>
              <a:defRPr sz="1600" b="true"/>
            </a:lvl4pPr>
            <a:lvl5pPr marL="1828800" lvl="4" indent="0">
              <a:buNone/>
              <a:defRPr sz="1600" b="true"/>
            </a:lvl5pPr>
            <a:lvl6pPr marL="2286000" lvl="5" indent="0">
              <a:buNone/>
              <a:defRPr sz="1600" b="true"/>
            </a:lvl6pPr>
            <a:lvl7pPr marL="2743200" lvl="6" indent="0">
              <a:buNone/>
              <a:defRPr sz="1600" b="true"/>
            </a:lvl7pPr>
            <a:lvl8pPr marL="3200400" lvl="7" indent="0">
              <a:buNone/>
              <a:defRPr sz="1600" b="true"/>
            </a:lvl8pPr>
            <a:lvl9pPr marL="3657600" lvl="8" indent="0">
              <a:buNone/>
              <a:defRPr sz="1600" b="true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35" name="内容占位符 3"/>
          <p:cNvSpPr>
            <a:spLocks noGrp="true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36" name="文本占位符 4"/>
          <p:cNvSpPr>
            <a:spLocks noGrp="true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true"/>
            </a:lvl1pPr>
            <a:lvl2pPr marL="457200" lvl="1" indent="0">
              <a:buNone/>
              <a:defRPr sz="2000" b="true"/>
            </a:lvl2pPr>
            <a:lvl3pPr marL="914400" lvl="2" indent="0">
              <a:buNone/>
              <a:defRPr sz="1800" b="true"/>
            </a:lvl3pPr>
            <a:lvl4pPr marL="1371600" lvl="3" indent="0">
              <a:buNone/>
              <a:defRPr sz="1600" b="true"/>
            </a:lvl4pPr>
            <a:lvl5pPr marL="1828800" lvl="4" indent="0">
              <a:buNone/>
              <a:defRPr sz="1600" b="true"/>
            </a:lvl5pPr>
            <a:lvl6pPr marL="2286000" lvl="5" indent="0">
              <a:buNone/>
              <a:defRPr sz="1600" b="true"/>
            </a:lvl6pPr>
            <a:lvl7pPr marL="2743200" lvl="6" indent="0">
              <a:buNone/>
              <a:defRPr sz="1600" b="true"/>
            </a:lvl7pPr>
            <a:lvl8pPr marL="3200400" lvl="7" indent="0">
              <a:buNone/>
              <a:defRPr sz="1600" b="true"/>
            </a:lvl8pPr>
            <a:lvl9pPr marL="3657600" lvl="8" indent="0">
              <a:buNone/>
              <a:defRPr sz="1600" b="true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37" name="内容占位符 5"/>
          <p:cNvSpPr>
            <a:spLocks noGrp="true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38" name="日期占位符 6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0F3A8BB2-5990-450C-B615-857520C3707F}" type="datetime1">
              <a:rPr/>
              <a:t>2022/12/22</a:t>
            </a:fld>
            <a:endParaRPr lang="zh-CN" altLang="zh-CN"/>
          </a:p>
        </p:txBody>
      </p:sp>
      <p:sp>
        <p:nvSpPr>
          <p:cNvPr id="39" name="页脚占位符 7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40" name="灯片编号占位符 8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123A4800-978A-4CEB-93CE-DCF7D2F89E16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43" name="日期占位符 2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E87B3758-48D6-4273-B8FB-E58CC2D2C044}" type="datetime1">
              <a:rPr/>
              <a:t>2022/12/22</a:t>
            </a:fld>
            <a:endParaRPr lang="zh-CN" altLang="zh-CN"/>
          </a:p>
        </p:txBody>
      </p:sp>
      <p:sp>
        <p:nvSpPr>
          <p:cNvPr id="44" name="页脚占位符 3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45" name="灯片编号占位符 4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95CF92D3-BE3C-490B-8FEA-6282878DD7C3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3E4D01CA-A7CE-4888-9F8C-D3C9B68A2603}" type="datetime1">
              <a:rPr/>
              <a:t>2022/12/22</a:t>
            </a:fld>
            <a:endParaRPr lang="zh-CN" altLang="zh-CN"/>
          </a:p>
        </p:txBody>
      </p:sp>
      <p:sp>
        <p:nvSpPr>
          <p:cNvPr id="48" name="页脚占位符 2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49" name="灯片编号占位符 3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06AAB0E8-4B7D-4C3F-A264-F00AC779887A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52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53" name="文本占位符 3"/>
          <p:cNvSpPr>
            <a:spLocks noGrp="true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54" name="日期占位符 4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96699DC5-125D-475D-A021-E329D7C13F19}" type="datetime1">
              <a:rPr/>
              <a:t>2022/12/22</a:t>
            </a:fld>
            <a:endParaRPr lang="zh-CN" altLang="zh-CN"/>
          </a:p>
        </p:txBody>
      </p:sp>
      <p:sp>
        <p:nvSpPr>
          <p:cNvPr id="55" name="页脚占位符 5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56" name="灯片编号占位符 6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A3AA4F4D-85EC-4121-A2FB-4168ECB179F3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59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/>
            <a:endParaRPr lang="zh-CN" altLang="zh-CN"/>
          </a:p>
        </p:txBody>
      </p:sp>
      <p:sp>
        <p:nvSpPr>
          <p:cNvPr id="60" name="文本占位符 3"/>
          <p:cNvSpPr>
            <a:spLocks noGrp="true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61" name="日期占位符 4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CF5C8CC9-7AB5-4BA8-A129-CB16864D3680}" type="datetime1">
              <a:rPr/>
              <a:t>2022/12/22</a:t>
            </a:fld>
            <a:endParaRPr lang="zh-CN" altLang="zh-CN"/>
          </a:p>
        </p:txBody>
      </p:sp>
      <p:sp>
        <p:nvSpPr>
          <p:cNvPr id="62" name="页脚占位符 5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63" name="灯片编号占位符 6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657A59AB-830F-43E9-A8A6-3A761656F97B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Layout" Target="../slideLayouts/slideLayout3.xml" /><Relationship Id="rId8" Type="http://schemas.openxmlformats.org/officeDocument/2006/relationships/slideLayout" Target="../slideLayouts/slideLayout9.xml" /><Relationship Id="rId11" Type="http://schemas.openxmlformats.org/officeDocument/2006/relationships/theme" Target="../theme/theme1.xml" /><Relationship Id="rId6" Type="http://schemas.openxmlformats.org/officeDocument/2006/relationships/slideLayout" Target="../slideLayouts/slideLayout7.xml" /><Relationship Id="rId9" Type="http://schemas.openxmlformats.org/officeDocument/2006/relationships/slideLayout" Target="../slideLayouts/slideLayout10.xml" /><Relationship Id="rId3" Type="http://schemas.openxmlformats.org/officeDocument/2006/relationships/slideLayout" Target="../slideLayouts/slideLayout4.xml" /><Relationship Id="rId4" Type="http://schemas.openxmlformats.org/officeDocument/2006/relationships/slideLayout" Target="../slideLayouts/slideLayout5.xml" /><Relationship Id="rId0" Type="http://schemas.openxmlformats.org/officeDocument/2006/relationships/slideLayout" Target="../slideLayouts/slideLayout1.xml" /><Relationship Id="rId5" Type="http://schemas.openxmlformats.org/officeDocument/2006/relationships/slideLayout" Target="../slideLayouts/slideLayout6.xml" /><Relationship Id="rId10" Type="http://schemas.openxmlformats.org/officeDocument/2006/relationships/slideLayout" Target="../slideLayouts/slideLayout11.xml" /><Relationship Id="rId7" Type="http://schemas.openxmlformats.org/officeDocument/2006/relationships/slideLayout" Target="../slideLayouts/slideLayout8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4" name="日期占位符 3"/>
          <p:cNvSpPr>
            <a:spLocks noGrp="true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3E68D137-350F-4234-BF3C-A1B935B0B3F0}" type="datetime1">
              <a:rPr/>
              <a:t>2022/12/22</a:t>
            </a:fld>
            <a:endParaRPr lang="zh-CN" altLang="zh-CN"/>
          </a:p>
        </p:txBody>
      </p:sp>
      <p:sp>
        <p:nvSpPr>
          <p:cNvPr id="5" name="页脚占位符 4"/>
          <p:cNvSpPr>
            <a:spLocks noGrp="true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zh-CN" alt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9127347E-5324-400A-B2ED-AAF109AE3753}" type="slidenum">
              <a:r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image" Target="media/image1.png" /><Relationship Id="rId0" Type="http://schemas.openxmlformats.org/officeDocument/2006/relationships/slideLayout" Target="../slideLayouts/slideLayout1.xml" /></Relationships>
</file>

<file path=ppt/slides/_rels/slide2.xml.rels><?xml version="1.0" encoding="UTF-8" standalone="yes"?><Relationships xmlns="http://schemas.openxmlformats.org/package/2006/relationships"><Relationship Id="rId2" Type="http://schemas.openxmlformats.org/officeDocument/2006/relationships/hyperlink" Target="https://inspip.com/" TargetMode="External"/><Relationship Id="rId1" Type="http://schemas.openxmlformats.org/officeDocument/2006/relationships/hyperlink" Target="https://mint.ppline.app/" TargetMode="External"/><Relationship Id="rId0" Type="http://schemas.openxmlformats.org/officeDocument/2006/relationships/slideLayout" Target="../slideLayouts/slideLayout2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image" Target="media/image2.png" /><Relationship Id="rId0" Type="http://schemas.openxmlformats.org/officeDocument/2006/relationships/slideLayout" Target="../slideLayouts/slideLayout2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image" Target="media/image3.png" /><Relationship Id="rId0" Type="http://schemas.openxmlformats.org/officeDocument/2006/relationships/slideLayout" Target="../slideLayouts/slideLayout2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image" Target="media/image4.png" /><Relationship Id="rId0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 rot="0" flipH="false" flipV="false">
            <a:off x="1270000" y="142649"/>
            <a:ext cx="9144000" cy="238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PIPE </a:t>
            </a:r>
            <a:r>
              <a:rPr lang="zh-CN" altLang="zh-CN"/>
              <a:t>铸造教程</a:t>
            </a:r>
            <a:endParaRPr lang="zh-CN" altLang="zh-CN"/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5163778" y="2982100"/>
            <a:ext cx="5904431" cy="332558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pipe</a:t>
            </a:r>
            <a:r>
              <a:rPr lang="zh-CN" altLang="zh-CN"/>
              <a:t>铸造</a:t>
            </a:r>
            <a:endParaRPr/>
          </a:p>
        </p:txBody>
      </p:sp>
      <p:sp>
        <p:nvSpPr>
          <p:cNvPr id="6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/>
            <a:r>
              <a:rPr lang="zh-CN" altLang="zh-CN"/>
              <a:t>总结为</a:t>
            </a:r>
            <a:r>
              <a:rPr lang="en-US" altLang="en-US"/>
              <a:t> 1</a:t>
            </a:r>
            <a:r>
              <a:rPr lang="en-US" altLang="en-US"/>
              <a:t> </a:t>
            </a:r>
            <a:r>
              <a:rPr lang="zh-CN" altLang="zh-CN"/>
              <a:t>个本地铸造</a:t>
            </a:r>
            <a:r>
              <a:rPr lang="en-US" altLang="en-US"/>
              <a:t> &amp;&amp; 3</a:t>
            </a:r>
            <a:r>
              <a:rPr lang="en-US" altLang="en-US"/>
              <a:t> </a:t>
            </a:r>
            <a:r>
              <a:rPr lang="zh-CN" altLang="zh-CN"/>
              <a:t>个网页</a:t>
            </a:r>
            <a:r>
              <a:rPr lang="en-US" altLang="en-US"/>
              <a:t> </a:t>
            </a:r>
            <a:r>
              <a:rPr lang="zh-CN" altLang="zh-CN"/>
              <a:t>代打</a:t>
            </a:r>
            <a:endParaRPr/>
          </a:p>
          <a:p>
            <a:pPr lvl="0"/>
            <a:r>
              <a:rPr lang="zh-CN" altLang="zh-CN"/>
              <a:t>本地跑可以参考</a:t>
            </a:r>
            <a:r>
              <a:rPr lang="en-US" altLang="en-US"/>
              <a:t> </a:t>
            </a:r>
            <a:r>
              <a:rPr lang="zh-CN" altLang="zh-CN"/>
              <a:t>：</a:t>
            </a:r>
            <a:r>
              <a:rPr lang="en-US" altLang="en-US"/>
              <a:t> https://twitter.com/AKAKAY04/status/1707200704082063633</a:t>
            </a:r>
            <a:endParaRPr/>
          </a:p>
          <a:p>
            <a:pPr lvl="0"/>
            <a:r>
              <a:rPr lang="zh-CN" altLang="zh-CN"/>
              <a:t>代打平台分别是：</a:t>
            </a:r>
            <a:endParaRPr/>
          </a:p>
          <a:p>
            <a:pPr lvl="0"/>
            <a:r>
              <a:rPr lang="en-US" altLang="en-US">
                <a:hlinkClick r:id="rId1"/>
              </a:rPr>
              <a:t>https://mint.ppline.app/</a:t>
            </a:r>
            <a:endParaRPr/>
          </a:p>
          <a:p>
            <a:pPr lvl="0"/>
            <a:r>
              <a:rPr lang="en-US" altLang="en-US">
                <a:hlinkClick r:id="rId2"/>
              </a:rPr>
              <a:t>https://inspip.com/</a:t>
            </a:r>
            <a:endParaRPr/>
          </a:p>
          <a:p>
            <a:pPr lvl="0"/>
            <a:r>
              <a:rPr lang="en-US" altLang="en-US"/>
              <a:t>https://www.satsx.io/pipe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inspip mint</a:t>
            </a:r>
            <a:endParaRPr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选择</a:t>
            </a:r>
            <a:r>
              <a:rPr lang="en-US" altLang="en-US"/>
              <a:t>Mint / Multiple Mint</a:t>
            </a:r>
            <a:endParaRPr/>
          </a:p>
          <a:p>
            <a:pPr lvl="0"/>
            <a:r>
              <a:rPr lang="zh-CN" altLang="zh-CN"/>
              <a:t>填写</a:t>
            </a:r>
            <a:r>
              <a:rPr lang="en-US" altLang="en-US"/>
              <a:t> </a:t>
            </a:r>
            <a:r>
              <a:rPr lang="zh-CN" altLang="zh-CN"/>
              <a:t>名字、数量、接受地址</a:t>
            </a:r>
            <a:endParaRPr/>
          </a:p>
          <a:p>
            <a:pPr lvl="0"/>
            <a:endParaRPr lang="en-US" altLang="en-US"/>
          </a:p>
        </p:txBody>
      </p:sp>
      <p:pic>
        <p:nvPicPr>
          <p:cNvPr id="10" name=""/>
          <p:cNvPicPr>
            <a:picLocks noChangeAspect="true"/>
          </p:cNvPicPr>
          <p:nvPr/>
        </p:nvPicPr>
        <p:blipFill>
          <a:blip r:embed="rId1"/>
          <a:stretch/>
        </p:blipFill>
        <p:spPr>
          <a:xfrm rot="0" flipH="false" flipV="false">
            <a:off x="5974797" y="1027906"/>
            <a:ext cx="6217266" cy="54421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ppline app</a:t>
            </a:r>
            <a:endParaRPr/>
          </a:p>
        </p:txBody>
      </p:sp>
      <p:sp>
        <p:nvSpPr>
          <p:cNvPr id="13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基本同上</a:t>
            </a:r>
            <a:endParaRPr/>
          </a:p>
          <a:p>
            <a:pPr lvl="0"/>
            <a:r>
              <a:rPr lang="zh-CN" altLang="zh-CN"/>
              <a:t>生成的私钥可不管</a:t>
            </a:r>
            <a:endParaRPr/>
          </a:p>
        </p:txBody>
      </p:sp>
      <p:pic>
        <p:nvPicPr>
          <p:cNvPr id="14" name=""/>
          <p:cNvPicPr>
            <a:picLocks noChangeAspect="true"/>
          </p:cNvPicPr>
          <p:nvPr/>
        </p:nvPicPr>
        <p:blipFill>
          <a:blip r:embed="rId1"/>
          <a:stretch/>
        </p:blipFill>
        <p:spPr>
          <a:xfrm rot="0" flipH="false" flipV="false">
            <a:off x="6317456" y="1224643"/>
            <a:ext cx="4526970" cy="52155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satsx pipe </a:t>
            </a:r>
            <a:endParaRPr/>
          </a:p>
        </p:txBody>
      </p:sp>
      <p:sp>
        <p:nvSpPr>
          <p:cNvPr id="17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搜索</a:t>
            </a:r>
            <a:endParaRPr/>
          </a:p>
          <a:p>
            <a:pPr lvl="0"/>
            <a:r>
              <a:rPr lang="zh-CN" altLang="zh-CN"/>
              <a:t>输入数量</a:t>
            </a:r>
            <a:endParaRPr/>
          </a:p>
          <a:p>
            <a:pPr lvl="0"/>
            <a:r>
              <a:rPr lang="zh-CN" altLang="zh-CN"/>
              <a:t>预览</a:t>
            </a:r>
            <a:endParaRPr/>
          </a:p>
        </p:txBody>
      </p:sp>
      <p:pic>
        <p:nvPicPr>
          <p:cNvPr id="18" name=""/>
          <p:cNvPicPr>
            <a:picLocks noChangeAspect="true"/>
          </p:cNvPicPr>
          <p:nvPr/>
        </p:nvPicPr>
        <p:blipFill>
          <a:blip r:embed="rId1"/>
          <a:stretch/>
        </p:blipFill>
        <p:spPr>
          <a:xfrm rot="0" flipH="false" flipV="false">
            <a:off x="4283201" y="2021080"/>
            <a:ext cx="7908862" cy="42565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false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dc="http://purl.org/dc/elements/1.1/" xmlns:cp="http://schemas.openxmlformats.org/package/2006/metadata/core-properties">
  <dcterms:created xsi:type="dcterms:W3CDTF">2023-11-04T03:20:18Z</dcterms:created>
  <dcterms:modified xsi:type="dcterms:W3CDTF">2023-11-04T03:20:18Z</dcterms:modified>
</cp:coreProperties>
</file>