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6699a060cfd47ff" /><Relationship Type="http://schemas.openxmlformats.org/package/2006/relationships/metadata/core-properties" Target="/docProps/core.xml" Id="R34613950f0fc4644" /><Relationship Type="http://schemas.openxmlformats.org/officeDocument/2006/relationships/extended-properties" Target="/docProps/app.xml" Id="Rb8958be1b2934e2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tableStyles" Target="/ppt/tableStyles.xml" Id="rId11" /><Relationship Type="http://schemas.openxmlformats.org/officeDocument/2006/relationships/presProps" Target="/ppt/presProps.xml" Id="rId12" /><Relationship Type="http://schemas.openxmlformats.org/officeDocument/2006/relationships/viewProps" Target="/ppt/viewProps.xml" Id="rId13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74B52ED1-43C3-4061-A824-BC839C64A651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FC355A88-BD78-4ED4-A8A3-7C5844ABF278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9B328A7F-1957-4076-A550-2C093B1419BE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7E0E0A2C-D6F7-42AB-8CFE-9560306F736F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C78CA761-BBBB-4B2B-9745-D926960DD344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38D16E67-48C3-4811-ACA5-14BCA93A37C6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F5BB11CC-BD82-4907-914F-4D2C3C43ADA2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88BCCEA6-1403-4BBB-AEB3-FFCD8FE7A37F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A1C839E2-9303-4019-8D60-1218D4B65F64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E2B08F4-2A1F-4D67-9E7C-8BDB23474238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E4281615-6A95-494E-A08E-513353099538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371CF139-625C-43AE-95FF-BE2C86E956DD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FC7E1BC7-C5CA-497E-B00B-A51D7354F573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B31C15B0-50D0-4169-8654-E11857C1D74A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23CB2BC3-1529-4D31-BF36-1144D3FDB50F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96D2B2D5-4D48-429C-9556-05686F995314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CBD46E4A-9E16-4EBF-B5F9-7BD869EDF146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1BFFFCB2-8168-4A56-A3B7-946EFE46C305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5671296D-0DB1-4ACE-A74B-CAC625105094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B552DD74-CF80-43E0-BE99-4B2ED63A5E0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B5B2F83E-0FCA-41F2-8877-B74BD4197287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966A33B2-39C0-4F15-BF01-A1CF85178A80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29866-8F85-4AF0-BA73-A9E6858CC2BC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21DD1-DF63-48A6-91B5-233865E95265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0" flipH="0" flipV="0">
            <a:off x="1524064" y="1698666"/>
            <a:ext cx="9144000" cy="2387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RGB </a:t>
            </a:r>
            <a:r>
              <a:rPr lang="zh-CN" altLang="zh-CN"/>
              <a:t>环境配置</a:t>
            </a:r>
            <a:r>
              <a:rPr lang="en-US" altLang="en-US"/>
              <a:t> &amp;&amp;</a:t>
            </a:r>
            <a:endParaRPr lang="zh-CN" altLang="zh-CN"/>
          </a:p>
          <a:p>
            <a:pPr lvl="0"/>
            <a:r>
              <a:rPr lang="en-US" altLang="en-US"/>
              <a:t> RGB20</a:t>
            </a:r>
            <a:r>
              <a:rPr lang="zh-CN" altLang="zh-CN"/>
              <a:t> 教程</a:t>
            </a:r>
          </a:p>
        </p:txBody>
      </p:sp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配置</a:t>
            </a:r>
            <a:r>
              <a:rPr lang="en-US" altLang="en-US"/>
              <a:t>rgb</a:t>
            </a:r>
            <a:r>
              <a:rPr lang="zh-CN" altLang="zh-CN"/>
              <a:t>协议环境</a:t>
            </a:r>
            <a:r>
              <a:rPr lang="en-US" altLang="en-US"/>
              <a:t> win</a:t>
            </a:r>
            <a:r>
              <a:rPr lang="zh-CN" altLang="zh-CN"/>
              <a:t>：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https://visualstudio.microsoft.com/zh-hans/downloads/  </a:t>
            </a:r>
            <a:r>
              <a:rPr lang="zh-CN" altLang="zh-CN"/>
              <a:t>下载</a:t>
            </a:r>
            <a:r>
              <a:rPr lang="en-US" altLang="en-US"/>
              <a:t>visual studio 2022</a:t>
            </a:r>
            <a:r>
              <a:rPr lang="zh-CN" altLang="zh-CN"/>
              <a:t>版本</a:t>
            </a:r>
            <a:r>
              <a:rPr lang="en-US" altLang="en-US"/>
              <a:t> </a:t>
            </a:r>
            <a:r>
              <a:rPr lang="zh-CN" altLang="zh-CN"/>
              <a:t>个人免费</a:t>
            </a:r>
            <a:br>
              <a:rPr lang="en-US" altLang="en-US"/>
            </a:br>
            <a:r>
              <a:rPr lang="zh-CN" altLang="zh-CN"/>
              <a:t>安装的时候选</a:t>
            </a:r>
            <a:r>
              <a:rPr lang="en-US" altLang="en-US"/>
              <a:t>c++ </a:t>
            </a:r>
            <a:r>
              <a:rPr lang="zh-CN" altLang="zh-CN"/>
              <a:t>桌面版本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https://doc.rust-lang.org/cargo/</a:t>
            </a:r>
            <a:r>
              <a:rPr lang="zh-CN" altLang="zh-CN"/>
              <a:t>安装下</a:t>
            </a:r>
            <a:r>
              <a:rPr lang="en-US" altLang="en-US"/>
              <a:t>cargo
</a:t>
            </a:r>
            <a:endParaRPr/>
          </a:p>
          <a:p>
            <a:pPr lvl="0"/>
            <a:r>
              <a:rPr lang="zh-CN" altLang="zh-CN"/>
              <a:t>安装</a:t>
            </a:r>
            <a:r>
              <a:rPr lang="en-US" altLang="en-US"/>
              <a:t>msi</a:t>
            </a:r>
            <a:r>
              <a:rPr lang="zh-CN" altLang="zh-CN"/>
              <a:t>版本</a:t>
            </a:r>
            <a:r>
              <a:rPr lang="en-US" altLang="en-US"/>
              <a:t>cmake
https://cmake.org/download/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780570" y="471314"/>
            <a:ext cx="10573230" cy="57056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配置好环境之后</a:t>
            </a:r>
            <a:r>
              <a:rPr lang="en-US" altLang="en-US"/>
              <a:t> </a:t>
            </a:r>
            <a:r>
              <a:rPr lang="zh-CN" altLang="zh-CN"/>
              <a:t>依次执行下面的代码如果不报错恭喜你</a:t>
            </a:r>
            <a:r>
              <a:rPr lang="en-US" altLang="en-US"/>
              <a:t> </a:t>
            </a:r>
            <a:r>
              <a:rPr lang="zh-CN" altLang="zh-CN"/>
              <a:t>你成功了</a:t>
            </a:r>
            <a:r>
              <a:rPr lang="en-US" altLang="en-US"/>
              <a:t>
cargo install rgb-contracts --all-features
cargo install rgb-contracts --all-features --version 0.10.0
git clone https://github.com/RGB-WG/rgb
cd rgb
cargo install --path . --all-features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mac</a:t>
            </a:r>
            <a:r>
              <a:rPr lang="zh-CN" altLang="zh-CN"/>
              <a:t>版本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运行这个指令：</a:t>
            </a:r>
            <a:r>
              <a:rPr lang="en-US" altLang="en-US"/>
              <a:t>
curl https://sh.rustup.rs -sSf | sh
</a:t>
            </a:r>
            <a:r>
              <a:rPr lang="zh-CN" altLang="zh-CN"/>
              <a:t>安装成功会显示：</a:t>
            </a:r>
            <a:r>
              <a:rPr lang="en-US" altLang="en-US"/>
              <a:t>Rust is installed now. Great!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64" y="1253394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然后运行：</a:t>
            </a:r>
            <a:r>
              <a:rPr lang="en-US" altLang="en-US"/>
              <a:t>
cargo install rgb-contracts --all-features
cargo install rgb-contracts --all-features --version 0.10.0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794977" y="961171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git clone https://github.com/RGB-WG/rgb
cd rgb
cargo install --path . --all-features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安装</a:t>
            </a:r>
            <a:r>
              <a:rPr lang="en-US" altLang="en-US"/>
              <a:t> BitMask</a:t>
            </a:r>
            <a:r>
              <a:rPr lang="zh-CN" altLang="zh-CN"/>
              <a:t>钱包等（直接复制了）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RGB
</a:t>
            </a:r>
            <a:r>
              <a:rPr lang="zh-CN" altLang="zh-CN"/>
              <a:t>钱包：</a:t>
            </a:r>
            <a:r>
              <a:rPr lang="en-US" altLang="en-US"/>
              <a:t>https://beta.bitmask.app/#/  </a:t>
            </a:r>
            <a:endParaRPr/>
          </a:p>
          <a:p>
            <a:pPr lvl="0"/>
            <a:r>
              <a:rPr lang="en-US" altLang="en-US"/>
              <a:t> RBG20 </a:t>
            </a:r>
            <a:r>
              <a:rPr lang="zh-CN" altLang="zh-CN"/>
              <a:t>中文简单教程</a:t>
            </a:r>
            <a:r>
              <a:rPr lang="en-US" altLang="en-US"/>
              <a:t> #RBG20 #btc https://link.medium.com/EGaVy297TCb </a:t>
            </a:r>
          </a:p>
          <a:p>
            <a:pPr lvl="0"/>
            <a:r>
              <a:rPr lang="en-US" altLang="en-US"/>
              <a:t> </a:t>
            </a:r>
            <a:r>
              <a:rPr lang="zh-CN" altLang="zh-CN"/>
              <a:t>教程</a:t>
            </a:r>
            <a:r>
              <a:rPr lang="en-US" altLang="en-US"/>
              <a:t> https://medium.com/@0x007Coin/rbg20-%E4%B8%AD%E6%96%87%E7%AE%80%E5%8D%95%E6%95%99%E7%A8%8B-f02633d4eda1
https://cosminmart.com/#/Wallet
https://www.youtube.com/@LNPBP/videos  RGB</a:t>
            </a:r>
            <a:r>
              <a:rPr lang="zh-CN" altLang="zh-CN"/>
              <a:t>的一些视频</a:t>
            </a:r>
            <a:r>
              <a:rPr lang="en-US" altLang="en-US"/>
              <a:t>
NFT</a:t>
            </a:r>
            <a:r>
              <a:rPr lang="zh-CN" altLang="zh-CN"/>
              <a:t>市场：</a:t>
            </a:r>
            <a:r>
              <a:rPr lang="en-US" altLang="en-US"/>
              <a:t>https://diba.io/
DEX</a:t>
            </a:r>
            <a:r>
              <a:rPr lang="zh-CN" altLang="zh-CN"/>
              <a:t>：基于</a:t>
            </a:r>
            <a:r>
              <a:rPr lang="en-US" altLang="en-US"/>
              <a:t> AMM </a:t>
            </a:r>
            <a:r>
              <a:rPr lang="zh-CN" altLang="zh-CN"/>
              <a:t>协议的</a:t>
            </a:r>
            <a:r>
              <a:rPr lang="en-US" altLang="en-US"/>
              <a:t> RGB </a:t>
            </a:r>
            <a:r>
              <a:rPr lang="zh-CN" altLang="zh-CN"/>
              <a:t>去中心化交易所：</a:t>
            </a:r>
            <a:r>
              <a:rPr lang="en-US" altLang="en-US"/>
              <a:t>https://bitswap-bifi.github.io/
https://docs.google.com/spreadsheets/d/1WWqbgh6_Ph9nOu23OWACPD4VyuJmLZNNpK0zp9yRmQY/edit#gid=1008665621  </a:t>
            </a:r>
            <a:r>
              <a:rPr lang="zh-CN" altLang="zh-CN"/>
              <a:t>具体内容的网站看这里。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T137532</cp:lastModifiedBy>
  <cp:revision>1</cp:revision>
  <dcterms:created xsi:type="dcterms:W3CDTF">2022-12-22T07:09:10Z</dcterms:created>
  <dcterms:modified xsi:type="dcterms:W3CDTF">2022-12-22T07:09:17Z</dcterms:modified>
</cp:coreProperties>
</file>