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9a55415c00d4723" /><Relationship Type="http://schemas.openxmlformats.org/package/2006/relationships/metadata/core-properties" Target="/docProps/core.xml" Id="Rc15c6473bedf4dd1" /><Relationship Type="http://schemas.openxmlformats.org/officeDocument/2006/relationships/extended-properties" Target="/docProps/app.xml" Id="Rcf2ae6cf01374a6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tableStyles" Target="/ppt/tableStyles.xml" Id="rId9" /><Relationship Type="http://schemas.openxmlformats.org/officeDocument/2006/relationships/presProps" Target="/ppt/presProps.xml" Id="rId10" /><Relationship Type="http://schemas.openxmlformats.org/officeDocument/2006/relationships/viewProps" Target="/ppt/viewProps.xml" Id="rId1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14B6B62-F1D3-479C-AF97-7F504FD049B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909E97B-D778-4FE4-A364-2B9D1BBD2E8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9978299-F95E-4DAA-815D-B785E09EEDB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A9605FA-46E8-4A5E-A788-175A9C8250C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438F45D-FC7D-405A-8AE0-FA63F0E949E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E5F0904-F34A-45E6-9399-8C273AAD50A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F0BEDE3-CBAD-4AD5-B196-5DD62C5A145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8A467C0-7F21-44A4-9308-5DBBE9DBFDD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1989E5A-B181-4647-B41E-497659552DF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75F9540-4DCC-40D6-86AA-EF45E314416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4AA594C-9F4B-4141-B63C-65597ACB3DE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48DCE23-899A-4A26-8C2F-6B7A8B349E4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A409BF6-DAE1-4B55-AD68-668C9353602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57F159F-22AF-4409-A497-54AEFDE5218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524CF2F-AE19-4734-A0C1-5E6D2499FE76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E281A101-30CE-425F-B346-A5CB9A97582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4118D51-F0E0-4537-ACC5-5FEE2DCF833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CA25967-05AB-4DF9-A6A5-C5DFC3DC884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AB8A2AF-1532-48C0-8645-E8B48545A71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C819E94-1440-4187-A9C1-1A3AB326023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D19F735-7576-4340-B471-E5C85497895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800F113-F302-4015-9277-C3AB4F6745C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346A-2A2D-46AB-B18A-5C7C1C8A4B3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D816-A5BF-4245-B86A-C5926E5C78F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走进</a:t>
            </a:r>
            <a:r>
              <a:rPr lang="en-US" altLang="en-US"/>
              <a:t> TACT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认识</a:t>
            </a:r>
            <a:r>
              <a:rPr lang="en-US" altLang="en-US"/>
              <a:t> Tact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模板</a:t>
            </a:r>
            <a:endParaRPr/>
          </a:p>
          <a:p>
            <a:pPr lvl="0"/>
            <a:r>
              <a:rPr lang="zh-CN" altLang="zh-CN"/>
              <a:t>从头开始</a:t>
            </a:r>
          </a:p>
          <a:p>
            <a:pPr lvl="0"/>
            <a:r>
              <a:rPr lang="en-US" altLang="en-US"/>
              <a:t>- </a:t>
            </a:r>
            <a:r>
              <a:rPr lang="zh-CN" altLang="zh-CN"/>
              <a:t>基本配置</a:t>
            </a:r>
            <a:r>
              <a:rPr lang="en-US" altLang="en-US"/>
              <a:t> </a:t>
            </a:r>
            <a:r>
              <a:rPr lang="zh-CN" altLang="zh-CN"/>
              <a:t>库依赖</a:t>
            </a:r>
          </a:p>
          <a:p>
            <a:pPr lvl="0"/>
            <a:r>
              <a:rPr lang="en-US" altLang="en-US"/>
              <a:t>- </a:t>
            </a:r>
            <a:r>
              <a:rPr lang="zh-CN" altLang="zh-CN"/>
              <a:t>合约结构</a:t>
            </a: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794977" y="384869"/>
            <a:ext cx="11135125" cy="628195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altLang="en-US" sz="1800"/>
              <a:t>1</a:t>
            </a:r>
            <a:r>
              <a:rPr lang="zh-CN" altLang="zh-CN" sz="1800"/>
              <a:t>、</a:t>
            </a:r>
            <a:r>
              <a:rPr lang="en-US" altLang="en-US" sz="1800"/>
              <a:t>yarn add @tact-lang/compiler  </a:t>
            </a:r>
            <a:endParaRPr/>
          </a:p>
          <a:p>
            <a:pPr marL="0" lvl="0" indent="0">
              <a:buNone/>
            </a:pPr>
            <a:r>
              <a:rPr lang="zh-CN" altLang="zh-CN" sz="1800"/>
              <a:t>——</a:t>
            </a:r>
            <a:r>
              <a:rPr lang="en-US" altLang="en-US" sz="1800"/>
              <a:t> </a:t>
            </a:r>
            <a:r>
              <a:rPr lang="zh-CN" altLang="zh-CN" sz="1800"/>
              <a:t>添加依赖库</a:t>
            </a:r>
          </a:p>
          <a:p>
            <a:pPr marL="0" lvl="0" indent="0">
              <a:buNone/>
            </a:pPr>
            <a:r>
              <a:rPr lang="en-US" altLang="en-US" sz="1800"/>
              <a:t> 2</a:t>
            </a:r>
            <a:r>
              <a:rPr lang="en-US" altLang="en-US" sz="1800"/>
              <a:t> </a:t>
            </a:r>
            <a:r>
              <a:rPr lang="zh-CN" altLang="zh-CN" sz="1800"/>
              <a:t>、</a:t>
            </a:r>
            <a:r>
              <a:rPr lang="en-US" altLang="en-US" sz="1800"/>
              <a:t>tact.config.json </a:t>
            </a:r>
            <a:r>
              <a:rPr lang="zh-CN" altLang="zh-CN" sz="1800"/>
              <a:t>配置</a:t>
            </a:r>
          </a:p>
          <a:p>
            <a:pPr marL="0" lvl="0" indent="0">
              <a:buNone/>
            </a:pPr>
            <a:r>
              <a:rPr lang="en-US" altLang="en-US" sz="1800"/>
              <a:t>{
  "projects": [
    {
      "name": "sample",
      "path": "./sources/contract.tact",
      "output": "./sources/output"
    }
  ]
}</a:t>
            </a:r>
          </a:p>
          <a:p>
            <a:pPr marL="0" lvl="0" indent="0">
              <a:buNone/>
            </a:pPr>
            <a:endParaRPr lang="zh-CN" altLang="zh-CN" sz="1800"/>
          </a:p>
          <a:p>
            <a:pPr marL="0" lvl="0" indent="0">
              <a:buNone/>
            </a:pPr>
            <a:r>
              <a:rPr lang="en-US" altLang="en-US" sz="1800"/>
              <a:t>3</a:t>
            </a:r>
            <a:r>
              <a:rPr lang="en-US" altLang="en-US" sz="1800"/>
              <a:t> </a:t>
            </a:r>
            <a:r>
              <a:rPr lang="zh-CN" altLang="zh-CN" sz="1800"/>
              <a:t>、</a:t>
            </a:r>
            <a:r>
              <a:rPr lang="en-US" altLang="en-US" sz="1800"/>
              <a:t>.... </a:t>
            </a:r>
            <a:r>
              <a:rPr lang="zh-CN" altLang="zh-CN" sz="1800"/>
              <a:t>将示例合约添加到</a:t>
            </a:r>
            <a:r>
              <a:rPr lang="en-US" altLang="en-US" sz="1800"/>
              <a:t> ./sources/contract.tact </a:t>
            </a:r>
            <a:r>
              <a:rPr lang="zh-CN" altLang="zh-CN" sz="1800"/>
              <a:t>：</a:t>
            </a:r>
          </a:p>
          <a:p>
            <a:pPr marL="0" lvl="0" indent="0">
              <a:buNone/>
            </a:pPr>
            <a:r>
              <a:rPr lang="en-US" altLang="en-US" sz="1800"/>
              <a:t>4 </a:t>
            </a:r>
            <a:r>
              <a:rPr lang="zh-CN" altLang="zh-CN" sz="1800"/>
              <a:t>、运行</a:t>
            </a:r>
            <a:r>
              <a:rPr lang="en-US" altLang="en-US" sz="1800"/>
              <a:t> yarn build  </a:t>
            </a:r>
            <a:r>
              <a:rPr lang="zh-CN" altLang="zh-CN" sz="1800"/>
              <a:t>并在</a:t>
            </a:r>
            <a:r>
              <a:rPr lang="en-US" altLang="en-US" sz="1800"/>
              <a:t> ./sources/output </a:t>
            </a:r>
            <a:r>
              <a:rPr lang="zh-CN" altLang="zh-CN" sz="1800"/>
              <a:t>文件夹中获取已编译的合约。（</a:t>
            </a:r>
            <a:r>
              <a:rPr lang="en-US" altLang="en-US" sz="1800"/>
              <a:t>VS CODE </a:t>
            </a:r>
            <a:r>
              <a:rPr lang="zh-CN" altLang="zh-CN" sz="1800"/>
              <a:t>展示）</a:t>
            </a:r>
          </a:p>
          <a:p>
            <a:pPr marL="0" lvl="0" indent="0">
              <a:buNone/>
            </a:pPr>
            <a:r>
              <a:rPr lang="en-US" altLang="en-US" sz="1800"/>
              <a:t>
</a:t>
            </a:r>
          </a:p>
          <a:p>
            <a:pPr marL="0" lvl="0" indent="0">
              <a:buNone/>
            </a:pPr>
            <a:endParaRPr lang="en-US" altLang="en-US" sz="1800"/>
          </a:p>
          <a:p>
            <a:pPr marL="0" lvl="0" indent="0">
              <a:buNone/>
            </a:pPr>
            <a:br>
              <a:rPr lang="en-US" altLang="en-US"/>
            </a:br>
          </a:p>
          <a:p>
            <a:pPr lvl="0"/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写第一份合约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合约代码包括如下几点</a:t>
            </a:r>
            <a:endParaRPr/>
          </a:p>
          <a:p>
            <a:pPr marL="0" lvl="0" indent="0">
              <a:buNone/>
            </a:pPr>
            <a:r>
              <a:rPr lang="en-US" altLang="en-US"/>
              <a:t>1</a:t>
            </a:r>
            <a:r>
              <a:rPr lang="en-US" altLang="en-US"/>
              <a:t> </a:t>
            </a:r>
            <a:r>
              <a:rPr lang="zh-CN" altLang="zh-CN"/>
              <a:t>、内部基本逻辑</a:t>
            </a:r>
          </a:p>
          <a:p>
            <a:pPr marL="0" lvl="0" indent="0">
              <a:buNone/>
            </a:pPr>
            <a:r>
              <a:rPr lang="en-US" altLang="en-US"/>
              <a:t>2</a:t>
            </a:r>
            <a:r>
              <a:rPr lang="en-US" altLang="en-US"/>
              <a:t> </a:t>
            </a:r>
            <a:r>
              <a:rPr lang="zh-CN" altLang="zh-CN"/>
              <a:t>、对传入消息的处理</a:t>
            </a:r>
          </a:p>
          <a:p>
            <a:pPr marL="0" lvl="0" indent="0">
              <a:buNone/>
            </a:pPr>
            <a:r>
              <a:rPr lang="en-US" altLang="en-US"/>
              <a:t>3</a:t>
            </a:r>
            <a:r>
              <a:rPr lang="zh-CN" altLang="zh-CN"/>
              <a:t> 、外部可以调用获取的信息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348343" y="125533"/>
            <a:ext cx="11754650" cy="658451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altLang="en-US" sz="1400"/>
              <a:t>contract Counter {					</a:t>
            </a:r>
            <a:r>
              <a:rPr lang="zh-CN" altLang="zh-CN" sz="1400"/>
              <a:t>————</a:t>
            </a:r>
            <a:r>
              <a:rPr lang="en-US" altLang="en-US" sz="1400"/>
              <a:t> </a:t>
            </a:r>
            <a:r>
              <a:rPr lang="zh-CN" altLang="zh-CN" sz="1400"/>
              <a:t>合约定义</a:t>
            </a:r>
            <a:r>
              <a:rPr lang="en-US" altLang="en-US" sz="1400"/>
              <a:t>
    owner: Address;					</a:t>
            </a:r>
            <a:r>
              <a:rPr lang="zh-CN" altLang="zh-CN" sz="1400"/>
              <a:t>————</a:t>
            </a:r>
            <a:r>
              <a:rPr lang="en-US" altLang="en-US" sz="1400"/>
              <a:t> owner </a:t>
            </a:r>
            <a:r>
              <a:rPr lang="zh-CN" altLang="zh-CN" sz="1400"/>
              <a:t>合约声明</a:t>
            </a:r>
            <a:r>
              <a:rPr lang="en-US" altLang="en-US" sz="1400"/>
              <a:t>
    counter: Int as uint32;				</a:t>
            </a:r>
            <a:r>
              <a:rPr lang="zh-CN" altLang="zh-CN" sz="1400"/>
              <a:t>————</a:t>
            </a:r>
            <a:r>
              <a:rPr lang="en-US" altLang="en-US" sz="1400"/>
              <a:t> </a:t>
            </a:r>
            <a:r>
              <a:rPr lang="zh-CN" altLang="zh-CN" sz="1400"/>
              <a:t>计数器</a:t>
            </a:r>
            <a:r>
              <a:rPr lang="en-US" altLang="en-US" sz="1400"/>
              <a:t> </a:t>
            </a:r>
            <a:r>
              <a:rPr lang="zh-CN" altLang="zh-CN" sz="1400"/>
              <a:t>声明</a:t>
            </a:r>
            <a:r>
              <a:rPr lang="en-US" altLang="en-US" sz="1400"/>
              <a:t>
    init(owner: Address) {				</a:t>
            </a:r>
            <a:r>
              <a:rPr lang="zh-CN" altLang="zh-CN" sz="1400"/>
              <a:t>————</a:t>
            </a:r>
            <a:r>
              <a:rPr lang="en-US" altLang="en-US" sz="1400"/>
              <a:t> </a:t>
            </a:r>
            <a:r>
              <a:rPr lang="zh-CN" altLang="zh-CN" sz="1400"/>
              <a:t>初始化构造函数</a:t>
            </a:r>
            <a:r>
              <a:rPr lang="en-US" altLang="en-US" sz="1400"/>
              <a:t>
        self.owner = owner;
        self.counter = 0;
    }
    receive("increment") {				</a:t>
            </a:r>
            <a:r>
              <a:rPr lang="zh-CN" altLang="zh-CN" sz="1400"/>
              <a:t>————</a:t>
            </a:r>
            <a:r>
              <a:rPr lang="en-US" altLang="en-US" sz="1400"/>
              <a:t> increment </a:t>
            </a:r>
            <a:r>
              <a:rPr lang="zh-CN" altLang="zh-CN" sz="1400"/>
              <a:t>消息处理</a:t>
            </a:r>
            <a:r>
              <a:rPr lang="en-US" altLang="en-US" sz="1400"/>
              <a:t>
        self.counter = (self.counter + 1);
    }
    get fun counter(): Int {				</a:t>
            </a:r>
            <a:r>
              <a:rPr lang="zh-CN" altLang="zh-CN" sz="1400"/>
              <a:t>——————</a:t>
            </a:r>
            <a:r>
              <a:rPr lang="en-US" altLang="en-US" sz="1400"/>
              <a:t> </a:t>
            </a:r>
            <a:r>
              <a:rPr lang="zh-CN" altLang="zh-CN" sz="1400"/>
              <a:t>获取计数器</a:t>
            </a:r>
            <a:r>
              <a:rPr lang="en-US" altLang="en-US" sz="1400"/>
              <a:t>
        return self.counter;
    }
    get fun owner(): Address {				</a:t>
            </a:r>
            <a:r>
              <a:rPr lang="zh-CN" altLang="zh-CN" sz="1400"/>
              <a:t>——————</a:t>
            </a:r>
            <a:r>
              <a:rPr lang="en-US" altLang="en-US" sz="1400"/>
              <a:t> </a:t>
            </a:r>
            <a:r>
              <a:rPr lang="zh-CN" altLang="zh-CN" sz="1400"/>
              <a:t>获取</a:t>
            </a:r>
            <a:r>
              <a:rPr lang="en-US" altLang="en-US" sz="1400"/>
              <a:t> owner </a:t>
            </a:r>
            <a:r>
              <a:rPr lang="zh-CN" altLang="zh-CN" sz="1400"/>
              <a:t>信息</a:t>
            </a:r>
            <a:r>
              <a:rPr lang="en-US" altLang="en-US" sz="1400"/>
              <a:t>
        return self.owner;
    }
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合约部署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1</a:t>
            </a:r>
            <a:r>
              <a:rPr lang="en-US" altLang="en-US"/>
              <a:t> </a:t>
            </a:r>
            <a:r>
              <a:rPr lang="zh-CN" altLang="zh-CN"/>
              <a:t>、准备初始化变量</a:t>
            </a:r>
            <a:endParaRPr/>
          </a:p>
          <a:p>
            <a:pPr lvl="0"/>
            <a:r>
              <a:rPr lang="en-US" altLang="en-US"/>
              <a:t>2 </a:t>
            </a:r>
            <a:r>
              <a:rPr lang="zh-CN" altLang="zh-CN"/>
              <a:t>、初始化函数</a:t>
            </a:r>
          </a:p>
          <a:p>
            <a:pPr lvl="0"/>
            <a:r>
              <a:rPr lang="en-US" altLang="en-US"/>
              <a:t>3 </a:t>
            </a:r>
            <a:r>
              <a:rPr lang="zh-CN" altLang="zh-CN"/>
              <a:t>、配置</a:t>
            </a:r>
            <a:r>
              <a:rPr lang="en-US" altLang="en-US"/>
              <a:t> TON</a:t>
            </a:r>
            <a:r>
              <a:rPr lang="zh-CN" altLang="zh-CN"/>
              <a:t> 币</a:t>
            </a:r>
          </a:p>
          <a:p>
            <a:pPr lvl="0"/>
            <a:r>
              <a:rPr lang="en-US" altLang="en-US"/>
              <a:t>4</a:t>
            </a:r>
            <a:r>
              <a:rPr lang="zh-CN" altLang="zh-CN"/>
              <a:t> 、返回部署链接、确认代币</a:t>
            </a:r>
          </a:p>
          <a:p>
            <a:pPr lvl="0"/>
            <a:r>
              <a:rPr lang="en-US" altLang="en-US"/>
              <a:t>5</a:t>
            </a:r>
            <a:r>
              <a:rPr lang="zh-CN" altLang="zh-CN"/>
              <a:t> 、部署成功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