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png" ContentType="image/png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5e254e5b8db46bb" /><Relationship Type="http://schemas.openxmlformats.org/package/2006/relationships/metadata/core-properties" Target="/docProps/core.xml" Id="Rccd4d246ae754c26" /><Relationship Type="http://schemas.openxmlformats.org/officeDocument/2006/relationships/extended-properties" Target="/docProps/app.xml" Id="R414201b328884329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theme/theme1.xml" Id="rId2" /><Relationship Type="http://schemas.openxmlformats.org/officeDocument/2006/relationships/slide" Target="/ppt/slides/slide1.xml" Id="rId3" /><Relationship Type="http://schemas.openxmlformats.org/officeDocument/2006/relationships/slide" Target="/ppt/slides/slide2.xml" Id="rId4" /><Relationship Type="http://schemas.openxmlformats.org/officeDocument/2006/relationships/slide" Target="/ppt/slides/slide3.xml" Id="rId5" /><Relationship Type="http://schemas.openxmlformats.org/officeDocument/2006/relationships/slide" Target="/ppt/slides/slide4.xml" Id="rId6" /><Relationship Type="http://schemas.openxmlformats.org/officeDocument/2006/relationships/slide" Target="/ppt/slides/slide5.xml" Id="rId7" /><Relationship Type="http://schemas.openxmlformats.org/officeDocument/2006/relationships/slide" Target="/ppt/slides/slide6.xml" Id="rId8" /><Relationship Type="http://schemas.openxmlformats.org/officeDocument/2006/relationships/tableStyles" Target="/ppt/tableStyles.xml" Id="rId9" /><Relationship Type="http://schemas.openxmlformats.org/officeDocument/2006/relationships/presProps" Target="/ppt/presProps.xml" Id="rId10" /><Relationship Type="http://schemas.openxmlformats.org/officeDocument/2006/relationships/viewProps" Target="/ppt/viewProps.xml" Id="rId11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4487A-081D-2E44-83F9-7AAB19977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BEA87E-3DF1-B047-AFA1-E3BA81ED8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 altLang="zh-CN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F5857-93A3-FA4C-BB3D-0250DA36BF9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085460AE-5D3C-44B7-B469-0F252FB30405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9C47E-09F4-B443-ADF9-8716992170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100F1-E0ED-E440-A677-C4FC734F553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3AE3BBF5-F108-41BF-881C-AB7ECFDD5D34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65666082"/>
      </p:ext>
    </p:extLst>
  </p:cSld>
  <p:clrMapOvr>
    <a:masterClrMapping/>
  </p:clrMapOvr>
</p:sldLayout>
</file>

<file path=ppt/slideLayouts/slideLayout10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48650-CFBD-AF46-91D1-C4A0920F0C3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A9AE36-6965-0747-B8C4-B0ACDBB56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C3A24-932E-614D-8003-63C2243DE413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FC9B45A4-93FD-4DDF-A483-BB26D035CBE5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FF162-5D60-B64A-A720-F08D3BA9D38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9EB36-EA6E-2745-9D37-96E43E11D0D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F3A58019-E932-4402-8C8F-FC18889F0F03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7294816"/>
      </p:ext>
    </p:extLst>
  </p:cSld>
  <p:clrMapOvr>
    <a:masterClrMapping/>
  </p:clrMapOvr>
</p:sldLayout>
</file>

<file path=ppt/slideLayouts/slideLayout1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99D4C0-C66E-E144-A639-EFF9DD4C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89A39F-9BF5-1D4D-88B5-FEBF281D4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5E92B-164A-5F46-B95A-5AC5EFFD6A1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BFDCC15C-8AD2-4E2D-9606-B5DB32FDA3A9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C08E4-2DD1-9D4D-BA8E-AEA6E7271E2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9A81-EF7B-E543-BC77-96982945FF9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25683C1B-D3E1-434D-8BBD-1EDBEDFCB013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4934789"/>
      </p:ext>
    </p:extLst>
  </p:cSld>
  <p:clrMapOvr>
    <a:masterClrMapping/>
  </p:clrMapOvr>
</p:sldLayout>
</file>

<file path=ppt/slideLayouts/slideLayout2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C679B-6C9D-1A4F-91D3-E00774F4C65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B4190-F12C-3841-A9E2-53B5620E45A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094C1-7AB0-8D41-990D-52097AD241C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F44776ED-CC00-4DA8-83EE-2F7D9D721FE0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30CEB-C816-654D-B93D-EDD98F14077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36DA2-E044-CD49-B80E-682AA496AE2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33F7C156-4739-4853-99D8-83A1FFF9A15C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1174248"/>
      </p:ext>
    </p:extLst>
  </p:cSld>
  <p:clrMapOvr>
    <a:masterClrMapping/>
  </p:clrMapOvr>
</p:sldLayout>
</file>

<file path=ppt/slideLayouts/slideLayout3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57E95-7D27-1C49-A3F5-199C58E9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89FA1-91CE-7849-AF92-434621601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3D7A6-EF95-2745-B76F-0FD2674B460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E87E4010-F7A2-4381-A1A6-D9C7B53B6028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88057-1B6A-EA43-B3F9-19A8EABA713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25E2-6D24-2F45-A83C-9EE6D6FFC3A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FF16F346-D3A5-486A-8FB4-74D7AC792ACE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5195652"/>
      </p:ext>
    </p:extLst>
  </p:cSld>
  <p:clrMapOvr>
    <a:masterClrMapping/>
  </p:clrMapOvr>
</p:sldLayout>
</file>

<file path=ppt/slideLayouts/slideLayout4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A3425-579E-C840-853E-14DF98B93DC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7C4D4-D1BA-C94D-9B41-841BD16C7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B57206-25E1-A449-BBAE-4C8B47B38BB5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70AC82-E6A3-0D41-902E-F88C0E3F1C0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49BDB0BA-3439-402D-907D-8D7BFB828D8D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668323-02C9-014E-AA3A-1276E966177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5EA1DC-6E30-9E47-A0C0-40B7734083E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6ACD0C7E-3F5B-4F83-8D09-BC51D925D91C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315551"/>
      </p:ext>
    </p:extLst>
  </p:cSld>
  <p:clrMapOvr>
    <a:masterClrMapping/>
  </p:clrMapOvr>
</p:sldLayout>
</file>

<file path=ppt/slideLayouts/slideLayout5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3C2D9-70CF-AE47-973D-07ADF7FD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B7B89-F14C-7A49-B8B3-8C454283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C7E28-0C90-754F-BEFF-7D70DA9E3FAB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2F5466-FDDD-D94A-8586-9EA47BF9F3C9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E50A45-8E76-B148-A3C8-38B2A83A5E42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559B8B-7CFA-914E-97A6-F6F2B52122E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3F372DF9-6CFA-4A5A-A374-6538F33A3AAE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6085F1-4769-3C4C-9616-DD268FC119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3F1514-1019-E74C-94BD-322CF18520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14385439-C67E-443D-A086-3DE5AC776D9B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7388483"/>
      </p:ext>
    </p:extLst>
  </p:cSld>
  <p:clrMapOvr>
    <a:masterClrMapping/>
  </p:clrMapOvr>
</p:sldLayout>
</file>

<file path=ppt/slideLayouts/slideLayout6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8D611-DA8F-CB46-9468-B99CEDE1164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FD1E67-8DA0-244B-ADA5-CF2584F03EE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12C354BE-E9A1-4C1D-8761-FBDAFD2324E3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2E9CC0-740A-154A-8391-EFE97104BE1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3A0B70-5486-0A46-97CB-A673E1A42FC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0E3030C5-310D-4AA2-8447-9CF99103DE7E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2407705"/>
      </p:ext>
    </p:extLst>
  </p:cSld>
  <p:clrMapOvr>
    <a:masterClrMapping/>
  </p:clrMapOvr>
</p:sldLayout>
</file>

<file path=ppt/slideLayouts/slideLayout7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115269-0520-AE46-AAB6-4BD45C4FCEB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4CFE0CB5-E525-440D-A871-E8E01DAAB0C7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9CDE99-CC14-2043-965E-BF190BAACB6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F54362-FD32-EB4E-8237-5C130D6DEA6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C9ACDF54-9F06-4C8F-9D88-A63B64C73193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6553922"/>
      </p:ext>
    </p:extLst>
  </p:cSld>
  <p:clrMapOvr>
    <a:masterClrMapping/>
  </p:clrMapOvr>
</p:sldLayout>
</file>

<file path=ppt/slideLayouts/slideLayout8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B06BB-050B-5844-9E7A-4D218983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DCCFDF-F05A-3942-9ED3-EDEE30D01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63FA1-71A8-934E-88A2-98C401B3BCF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4C7F2-1223-684C-9465-DA0BD9B3C86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0C28B069-DBAE-4DEA-A1E7-25E81DA7E71D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988212-DC80-704A-B549-9455F8BDDA3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61C346-8CD6-534A-945A-98A46B48546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9D61A08C-C380-41CE-AE6C-52EE297543EC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294950"/>
      </p:ext>
    </p:extLst>
  </p:cSld>
  <p:clrMapOvr>
    <a:masterClrMapping/>
  </p:clrMapOvr>
</p:sldLayout>
</file>

<file path=ppt/slideLayouts/slideLayout9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036A8-8961-964B-BA0F-1536417E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A46E43-E6BC-FE48-A178-496D3BEF2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6C771C-5A76-FD42-AD50-338B2DFC4CB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18927A-34C1-8447-BFD2-41E82FAE7C6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9E9C4592-81A5-45DD-9CF2-B22E1DA47F58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53D19-631C-5448-974D-FE77B7D42EF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BBB8E-BBC0-E34C-BC1C-F1E4E312FBB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67518268-AFBE-43C2-93AD-721BE583BB24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9994174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theme" Target="/ppt/theme/theme1.xml" Id="rId12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2FE83B-5215-6D4C-8B3A-C6713C84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FEA994-759E-EE4A-92A4-9609BDE2D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8A8D9-1050-2F46-ABBF-2D3000A4FFC8}"/>
              </a:ext>
            </a:extLst>
          </p:cNvPr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A92F0-F87B-4D1E-B7DE-0758A696A5C2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7537B-5185-BD49-952F-0A3EADC5038E}"/>
              </a:ext>
            </a:extLst>
          </p:cNvPr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44CE1-BE18-CE4C-9363-7F874182ECB7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3CD08-A860-4F81-9581-8AD72A0B48B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117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image" Target="/ppt/media/image.png" Id="rId2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2.png" Id="rId2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hyperlink" Target="https://link.zhihu.com/?target=http://mp.weixin.qq.com/s?__biz=MzUyNzE4MDM2MA==&amp;mid=2247484323&amp;idx=1&amp;sn=ffc5ca490754487535968c463a526add&amp;chksm=fa023484cd75bd920de21e4609b4833a298a22be6e58ec075000c1318812e6e3c1ccde7c7381&amp;scene=21#wechat_redirect" TargetMode="External" Id="rId2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A6572-A29F-8445-A830-714B240AC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0" flipH="0" flipV="0">
            <a:off x="328172" y="1770703"/>
            <a:ext cx="9144000" cy="2387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理解</a:t>
            </a:r>
            <a:r>
              <a:rPr lang="en-US" altLang="en-US"/>
              <a:t> UXTO</a:t>
            </a:r>
            <a:endParaRPr lang="zh-CN" altLang="zh-CN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DD4DBC-30C6-9643-968E-5545DB664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0" flipH="0" flipV="0">
            <a:off x="1279071" y="4351232"/>
            <a:ext cx="9144000" cy="1655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比特币的账户记账</a:t>
            </a:r>
            <a:endParaRPr lang="zh-CN" altLang="zh-CN"/>
          </a:p>
          <a:p>
            <a:pPr lvl="0"/>
            <a:r>
              <a:rPr lang="zh-CN" altLang="zh-CN"/>
              <a:t>参考</a:t>
            </a:r>
            <a:r>
              <a:rPr lang="en-US" altLang="en-US"/>
              <a:t> </a:t>
            </a:r>
            <a:r>
              <a:rPr lang="zh-CN" altLang="zh-CN"/>
              <a:t>：</a:t>
            </a:r>
            <a:r>
              <a:rPr lang="en-US" altLang="en-US"/>
              <a:t> https://zhuanlan.zhihu.com/p/74050135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7362121" y="273807"/>
            <a:ext cx="4574278" cy="326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0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1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什么是UTXO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在当前的区块链项目中，主要有两种记录保存方式，</a:t>
            </a:r>
            <a:r>
              <a:rPr lang="zh-CN" altLang="zh-CN" b="1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一种是账户/余额模型，一种是UTXO模型</a:t>
            </a:r>
            <a:r>
              <a:rPr lang="zh-CN" altLang="zh-CN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。比特币采用就是UTXO模型，以太坊、EOS等则采用的是账户/余额模型。</a:t>
            </a:r>
            <a:endParaRPr/>
          </a:p>
          <a:p>
            <a:pPr lvl="0"/>
            <a:r>
              <a:rPr lang="zh-CN" altLang="zh-CN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UTXO是 Unspent Transaction Output的缩写，意思是</a:t>
            </a:r>
            <a:r>
              <a:rPr lang="zh-CN" altLang="zh-CN" b="1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未花费的输出，</a:t>
            </a:r>
            <a:r>
              <a:rPr lang="zh-CN" altLang="zh-CN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可以简单理解为还没有用掉的收款。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1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账户/余额模型和UTXO模型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账户/余额模型生活中很常见，比如我们的银行账户、微信账户，都是基于账户/余额模型。</a:t>
            </a:r>
            <a:endParaRPr/>
          </a:p>
          <a:p>
            <a:pPr lvl="0"/>
            <a:r>
              <a:rPr lang="zh-CN" altLang="zh-CN" b="1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账户内的余额是作为一个整体存在的。</a:t>
            </a:r>
          </a:p>
          <a:p>
            <a:pPr lvl="0"/>
            <a:r>
              <a:rPr lang="zh-CN" altLang="zh-CN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UTXO模型则不同于账户模型。</a:t>
            </a:r>
          </a:p>
          <a:p>
            <a:pPr lvl="0"/>
            <a:r>
              <a:rPr lang="zh-CN" altLang="zh-CN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简单来说，UTXO模型就像我们用的钱包，而钱包里的每张纸币或每枚硬币都是一个单独的UTXO，因此钱包里有多少钱，并不一目了然，需要把所有纸币和硬币面额相加才能得出。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场景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情人节当天，李雷给韩梅梅买花，价格520元。用现金支付，他掏出6张百元大钞（相当于6个100元的UTXO）给卖家，卖家需要给李雷找零80元（50元、20元和10元纸币各一张）。这个过程中显而易见，李雷花600元买花，得到80元找零，卖家卖出花，得到520元。</a:t>
            </a:r>
            <a:endParaRPr/>
          </a:p>
          <a:p>
            <a:pPr lvl="0"/>
            <a:r>
              <a:rPr lang="zh-CN" altLang="zh-CN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从UTXO的角度看，李雷花掉了6个UTXO（6张100元），得到3个UTXO（3张找零）；卖家得到6UTXO，找零时花掉了3个UTXO。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3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图解</a:t>
            </a:r>
            <a:r>
              <a:rPr lang="en-US" altLang="en-US"/>
              <a:t> UXTO</a:t>
            </a:r>
            <a:endParaRPr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1307886" y="2058787"/>
            <a:ext cx="9144000" cy="3835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1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总结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1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UTXO 核心设计思路是：它记录交易事件，而不记录最终状态。</a:t>
            </a:r>
            <a:r>
              <a:rPr lang="zh-CN" altLang="zh-CN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要计算某个用户有多少比特币，就要对其</a:t>
            </a:r>
            <a:r>
              <a:rPr lang="zh-CN" altLang="zh-CN">
                <a:highlight>
                  <a:srgbClr val="FFFFFF"/>
                </a:highlight>
                <a:latin typeface="-apple-system"/>
                <a:ea typeface="-apple-system"/>
                <a:hlinkClick r:id="rId2"/>
              </a:rPr>
              <a:t>钱包</a:t>
            </a:r>
            <a:r>
              <a:rPr lang="zh-CN" altLang="zh-CN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里所有的UTXO求和，得到结果就是他的持币数量。UTXO模型在转账交易时，是以UTXO为单位的，也就是说在支付时，调用的是整数倍UTXO，比如1个UTXO，3个UTXO，没有0.5个UTXO的说法。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默认字体" panose="020F0302020204030204"/>
        <a:ea typeface=""/>
        <a:cs typeface=""/>
        <a:font script="Jpan" typeface="游ゴシック Light"/>
        <a:font script="Hang" typeface="맑은 고딕"/>
        <a:font script="Hans" typeface="默认字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默认字体" panose="020F0502020204030204"/>
        <a:ea typeface=""/>
        <a:cs typeface=""/>
        <a:font script="Jpan" typeface="游ゴシック"/>
        <a:font script="Hang" typeface="맑은 고딕"/>
        <a:font script="Hans" typeface="默认字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T137532</dc:creator>
  <cp:lastModifiedBy>T137532</cp:lastModifiedBy>
  <cp:revision>1</cp:revision>
  <dcterms:created xsi:type="dcterms:W3CDTF">2022-12-22T07:09:10Z</dcterms:created>
  <dcterms:modified xsi:type="dcterms:W3CDTF">2022-12-22T07:09:17Z</dcterms:modified>
</cp:coreProperties>
</file>