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725253f46cf4af3" /><Relationship Type="http://schemas.openxmlformats.org/package/2006/relationships/metadata/core-properties" Target="/docProps/core.xml" Id="R928ff38fd8bc4afc" /><Relationship Type="http://schemas.openxmlformats.org/officeDocument/2006/relationships/extended-properties" Target="/docProps/app.xml" Id="R0946598d5a514da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tableStyles" Target="/ppt/tableStyles.xml" Id="rId21" /><Relationship Type="http://schemas.openxmlformats.org/officeDocument/2006/relationships/presProps" Target="/ppt/presProps.xml" Id="rId22" /><Relationship Type="http://schemas.openxmlformats.org/officeDocument/2006/relationships/viewProps" Target="/ppt/viewProps.xml" Id="rId2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80A0981-4E43-4AC2-BF08-4B42080D859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B9709A1-2C39-4A93-9F1B-82E07ACE327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1A341A3-5DEC-45FE-9C17-A48100D1A20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65918C9-23FD-4ECB-8AA2-AC9E5A7F8EF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E5EE36B-5D47-4561-BF8F-CB94DF3079B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028001C-15A7-4252-B0F6-641D64EBAB2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2679EA7-C110-4E75-A8F7-1E0E2C4E1D6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8DD62CA-A20C-4841-A1C0-2573E287925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428A0EC-F391-476F-9665-539BAB3BA31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30BB4BB-9840-4064-8699-4FFE83AF9D8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6A1B015-5D85-4D65-8EC9-1F986C5AA27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216F319-CA11-4D43-9585-B9A58D9E76D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5AC2328-26F6-4F92-88D4-074ECDDAA08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8AAE080-5F53-4E74-B1BA-3C6E937B62F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AC332C5-3AC8-41E8-80A9-A274B213737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2C1BD55-8162-4A8F-85CE-215D7D88BF3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A447C39-560E-421A-B3C7-FC864F27ED8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1135DE9-8BFC-4CB1-A80B-1D2AA3579EE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676E375-6837-49D9-8AD7-D9020C6588D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B34901B-AE7F-4E24-8095-D73A736183F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0DF4596-B501-463B-95D0-B5CCDA99097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9EFCC5F-809C-48CD-A3EE-CA6257308FD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08EC-7A19-4154-8C79-73CD439196F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CF99-EFF6-4EDF-87B4-DB91C751AA5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3.png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4.png" Id="rId2" /><Relationship Type="http://schemas.openxmlformats.org/officeDocument/2006/relationships/hyperlink" Target="https://t.co/hUUV8hzIK2" TargetMode="External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5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png" Id="rId2" /><Relationship Type="http://schemas.openxmlformats.org/officeDocument/2006/relationships/image" Target="/ppt/media/image17.png" Id="rId3" /><Relationship Type="http://schemas.openxmlformats.org/officeDocument/2006/relationships/hyperlink" Target="https://t.co/auD183nP6s" TargetMode="External" Id="rId4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8.png" Id="rId2" /><Relationship Type="http://schemas.openxmlformats.org/officeDocument/2006/relationships/image" Target="/ppt/media/image19.png" Id="rId3" /><Relationship Type="http://schemas.openxmlformats.org/officeDocument/2006/relationships/hyperlink" Target="https://twitter.com/SatsXio" TargetMode="External" Id="rId4" /><Relationship Type="http://schemas.openxmlformats.org/officeDocument/2006/relationships/hyperlink" Target="https://t.co/hdSBbJUAC5" TargetMode="External" Id="rId5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0.png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1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Relationship Type="http://schemas.openxmlformats.org/officeDocument/2006/relationships/hyperlink" Target="https://t.co/C7JUNsv8fn" TargetMode="External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1322294" y="243502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atommap </a:t>
            </a:r>
            <a:r>
              <a:rPr lang="zh-CN" altLang="zh-CN"/>
              <a:t>图文教程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0" flipH="0" flipV="0">
            <a:off x="1106181" y="2631102"/>
            <a:ext cx="9144000" cy="1655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参考</a:t>
            </a:r>
            <a:endParaRPr lang="zh-CN" altLang="zh-CN"/>
          </a:p>
          <a:p>
            <a:pPr lvl="0"/>
            <a:r>
              <a:rPr lang="en-US" altLang="en-US"/>
              <a:t>https://twitter.com/wanghebbf/status/1720703421068816388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066134" y="3946312"/>
            <a:ext cx="6400160" cy="21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86031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打开钱包，创建一个新钱包，并开始正常使用。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304642" y="1858576"/>
            <a:ext cx="2869582" cy="48697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96117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手动记录助记词，并确保妥善存放，然后</a:t>
            </a:r>
            <a:r>
              <a:rPr lang="en-US" altLang="en-US"/>
              <a:t>address type</a:t>
            </a:r>
            <a:r>
              <a:rPr lang="zh-CN" altLang="zh-CN"/>
              <a:t>选择第一个。</a:t>
            </a:r>
            <a:br>
              <a:rPr lang="en-US" altLang="en-US"/>
            </a:b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46690" y="1786538"/>
            <a:ext cx="2780372" cy="46824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94977" y="84591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恭喜，您已成功设置了Atom钱包，然后复制你的地址，从交易所提币过来就ok了。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618696" y="1800945"/>
            <a:ext cx="2960027" cy="49850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94977" y="48572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钱冲进来了就可以开始打atommap了以下是详细步骤：
下载并解压Atommap的ZIP文件。
链接：</a:t>
            </a:r>
            <a:r>
              <a:rPr lang="en-US" altLang="en-US">
                <a:hlinkClick r:id="rId3"/>
              </a:rPr>
              <a:t>https://</a:t>
            </a:r>
            <a:r>
              <a:rPr lang="en-US" altLang="en-US">
                <a:hlinkClick r:id="rId3"/>
              </a:rPr>
              <a:t>github.com/Atombitworker/</a:t>
            </a:r>
            <a:r>
              <a:rPr lang="en-US" altLang="en-US">
                <a:hlinkClick r:id="rId3"/>
              </a:rPr>
              <a:t>Atom-map/tree/main</a:t>
            </a:r>
            <a:r>
              <a:rPr lang="zh-CN" altLang="zh-CN">
                <a:hlinkClick r:id="rId3"/>
              </a:rPr>
              <a:t>…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085813" y="2794827"/>
            <a:ext cx="6472311" cy="40631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5865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下载后解压文件，可以看到一堆编号。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662132" y="1718477"/>
            <a:ext cx="5749248" cy="40301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37347" y="75946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进入下面的网站索引，检查您选择的数字是否有效。如果出现详细信息，表示已被挖取：</a:t>
            </a:r>
            <a:r>
              <a:rPr lang="en-US" altLang="en-US">
                <a:hlinkClick r:id="rId4"/>
              </a:rPr>
              <a:t>https://</a:t>
            </a:r>
            <a:r>
              <a:rPr lang="en-US" altLang="en-US">
                <a:hlinkClick r:id="rId4"/>
              </a:rPr>
              <a:t>atomicalmarket.com/atomical/6660.</a:t>
            </a:r>
            <a:r>
              <a:rPr lang="en-US" altLang="en-US">
                <a:hlinkClick r:id="rId4"/>
              </a:rPr>
              <a:t>atommap</a:t>
            </a:r>
            <a:r>
              <a:rPr lang="zh-CN" altLang="zh-CN">
                <a:hlinkClick r:id="rId4"/>
              </a:rPr>
              <a:t>…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73760" y="3067329"/>
            <a:ext cx="5235690" cy="288447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143352" y="3429064"/>
            <a:ext cx="6048648" cy="19585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694124" y="54335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接下来，可以开始挖取，可以使用第三方生态网站代打，如</a:t>
            </a:r>
            <a:endParaRPr/>
          </a:p>
          <a:p>
            <a:pPr lvl="0"/>
            <a:r>
              <a:rPr lang="en-US" altLang="en-US">
                <a:hlinkClick r:id="rId4"/>
              </a:rPr>
              <a:t>@SatsXio</a:t>
            </a:r>
          </a:p>
          <a:p>
            <a:pPr lvl="0"/>
            <a:r>
              <a:rPr lang="zh-CN" altLang="zh-CN"/>
              <a:t>，链接：</a:t>
            </a:r>
            <a:r>
              <a:rPr lang="en-US" altLang="en-US">
                <a:hlinkClick r:id="rId5"/>
              </a:rPr>
              <a:t>https://</a:t>
            </a:r>
            <a:r>
              <a:rPr lang="en-US" altLang="en-US">
                <a:hlinkClick r:id="rId5"/>
              </a:rPr>
              <a:t>satsx.io</a:t>
            </a:r>
            <a:r>
              <a:rPr lang="zh-CN" altLang="zh-CN"/>
              <a:t>，根据下图选择页面，导入对应编号的文件，并使用存放Atom资产的地址或新地址。在Bitwork字段中填写AB编号。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835424" y="3872219"/>
            <a:ext cx="4657060" cy="260019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816378" y="3184072"/>
            <a:ext cx="3230176" cy="36018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66162" y="90354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然后点击下面的preview，需要等待，然后选择gas，点击下方Inscribe。
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071394" y="1829760"/>
            <a:ext cx="4074073" cy="46248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90354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等圈转完，支付gas就可以了。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575684" y="2117912"/>
            <a:ext cx="5545280" cy="43078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5865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需要首先是创建一个ATOM钱包，因为用unisat钱包容易出问题，下面首先是如果创建atommap的教程。
请打开以下网址：</a:t>
            </a:r>
            <a:r>
              <a:rPr lang="en-US" altLang="en-US">
                <a:highlight>
                  <a:srgbClr val="FFFFFF"/>
                </a:highlight>
                <a:latin typeface="inherit"/>
                <a:ea typeface="inherit"/>
                <a:hlinkClick r:id="rId3"/>
              </a:rPr>
              <a:t>https://</a:t>
            </a:r>
            <a:r>
              <a:rPr lang="en-US" altLang="en-US">
                <a:solidFill>
                  <a:srgbClr val="1D9BF0"/>
                </a:solidFill>
                <a:highlight>
                  <a:srgbClr val="FFFFFF"/>
                </a:highlight>
                <a:latin typeface="TwitterChirp"/>
                <a:ea typeface="TwitterChirp"/>
                <a:hlinkClick r:id="rId3"/>
              </a:rPr>
              <a:t>atomicalswallet.com</a:t>
            </a:r>
            <a:br>
              <a:rPr lang="en-US" altLang="en-US"/>
            </a:b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894294" y="2895920"/>
            <a:ext cx="4797718" cy="37315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86031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highlight>
                  <a:srgbClr val="FFFFFF"/>
                </a:highlight>
                <a:latin typeface="TwitterChirp"/>
                <a:ea typeface="TwitterChirp"/>
              </a:rPr>
              <a:t>点击‘Download ZIP(v1.1.36)’选项。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925814" y="1959429"/>
            <a:ext cx="5341541" cy="425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94977" y="90354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F1419"/>
                </a:solidFill>
                <a:latin typeface="TwitterChirp"/>
                <a:ea typeface="TwitterChirp"/>
              </a:rPr>
              <a:t>通过点击下载图标找到刚刚下载的文件。
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906162" y="1959429"/>
            <a:ext cx="4964768" cy="432226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662430" y="2254944"/>
            <a:ext cx="48895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84591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点击谷歌浏览器的扩展程序图标，然后选择‘管理扩展程序’。</a:t>
            </a:r>
            <a:br>
              <a:rPr lang="en-US" altLang="en-US"/>
            </a:b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585886" y="2017059"/>
            <a:ext cx="6453248" cy="46248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90354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将进入扩展程序页面，点开开发者模式。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950616" y="2224821"/>
            <a:ext cx="5676544" cy="4215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97557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将您刚刚下载的压缩文件拖放到扩展程序区域。</a:t>
            </a:r>
            <a:br>
              <a:rPr lang="en-US" altLang="en-US"/>
            </a:b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836140" y="2161134"/>
            <a:ext cx="4263706" cy="3904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80268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如果不行的话，就把他复制到桌面解压一下，然后点击加载已解压的拓展程序，然后选择这个文件夹，然后您将看到钱包已成功安装。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295420" y="2434878"/>
            <a:ext cx="5120612" cy="40917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831503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将钱包插件固定到您的浏览器，以便轻松访问。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394018" y="2103504"/>
            <a:ext cx="3865573" cy="4466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