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eaa8cd651934f5b" /><Relationship Type="http://schemas.openxmlformats.org/package/2006/relationships/metadata/core-properties" Target="/docProps/core.xml" Id="R94c657a29f1e4635" /><Relationship Type="http://schemas.openxmlformats.org/officeDocument/2006/relationships/extended-properties" Target="/docProps/app.xml" Id="Rc6dd1c4b35b442d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tableStyles" Target="/ppt/tableStyles.xml" Id="rId19" /><Relationship Type="http://schemas.openxmlformats.org/officeDocument/2006/relationships/presProps" Target="/ppt/presProps.xml" Id="rId20" /><Relationship Type="http://schemas.openxmlformats.org/officeDocument/2006/relationships/viewProps" Target="/ppt/viewProps.xml" Id="rId2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C7AE660-3373-4B1F-A521-FAC8D46871E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D114F4F-1E92-493C-BF81-8B522E1877A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F86774C-B326-42F8-A3C5-915E3726267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460B7BB-84E6-4C7C-A303-2FAC5AC5E89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42DD826-B08B-4181-91DB-1BE87D93549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C76CAE7-FA13-4116-92A6-32AE3DF34A6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AC080FD-97DB-4480-8FB8-67E38A4E625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F52DDD5-F293-4D33-89A8-530916356A9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01905E4-9415-4F19-A9B0-9B7E139B4F1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82D7E5C-5A58-4843-AFD9-8194773B221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07F408C-30E1-4F76-9BD9-3F781F9285F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5D60290-B370-4AF5-BA88-98A207A8EA6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943ED02-4C79-4D18-AFE3-D3F16DE4799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32787E1-32AC-44FB-AC1F-A122A51D628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0151AA2-B786-4147-BF87-B841505D8CC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E45EE32-977F-4EDF-9B0F-D1244EC0493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C7ACA78-87FF-44E0-A446-786B6F99D9F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24490F8-C86D-4375-A306-B4384842C1A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41CF498-9A84-4E08-BDFE-23F3F290C97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77DD54B-0C95-4D0E-9BB6-6D74B17296F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CA73BD2-F82A-4E98-91F2-EB48518F2DE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1965A80-81B3-4710-A218-224A83CE3DF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9968-86FB-4439-AC47-197C3BA9522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FC81-320F-44E6-ACF3-CA27CA702BB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Sovereign-Labs/sovereign-sdk" TargetMode="External" Id="rId2" /><Relationship Type="http://schemas.openxmlformats.org/officeDocument/2006/relationships/hyperlink" Target="https://github.com/availproject/avail-sovereign-da-adapter" TargetMode="External" Id="rId3" /><Relationship Type="http://schemas.openxmlformats.org/officeDocument/2006/relationships/hyperlink" Target="https://blog.availproject.org/opevm/" TargetMode="External" Id="rId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twitter.com/AvailProject" TargetMode="External" Id="rId2" /><Relationship Type="http://schemas.openxmlformats.org/officeDocument/2006/relationships/hyperlink" Target="https://availproject.github.io/" TargetMode="External" Id="rId3" /><Relationship Type="http://schemas.openxmlformats.org/officeDocument/2006/relationships/hyperlink" Target="https://github.com/availproject/avail" TargetMode="External" Id="rI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MiSans-Demibold"/>
                <a:ea typeface="MiSans-Demibold"/>
              </a:rPr>
              <a:t>从单链到模块化，Avail 如何改变区块链应用开发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https://foresightnews.pro/article/detail/46299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使用 Avail 构建的 Validiums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为了解决数据可用性问题，一些 Validiums 建立了数据可用性委员会（DAC）。但使用 Avail 后，就不再需要 DAC 了。迁移到 Avail 的 Validiums 可以通过将其数据可用性层迁移到 Avail 的信任最小化、公共区块链网络上，消除 DAC 的中心化风险、治理和协调开销。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693243" y="3356092"/>
            <a:ext cx="5210432" cy="27821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400"/>
              <a:t>使用</a:t>
            </a:r>
            <a:r>
              <a:rPr lang="en-US" altLang="en-US" sz="2400"/>
              <a:t> Avail </a:t>
            </a:r>
            <a:r>
              <a:rPr lang="zh-CN" altLang="zh-CN" sz="2400"/>
              <a:t>构建的</a:t>
            </a:r>
            <a:r>
              <a:rPr lang="en-US" altLang="en-US" sz="2400"/>
              <a:t> Validiums </a:t>
            </a:r>
            <a:r>
              <a:rPr lang="zh-CN" altLang="zh-CN" sz="2400"/>
              <a:t>甚至可以向以太坊发送证明，证明</a:t>
            </a:r>
            <a:r>
              <a:rPr lang="en-US" altLang="en-US" sz="2400"/>
              <a:t> Avail </a:t>
            </a:r>
            <a:r>
              <a:rPr lang="zh-CN" altLang="zh-CN" sz="2400"/>
              <a:t>验证者已经通过</a:t>
            </a:r>
            <a:r>
              <a:rPr lang="en-US" altLang="en-US" sz="2400"/>
              <a:t> Avail </a:t>
            </a:r>
            <a:r>
              <a:rPr lang="zh-CN" altLang="zh-CN" sz="2400"/>
              <a:t>的数据证明桥在数据可用性上达成共识。数据证明桥旨在与任何兼容以太坊虚拟机（</a:t>
            </a:r>
            <a:r>
              <a:rPr lang="en-US" altLang="en-US" sz="2400"/>
              <a:t>EVM</a:t>
            </a:r>
            <a:r>
              <a:rPr lang="zh-CN" altLang="zh-CN" sz="2400"/>
              <a:t>）的链相连接，并适用于零知识证明（</a:t>
            </a:r>
            <a:r>
              <a:rPr lang="en-US" altLang="en-US" sz="2400"/>
              <a:t>ZK</a:t>
            </a:r>
            <a:r>
              <a:rPr lang="zh-CN" altLang="zh-CN" sz="2400"/>
              <a:t>）和</a:t>
            </a:r>
            <a:r>
              <a:rPr lang="en-US" altLang="en-US" sz="2400"/>
              <a:t> Optimistic </a:t>
            </a:r>
            <a:r>
              <a:rPr lang="zh-CN" altLang="zh-CN" sz="2400"/>
              <a:t>实现。数据证明桥目前在我们的</a:t>
            </a:r>
            <a:r>
              <a:rPr lang="en-US" altLang="en-US" sz="2400"/>
              <a:t> Kate </a:t>
            </a:r>
            <a:r>
              <a:rPr lang="zh-CN" altLang="zh-CN" sz="2400"/>
              <a:t>测试网上已上线。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使用 Avail 构建的主权 Rollup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主权 Rollup 是一种独特的设计，它进一步推进了模块化框架。它们将交易结算和最终确认从基础层的智能合约中移出。相反，主权 Rollup 网络中的每个节点都可以利用 Avail 的基础层独立验证链的状态。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205373" y="3325010"/>
            <a:ext cx="5596492" cy="2988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826787"/>
            <a:ext cx="10515600" cy="5350176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将验证和结算从基础层的智能合约转移到点对点网络，为用户提供了更大的控制权和自主权。L1 上的智能合约中不再嵌入分叉选择规则，而是转移到主权 Rollup 用户自身。然后，网络节点可以通过欺诈证明或 ZK 证明来确定主链。</a:t>
            </a:r>
            <a:endParaRPr/>
          </a:p>
          <a:p>
            <a:pPr lvl="0" algn="l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在 Avail 上构建主权 Rollup 的另一个好处是，开发者不需要招募验证者集合，因为他们从 Avail 基础层的验证者继承了安全性。因此，开发者开始解锁 web2 开发的有利方面，如更大的创新空间和更快的迭代速度，而不会牺牲安全性。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806193"/>
            <a:ext cx="10515600" cy="5370770"/>
          </a:xfrm>
          <a:prstGeom prst="rect">
            <a:avLst/>
          </a:prstGeom>
        </p:spPr>
        <p:txBody>
          <a:bodyPr>
            <a:normAutofit fontScale="62500"/>
          </a:bodyPr>
          <a:lstStyle/>
          <a:p>
            <a:pPr marL="0" lvl="0" indent="0" algn="l">
              <a:buNone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有兴趣使用 Avail 构建主权 Rollup 结构的人应该查看 Sovereign Lab's SDK 以及 Avail 的 DA 适配器。你还可以看看 OpEVM，它可以用来构建主权的、与 EVM 兼容的 Optimistic Rollup。请注意这些功能还没有准备好投入生产。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Sovereign Lab's SDK：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  <a:hlinkClick r:id="rId2"/>
              </a:rPr>
              <a:t>https://github.com/Sovereign-Labs/sovereign-sdk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DA 适配器：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  <a:hlinkClick r:id="rId3"/>
              </a:rPr>
              <a:t>https://github.com/availproject/avail-sovereign-da-adapter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OpEVM：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  <a:hlinkClick r:id="rId4"/>
              </a:rPr>
              <a:t>https://blog.availproject.org/opevm/</a:t>
            </a:r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主权 Rollup 在模块化生态系统内已经成为一个有前景的框架，许多设计空间尚待探索。Avail 设计中立的、通用的基础层为实验提供了充足的空间，并可能在扩展无信任计算中发挥重要作用。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模块化区块链生态系统的专用数据可用性层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743247"/>
            <a:ext cx="10515600" cy="4351338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随着我们主网发布脚步的临近，Avail 团队正在与 L2、L3、主权 Rollup、工具提供商以及其他希望在 Avail 的专用数据可用性层上构建的合作伙伴建立合作关系。如果你希望增强你的项目并有兴趣与 Avail 集成，请通过 info@availproject.org 向我们发送电子邮件。</a:t>
            </a:r>
            <a:endParaRPr/>
          </a:p>
          <a:p>
            <a:pPr lvl="0" algn="l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我们邀请社区关注我们，我们将继续攻克这一重要的区块链扩展里程碑，并共同努力构建开放、无需许可的区块链网络。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885975" y="3650498"/>
            <a:ext cx="5467825" cy="29139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919463"/>
            <a:ext cx="10515600" cy="5257500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 sz="24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你可以在我们的文档或 GitHub 上了解有关 Avail 解决方案的更多信息。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 sz="24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Avail Twitter：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 sz="24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  <a:hlinkClick r:id="rId2"/>
              </a:rPr>
              <a:t>https://twitter.com/AvailProject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24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Avail 文档：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 sz="24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  <a:hlinkClick r:id="rId3"/>
              </a:rPr>
              <a:t>https://availproject.github.io/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24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Avail Github：</a:t>
            </a:r>
          </a:p>
          <a:p>
            <a:pPr marL="349758" lvl="0" algn="l">
              <a:buFont typeface="Arial" charset="0"/>
              <a:buChar char="•"/>
            </a:pPr>
            <a:r>
              <a:rPr lang="en-US" altLang="en-US" sz="24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  <a:hlinkClick r:id="rId4"/>
              </a:rPr>
              <a:t>https://github.com/availproject/avail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在这篇文章中，我们将介绍 Avail 如何融入模块化区块链堆栈中，探索开发者可以使用 Avail 构建的初始产品，并提供一些开发者可以立即开始实验的资源。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模块化区块链极大地提高了区块链行业的扩展能力，特别是与传统的单链设计相比。这些好处源于将区块链的核心操作分离到不同层，使得每一层都能有更高的专业化程度。这为开发者提供了更多的灵活性，通过连接优化的堆栈层，为特定用例构建解决方案。</a:t>
            </a:r>
            <a:endParaRPr/>
          </a:p>
          <a:p>
            <a:pPr lvl="0" algn="l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Avail 的目标是提供一个信任最小化和安全的基础层，专注于数据可用性，让生态系统可以在其上进行构建。这个高度优化后的基础层，将为下一代信任最小化的应用程序和区块链提供原始的区块空间。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从单链到模块化：区块链技术的演进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以太坊上的去中心化应用（Dapps）引发了创造力的爆发，吸引了行业前所未见的广泛关注。然而，在以太坊单链上处理执行、结算、排序和数据可用性，导致了随着底层计算竞争的增加而出现的扩展限制。这促使行业开始关注一些单链方案基本假设，并尝试不同的解决方案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648480" y="3337087"/>
            <a:ext cx="5003662" cy="30886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703220"/>
            <a:ext cx="10515600" cy="5473744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Rollup 通过将执行移至链下，为行业带来了模块化。因此，它们减轻了 L1 的拥堵，降低了最终用户的交易成本，并增加了处理的交易总量。</a:t>
            </a:r>
            <a:endParaRPr/>
          </a:p>
          <a:p>
            <a:pPr lvl="0" algn="l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虽然这些发展为行业带来了有意义的改进，但它们并没有消除以太坊上仍然存在的有限区块空间限制，而且在需求大幅上升时这种限制很可能再次出现。应用程序继续使用 L1，尽管成本很高，而 Rollup 仍然使用 L1 来发送数据和处理结算。现在 Rollup 将执行放到了链下，区块空间的使用效率更高了，但区块空间仍然是一种稀缺资源。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592395" y="3440091"/>
            <a:ext cx="5048426" cy="3111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538463"/>
            <a:ext cx="10515600" cy="5638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000"/>
              <a:t>在检查以太坊</a:t>
            </a:r>
            <a:r>
              <a:rPr lang="en-US" altLang="en-US" sz="2000"/>
              <a:t> Rollup </a:t>
            </a:r>
            <a:r>
              <a:rPr lang="zh-CN" altLang="zh-CN" sz="2000"/>
              <a:t>的</a:t>
            </a:r>
            <a:r>
              <a:rPr lang="en-US" altLang="en-US" sz="2000"/>
              <a:t> L1 </a:t>
            </a:r>
            <a:r>
              <a:rPr lang="zh-CN" altLang="zh-CN" sz="2000"/>
              <a:t>交易时，我们可以看到下一个主要的瓶颈</a:t>
            </a:r>
            <a:r>
              <a:rPr lang="en-US" altLang="en-US" sz="2000"/>
              <a:t> </a:t>
            </a:r>
            <a:r>
              <a:rPr lang="zh-CN" altLang="zh-CN" sz="2000"/>
              <a:t>——</a:t>
            </a:r>
            <a:r>
              <a:rPr lang="en-US" altLang="en-US" sz="2000"/>
              <a:t> </a:t>
            </a:r>
            <a:r>
              <a:rPr lang="zh-CN" altLang="zh-CN" sz="2000"/>
              <a:t>交易数据，这占到它们成本的高达</a:t>
            </a:r>
            <a:r>
              <a:rPr lang="en-US" altLang="en-US" sz="2000"/>
              <a:t> 90%</a:t>
            </a:r>
            <a:r>
              <a:rPr lang="zh-CN" altLang="zh-CN" sz="2000"/>
              <a:t>。事实上，这是以太坊</a:t>
            </a:r>
            <a:r>
              <a:rPr lang="en-US" altLang="en-US" sz="2000"/>
              <a:t> Rollup </a:t>
            </a:r>
            <a:r>
              <a:rPr lang="zh-CN" altLang="zh-CN" sz="2000"/>
              <a:t>最大的成本项目，因为它们的大部分收入都用于支付给</a:t>
            </a:r>
            <a:r>
              <a:rPr lang="en-US" altLang="en-US" sz="2000"/>
              <a:t> L1 </a:t>
            </a:r>
            <a:r>
              <a:rPr lang="zh-CN" altLang="zh-CN" sz="2000"/>
              <a:t>来发布交易数据。</a:t>
            </a:r>
            <a:endParaRPr/>
          </a:p>
          <a:p>
            <a:pPr lvl="0"/>
            <a:r>
              <a:rPr lang="zh-CN" altLang="zh-CN" sz="2000"/>
              <a:t>正如以太坊</a:t>
            </a:r>
            <a:r>
              <a:rPr lang="en-US" altLang="en-US" sz="2000"/>
              <a:t> Rollup </a:t>
            </a:r>
            <a:r>
              <a:rPr lang="zh-CN" altLang="zh-CN" sz="2000"/>
              <a:t>能够将执行移至链下一样，使用</a:t>
            </a:r>
            <a:r>
              <a:rPr lang="en-US" altLang="en-US" sz="2000"/>
              <a:t> Avail </a:t>
            </a:r>
            <a:r>
              <a:rPr lang="zh-CN" altLang="zh-CN" sz="2000"/>
              <a:t>构建的方案可以将数据可用性移至链下。</a:t>
            </a:r>
            <a:r>
              <a:rPr lang="en-US" altLang="en-US" sz="2000"/>
              <a:t>Avail </a:t>
            </a:r>
            <a:r>
              <a:rPr lang="zh-CN" altLang="zh-CN" sz="2000"/>
              <a:t>正在构建一个灵活、易用和安全的通用数据可用性层，同时解决可扩展性、治理和去中心化问题。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537886" y="2872324"/>
            <a:ext cx="5721796" cy="35002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1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使用 Avail 构建的模块化方案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000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选择使用 Avail 将交易数据存储到链下的 Rollup 就是 Validium。Validium 和主权 Rollup 可以依赖 Avail 来实现信任最小化的数据可用性和排序。</a:t>
            </a:r>
            <a:endParaRPr/>
          </a:p>
          <a:p>
            <a:pPr lvl="0"/>
            <a:endParaRPr lang="en-US" altLang="en-US" sz="2000">
              <a:solidFill>
                <a:srgbClr val="000000"/>
              </a:solidFill>
              <a:highlight>
                <a:srgbClr val="FFFFFF"/>
              </a:highlight>
              <a:latin typeface="PingFang"/>
              <a:ea typeface="PingFang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077730" y="2796373"/>
            <a:ext cx="6858000" cy="3654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641436"/>
            <a:ext cx="10515600" cy="5535527"/>
          </a:xfrm>
          <a:prstGeom prst="rect">
            <a:avLst/>
          </a:prstGeom>
        </p:spPr>
        <p:txBody>
          <a:bodyPr>
            <a:normAutofit fontScale="70000"/>
          </a:bodyPr>
          <a:lstStyle/>
          <a:p>
            <a:pPr marL="0" lvl="0" indent="0">
              <a:buNone/>
            </a:pP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PingFang"/>
                <a:ea typeface="PingFang"/>
              </a:rPr>
              <a:t>让我们快速了解一下 Avail 的解决方案如何在上述示例中帮助 Validium 和主权 Rollup。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en-US" altLang="en-US"/>
              <a:t>Avail </a:t>
            </a:r>
            <a:r>
              <a:rPr lang="zh-CN" altLang="zh-CN"/>
              <a:t>会从</a:t>
            </a:r>
            <a:r>
              <a:rPr lang="en-US" altLang="en-US"/>
              <a:t> Validium </a:t>
            </a:r>
            <a:r>
              <a:rPr lang="zh-CN" altLang="zh-CN"/>
              <a:t>或主权</a:t>
            </a:r>
            <a:r>
              <a:rPr lang="en-US" altLang="en-US"/>
              <a:t> Rollup </a:t>
            </a:r>
            <a:r>
              <a:rPr lang="zh-CN" altLang="zh-CN"/>
              <a:t>接收一个数据块（</a:t>
            </a:r>
            <a:r>
              <a:rPr lang="en-US" altLang="en-US"/>
              <a:t>data blob</a:t>
            </a:r>
            <a:r>
              <a:rPr lang="zh-CN" altLang="zh-CN"/>
              <a:t>），对应一个应用程序</a:t>
            </a:r>
            <a:r>
              <a:rPr lang="en-US" altLang="en-US"/>
              <a:t> ID</a:t>
            </a:r>
            <a:r>
              <a:rPr lang="zh-CN" altLang="zh-CN"/>
              <a:t>。这使得在</a:t>
            </a:r>
            <a:r>
              <a:rPr lang="en-US" altLang="en-US"/>
              <a:t> Avail </a:t>
            </a:r>
            <a:r>
              <a:rPr lang="zh-CN" altLang="zh-CN"/>
              <a:t>中索引数据比在传统</a:t>
            </a:r>
            <a:r>
              <a:rPr lang="en-US" altLang="en-US"/>
              <a:t> L1 </a:t>
            </a:r>
            <a:r>
              <a:rPr lang="zh-CN" altLang="zh-CN"/>
              <a:t>上简单得多，因为所有交易数据都与一个应用程序</a:t>
            </a:r>
            <a:r>
              <a:rPr lang="en-US" altLang="en-US"/>
              <a:t> ID </a:t>
            </a:r>
            <a:r>
              <a:rPr lang="zh-CN" altLang="zh-CN"/>
              <a:t>相关联。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/>
              <a:t>接下来，</a:t>
            </a:r>
            <a:r>
              <a:rPr lang="en-US" altLang="en-US"/>
              <a:t>Avail </a:t>
            </a:r>
            <a:r>
              <a:rPr lang="zh-CN" altLang="zh-CN"/>
              <a:t>通过纠删码扩展数据块，为数据增加冗余，并使节点更难压制数据。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/>
              <a:t>然后，</a:t>
            </a:r>
            <a:r>
              <a:rPr lang="en-US" altLang="en-US"/>
              <a:t>Avail </a:t>
            </a:r>
            <a:r>
              <a:rPr lang="zh-CN" altLang="zh-CN"/>
              <a:t>通过</a:t>
            </a:r>
            <a:r>
              <a:rPr lang="en-US" altLang="en-US"/>
              <a:t> KZG </a:t>
            </a:r>
            <a:r>
              <a:rPr lang="zh-CN" altLang="zh-CN"/>
              <a:t>多项式承诺提交数据，以确保数据在</a:t>
            </a:r>
            <a:r>
              <a:rPr lang="en-US" altLang="en-US"/>
              <a:t> Avail </a:t>
            </a:r>
            <a:r>
              <a:rPr lang="zh-CN" altLang="zh-CN"/>
              <a:t>区块头中有足迹。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/>
              <a:t>随后，区块被提议并分发给一个去中心化的验证者网络，以达成共识并将下一个区块提交到区块链。</a:t>
            </a:r>
            <a:r>
              <a:rPr lang="en-US" altLang="en-US"/>
              <a:t>Avail </a:t>
            </a:r>
            <a:r>
              <a:rPr lang="zh-CN" altLang="zh-CN"/>
              <a:t>正在构建支持多达</a:t>
            </a:r>
            <a:r>
              <a:rPr lang="en-US" altLang="en-US"/>
              <a:t> 1000 </a:t>
            </a:r>
            <a:r>
              <a:rPr lang="zh-CN" altLang="zh-CN"/>
              <a:t>个外部验证者的活跃集，以减少验证者中心化的风险。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/>
              <a:t>由于</a:t>
            </a:r>
            <a:r>
              <a:rPr lang="en-US" altLang="en-US"/>
              <a:t> Avail </a:t>
            </a:r>
            <a:r>
              <a:rPr lang="zh-CN" altLang="zh-CN"/>
              <a:t>使用有效性证明而非欺诈证明，轻客户端可以在区块终结后立即保证状态正确性和数据可用性，无需等待挑战期。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1372544"/>
            <a:ext cx="10515600" cy="4804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2000"/>
              <a:t>Avail </a:t>
            </a:r>
            <a:r>
              <a:rPr lang="zh-CN" altLang="zh-CN" sz="2000"/>
              <a:t>的轻客户端网络通过数据可用性抽样确保数据的高可用性。</a:t>
            </a:r>
            <a:r>
              <a:rPr lang="en-US" altLang="en-US" sz="2000"/>
              <a:t>Avail </a:t>
            </a:r>
            <a:r>
              <a:rPr lang="zh-CN" altLang="zh-CN" sz="2000"/>
              <a:t>可以确保数据高度可用，方法是让轻客户端不断抽样一部分数据。轻客户端可以在用户的笔记本电脑或手机上运行，随着更多轻客户端加入网络，抽样能力就会增加，这使得</a:t>
            </a:r>
            <a:r>
              <a:rPr lang="en-US" altLang="en-US" sz="2000"/>
              <a:t> Avail </a:t>
            </a:r>
            <a:r>
              <a:rPr lang="zh-CN" altLang="zh-CN" sz="2000"/>
              <a:t>能够支持更大的区块。</a:t>
            </a:r>
            <a:endParaRPr/>
          </a:p>
          <a:p>
            <a:pPr lvl="0"/>
            <a:r>
              <a:rPr lang="zh-CN" altLang="zh-CN" sz="2000"/>
              <a:t>简而言之，</a:t>
            </a:r>
            <a:r>
              <a:rPr lang="en-US" altLang="en-US" sz="2000"/>
              <a:t>Avail </a:t>
            </a:r>
            <a:r>
              <a:rPr lang="zh-CN" altLang="zh-CN" sz="2000"/>
              <a:t>的解决方案确保模块化区块链生态系统可以访问安全、实惠且高度可用的区块空间，以存储交易数据，为行业解锁大量的扩展潜力。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