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c79bbe1f4164759" /><Relationship Type="http://schemas.openxmlformats.org/package/2006/relationships/metadata/core-properties" Target="/docProps/core.xml" Id="Rc549adfae03a47c1" /><Relationship Type="http://schemas.openxmlformats.org/officeDocument/2006/relationships/extended-properties" Target="/docProps/app.xml" Id="Rcbfd84395eeb41d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tableStyles" Target="/ppt/tableStyles.xml" Id="rId20" /><Relationship Type="http://schemas.openxmlformats.org/officeDocument/2006/relationships/presProps" Target="/ppt/presProps.xml" Id="rId21" /><Relationship Type="http://schemas.openxmlformats.org/officeDocument/2006/relationships/viewProps" Target="/ppt/viewProps.xml" Id="rId2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1F44F83-0276-4041-8441-8D5F890E4D2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CF488D7-DD9F-4134-B454-408EE46B01B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3BD42D7-B156-4763-9BC0-067C80834EC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CB21C56-5398-4D3F-88DF-11B146753F3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9F903FC-C84F-449B-B511-E4413AD0752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31C03E8-30F0-4213-ADC7-FED68D044D8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43F29A6-59A9-4A69-BD88-E79BBDE43D7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48BF963-48D2-485F-AA23-271B5F2A935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C14B7AA-EBB1-4EE5-B122-AE74F2533A3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8CFDD2A-9F97-4C8C-B421-0D85C3B09E0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60C7C21-12E2-42FB-9011-E90E0C55F99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662E079-8B3F-43CE-AA8C-A9CDDA57515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737AA39-10C9-4725-B972-56D076F8409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3EB20BA-E823-4406-B4FC-460808AAF70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6C64BC9-FA2D-4433-A33A-4DFD5ED39DD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950E299-093E-4CC3-8E87-3F292792DFB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8C5B130-71AA-470B-BC7B-ACEE7FCD700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E27CC54-1772-4C97-8A62-BDA1D849D86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4D55FBF-E483-4E0B-9CDD-F72C908930D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5CB645E-D207-4283-B149-B1AA51FB7BC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6C322F4-8460-4E71-B687-CA5231C760E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A8CAF09-706B-47EE-B363-A779A0BA755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4ADF-3101-4028-A4DE-31516DBF98E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DD8D-3C15-4DB4-AAC8-923DD4DB42C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web5.ink/projects/starknet/cairo" TargetMode="External" Id="rId2" /><Relationship Type="http://schemas.openxmlformats.org/officeDocument/2006/relationships/hyperlink" Target="https://github.com/starkware-libs/cairo" TargetMode="External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使用</a:t>
            </a:r>
            <a:r>
              <a:rPr lang="en-US" altLang="en-US"/>
              <a:t>Cairo</a:t>
            </a:r>
            <a:r>
              <a:rPr lang="zh-CN" altLang="zh-CN"/>
              <a:t>开发</a:t>
            </a:r>
            <a:r>
              <a:rPr lang="en-US" altLang="en-US"/>
              <a:t>ERC20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https://cairo-by-example.com/examples/erc20/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569355"/>
            <a:ext cx="10515600" cy="5607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050"/>
              <a:t>#[constructor]
    fn constructor(
        ref self: ContractState,
        recipient: ContractAddress,
        name: felt252,
        decimals: u8,
        initial_supply: felt252,
        symbol: felt252
    ) {
        self.name.write(name);
        self.symbol.write(symbol);
        self.decimals.write(decimals);
        assert(!recipient.is_zero(), 'ERC20: mint to the 0 address');
        self.total_supply.write(initial_supply);
        self.balances.write(recipient, initial_supply);
        self
            .emit(
                Event::Transfer(
                    Transfer {
                        from: contract_address_const::&lt;0&gt;(), to: recipient, value: initial_supply
                    }
                )
            );
    }</a:t>
            </a:r>
            <a:endParaRPr/>
          </a:p>
          <a:p>
            <a:pPr lvl="0"/>
            <a:r>
              <a:rPr lang="zh-CN" altLang="zh-CN" sz="1800"/>
              <a:t>定义初始化的实现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579652"/>
            <a:ext cx="10515600" cy="55973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    #[external(v0)]
    impl IERC20Impl of super::IERC20&lt;ContractState&gt; {
        fn get_name(self: @ContractState) -&gt; felt252 {
            self.name.read()
        }
        fn get_symbol(self: @ContractState) -&gt; felt252 {
            self.symbol.read()
        }
        fn get_decimals(self: @ContractState) -&gt; u8 {
            self.decimals.read()
        }</a:t>
            </a:r>
            <a:endParaRPr/>
          </a:p>
          <a:p>
            <a:pPr lvl="0"/>
            <a:r>
              <a:rPr lang="en-US" altLang="en-US"/>
              <a:t>IERC20</a:t>
            </a:r>
            <a:r>
              <a:rPr lang="zh-CN" altLang="zh-CN"/>
              <a:t>的具体实现，</a:t>
            </a:r>
            <a:r>
              <a:rPr lang="en-US" altLang="en-US"/>
              <a:t>#[external(v0)] </a:t>
            </a:r>
            <a:r>
              <a:rPr lang="zh-CN" altLang="zh-CN"/>
              <a:t>定义为外部可调用，</a:t>
            </a:r>
            <a:r>
              <a:rPr lang="en-US" altLang="en-US"/>
              <a:t>get_name get_symbot </a:t>
            </a:r>
            <a:r>
              <a:rPr lang="zh-CN" altLang="zh-CN"/>
              <a:t>即返回具体数值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548760"/>
            <a:ext cx="10515600" cy="5628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800"/>
              <a:t>  fn get_total_supply(self: @ContractState) -&gt; felt252 {
            self.total_supply.read()
        }
</a:t>
            </a:r>
            <a:endParaRPr/>
          </a:p>
          <a:p>
            <a:pPr lvl="0"/>
            <a:r>
              <a:rPr lang="en-US" altLang="en-US" sz="1800"/>
              <a:t>fn balance_of(self: @ContractState, account: ContractAddress) -&gt; felt252 {
            self.balances.read(account)
        }
</a:t>
            </a:r>
          </a:p>
          <a:p>
            <a:pPr lvl="0"/>
            <a:r>
              <a:rPr lang="en-US" altLang="en-US" sz="1800"/>
              <a:t>fn allowance(
            self: @ContractState, owner: ContractAddress, spender: ContractAddress
        ) -&gt; felt252 {
            self.allowances.read((owner, spender))
        }</a:t>
            </a:r>
          </a:p>
          <a:p>
            <a:pPr lvl="0"/>
            <a:r>
              <a:rPr lang="zh-CN" altLang="zh-CN" sz="1800"/>
              <a:t>同理，实现了返回供应量余额</a:t>
            </a:r>
            <a:r>
              <a:rPr lang="en-US" altLang="en-US" sz="1800"/>
              <a:t> </a:t>
            </a:r>
            <a:r>
              <a:rPr lang="zh-CN" altLang="zh-CN" sz="1800"/>
              <a:t>以及授权等信息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569355"/>
            <a:ext cx="10515600" cy="5607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600"/>
              <a:t>fn transfer(ref self: ContractState, recipient: ContractAddress, amount: felt252) {
            let sender = get_caller_address();
            self.transfer_helper(sender, recipient, amount);
        }
</a:t>
            </a:r>
            <a:endParaRPr/>
          </a:p>
          <a:p>
            <a:pPr lvl="0"/>
            <a:r>
              <a:rPr lang="en-US" altLang="en-US" sz="1600"/>
              <a:t>fn transfer_from(
            ref self: ContractState,
            sender: ContractAddress,
            recipient: ContractAddress,
            amount: felt252
        ) {
            let caller = get_caller_address();
            self.spend_allowance(sender, caller, amount);
            self.transfer_helper(sender, recipient, amount);
        }</a:t>
            </a:r>
          </a:p>
          <a:p>
            <a:pPr lvl="0"/>
            <a:r>
              <a:rPr lang="zh-CN" altLang="zh-CN"/>
              <a:t>如上，分别实现了</a:t>
            </a:r>
            <a:r>
              <a:rPr lang="en-US" altLang="en-US"/>
              <a:t> </a:t>
            </a:r>
            <a:r>
              <a:rPr lang="zh-CN" altLang="zh-CN"/>
              <a:t>转账和</a:t>
            </a:r>
            <a:r>
              <a:rPr lang="en-US" altLang="en-US"/>
              <a:t> </a:t>
            </a:r>
            <a:r>
              <a:rPr lang="zh-CN" altLang="zh-CN"/>
              <a:t>自定义转账（转出）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682625"/>
            <a:ext cx="10515600" cy="5494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fn approve(ref self: ContractState, spender: ContractAddress, amount: felt252) {
            let caller = get_caller_address();
            self.approve_helper(caller, spender, amount);
        }
</a:t>
            </a:r>
            <a:endParaRPr/>
          </a:p>
          <a:p>
            <a:pPr lvl="0"/>
            <a:r>
              <a:rPr lang="en-US" altLang="en-US"/>
              <a:t>fn increase_allowance(
            ref self: ContractState, spender: ContractAddress, added_value: felt252
        ) {
            let caller = get_caller_address();
            self
                .approve_helper(
                    caller, spender, self.allowances.read((caller, spender)) + added_value
                );
        }</a:t>
            </a:r>
          </a:p>
          <a:p>
            <a:pPr lvl="0"/>
            <a:r>
              <a:rPr lang="zh-CN" altLang="zh-CN"/>
              <a:t>如上，为授权的实现，使用</a:t>
            </a:r>
            <a:r>
              <a:rPr lang="en-US" altLang="en-US"/>
              <a:t>approve_helper </a:t>
            </a:r>
            <a:r>
              <a:rPr lang="zh-CN" altLang="zh-CN"/>
              <a:t>中间类进行了协作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Trait </a:t>
            </a:r>
            <a:r>
              <a:rPr lang="zh-CN" altLang="zh-CN"/>
              <a:t>的实现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400"/>
              <a:t>#[generate_trait]
    impl StorageImpl of StorageTrait {
        fn transfer_helper(
            ref self: ContractState,
            sender: ContractAddress,
            recipient: ContractAddress,
            amount: felt252
        ) {
            assert(!sender.is_zero(), 'ERC20: transfer from 0');
            assert(!recipient.is_zero(), 'ERC20: transfer to 0');
            self.balances.write(sender, self.balances.read(sender) - amount);
            self.balances.write(recipient, self.balances.read(recipient) + amount);
            self.emit(Transfer { from: sender, to: recipient, value: amount });
        }</a:t>
            </a:r>
            <a:endParaRPr/>
          </a:p>
          <a:p>
            <a:pPr lvl="0"/>
            <a:r>
              <a:rPr lang="zh-CN" altLang="zh-CN" sz="1400"/>
              <a:t>如上，使用</a:t>
            </a:r>
            <a:r>
              <a:rPr lang="en-US" altLang="en-US" sz="1400"/>
              <a:t>Trait </a:t>
            </a:r>
            <a:r>
              <a:rPr lang="zh-CN" altLang="zh-CN" sz="1400"/>
              <a:t>实现，进行了方法类的实现和封装，代币转账实际为</a:t>
            </a:r>
            <a:r>
              <a:rPr lang="en-US" altLang="en-US" sz="1400"/>
              <a:t>Balances </a:t>
            </a:r>
            <a:r>
              <a:rPr lang="zh-CN" altLang="zh-CN" sz="1400"/>
              <a:t>列表的增减。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734112"/>
            <a:ext cx="10515600" cy="54428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fn spend_allowance(
            ref self: ContractState, owner: ContractAddress, spender: ContractAddress, amount: felt252
        ) {
            let current_allowance = self.allowances.read((owner, spender));
            }
        }
</a:t>
            </a:r>
            <a:endParaRPr/>
          </a:p>
          <a:p>
            <a:pPr lvl="0"/>
            <a:r>
              <a:rPr lang="en-US" altLang="en-US"/>
              <a:t>fn approve_helper(
            ref self: ContractState, owner: ContractAddress, spender: ContractAddress, amount: felt252
        ) {
            assert(!spender.is_zero(), 'ERC20: approve from 0');
            self.allowances.write((owner, spender), amount);
            self.emit(Approval { owner, spender, value: amount });
        }</a:t>
            </a:r>
          </a:p>
          <a:p>
            <a:pPr lvl="0"/>
            <a:r>
              <a:rPr lang="zh-CN" altLang="zh-CN"/>
              <a:t>授权的方法类为</a:t>
            </a:r>
            <a:r>
              <a:rPr lang="en-US" altLang="en-US"/>
              <a:t> </a:t>
            </a:r>
            <a:r>
              <a:rPr lang="zh-CN" altLang="zh-CN"/>
              <a:t>对</a:t>
            </a:r>
            <a:r>
              <a:rPr lang="en-US" altLang="en-US"/>
              <a:t>allowances </a:t>
            </a:r>
            <a:r>
              <a:rPr lang="zh-CN" altLang="zh-CN"/>
              <a:t>权限列表的操作</a:t>
            </a: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0" flipH="0" flipV="0">
            <a:off x="5029200" y="2476071"/>
            <a:ext cx="3441357" cy="13667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谢谢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提前准备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1</a:t>
            </a:r>
            <a:r>
              <a:rPr lang="zh-CN" altLang="zh-CN"/>
              <a:t>、学习</a:t>
            </a:r>
            <a:r>
              <a:rPr lang="en-US" altLang="en-US"/>
              <a:t>Cairo</a:t>
            </a:r>
            <a:r>
              <a:rPr lang="zh-CN" altLang="zh-CN"/>
              <a:t>基本语法</a:t>
            </a:r>
            <a:endParaRPr/>
          </a:p>
          <a:p>
            <a:pPr lvl="0"/>
            <a:r>
              <a:rPr lang="en-US" altLang="en-US">
                <a:hlinkClick r:id="rId2"/>
              </a:rPr>
              <a:t>https://web5.ink/projects/starknet/cairo</a:t>
            </a:r>
          </a:p>
          <a:p>
            <a:pPr lvl="0"/>
            <a:r>
              <a:rPr lang="en-US" altLang="en-US"/>
              <a:t>2</a:t>
            </a:r>
            <a:r>
              <a:rPr lang="zh-CN" altLang="zh-CN"/>
              <a:t>、环境配置</a:t>
            </a:r>
          </a:p>
          <a:p>
            <a:pPr lvl="0"/>
            <a:r>
              <a:rPr lang="en-US" altLang="en-US">
                <a:hlinkClick r:id="rId3"/>
              </a:rPr>
              <a:t>https://github.com/starkware-libs/cairo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ERC 20 </a:t>
            </a:r>
            <a:r>
              <a:rPr lang="zh-CN" altLang="zh-CN"/>
              <a:t>结构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1</a:t>
            </a:r>
            <a:r>
              <a:rPr lang="zh-CN" altLang="zh-CN"/>
              <a:t>、接口</a:t>
            </a:r>
            <a:r>
              <a:rPr lang="en-US" altLang="en-US"/>
              <a:t> Interface  - </a:t>
            </a:r>
            <a:r>
              <a:rPr lang="zh-CN" altLang="zh-CN"/>
              <a:t>定义接口，待实现</a:t>
            </a:r>
            <a:endParaRPr/>
          </a:p>
          <a:p>
            <a:pPr lvl="0"/>
            <a:r>
              <a:rPr lang="en-US" altLang="en-US"/>
              <a:t>2</a:t>
            </a:r>
            <a:r>
              <a:rPr lang="zh-CN" altLang="zh-CN"/>
              <a:t>、合约</a:t>
            </a:r>
            <a:r>
              <a:rPr lang="en-US" altLang="en-US"/>
              <a:t> contract - </a:t>
            </a:r>
            <a:r>
              <a:rPr lang="zh-CN" altLang="zh-CN"/>
              <a:t>具体方法和事件的实现</a:t>
            </a:r>
          </a:p>
          <a:p>
            <a:pPr lvl="0"/>
            <a:r>
              <a:rPr lang="en-US" altLang="en-US"/>
              <a:t>3</a:t>
            </a:r>
            <a:r>
              <a:rPr lang="zh-CN" altLang="zh-CN"/>
              <a:t>、</a:t>
            </a:r>
            <a:r>
              <a:rPr lang="en-US" altLang="en-US"/>
              <a:t>Trait</a:t>
            </a:r>
            <a:r>
              <a:rPr lang="zh-CN" altLang="zh-CN"/>
              <a:t>特性的实现</a:t>
            </a:r>
            <a:r>
              <a:rPr lang="en-US" altLang="en-US"/>
              <a:t> - </a:t>
            </a:r>
            <a:r>
              <a:rPr lang="zh-CN" altLang="zh-CN"/>
              <a:t>可选</a:t>
            </a:r>
            <a:r>
              <a:rPr lang="en-US" altLang="en-US"/>
              <a:t> </a:t>
            </a:r>
            <a:r>
              <a:rPr lang="zh-CN" altLang="zh-CN"/>
              <a:t>实现相关的工具类等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Interface </a:t>
            </a:r>
            <a:r>
              <a:rPr lang="zh-CN" altLang="zh-CN"/>
              <a:t>接口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65057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200"/>
              <a:t>#[starknet::interface]
trait IERC20&lt;TContractState&gt; {
    fn get_name(self: @TContractState) -&gt; felt252;
    fn get_symbol(self: @TContractState) -&gt; felt252;
    fn get_decimals(self: @TContractState) -&gt; u8;
    fn get_total_supply(self: @TContractState) -&gt; felt252;
    fn balance_of(self: @TContractState, account: ContractAddress) -&gt; felt252;
    fn allowance(self: @TContractState, owner: ContractAddress, spender: ContractAddress) -&gt; felt252;
    fn transfer(ref self: TContractState, recipient: ContractAddress, amount: felt252);
    fn transfer_from(
        ref self: TContractState, sender: ContractAddress, recipient: ContractAddress, amount: felt252
    );
    fn approve(ref self: TContractState, spender: ContractAddress, amount: felt252);
    fn increase_allowance(ref self: TContractState, spender: ContractAddress, added_value: felt252);
    fn decrease_allowance(
        ref self: TContractState, spender: ContractAddress, subtracted_value: felt252
    );
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接口解释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59801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400"/>
              <a:t>    fn get_name(self: @TContractState) -&gt; felt252;</a:t>
            </a:r>
            <a:endParaRPr/>
          </a:p>
          <a:p>
            <a:pPr lvl="0"/>
            <a:r>
              <a:rPr lang="zh-CN" altLang="zh-CN" sz="1400"/>
              <a:t>获取</a:t>
            </a:r>
            <a:r>
              <a:rPr lang="en-US" altLang="en-US" sz="1400"/>
              <a:t> ERC20</a:t>
            </a:r>
            <a:r>
              <a:rPr lang="zh-CN" altLang="zh-CN" sz="1400"/>
              <a:t>代币名字</a:t>
            </a:r>
          </a:p>
          <a:p>
            <a:pPr lvl="0"/>
            <a:br>
              <a:rPr lang="en-US" altLang="en-US"/>
            </a:br>
            <a:r>
              <a:rPr lang="en-US" altLang="en-US" sz="1400"/>
              <a:t>    fn get_symbol(self: @TContractState) -&gt; felt252;</a:t>
            </a:r>
          </a:p>
          <a:p>
            <a:pPr lvl="0"/>
            <a:r>
              <a:rPr lang="zh-CN" altLang="zh-CN" sz="1400"/>
              <a:t>获取代币</a:t>
            </a:r>
            <a:r>
              <a:rPr lang="en-US" altLang="en-US" sz="1400"/>
              <a:t> Symbol</a:t>
            </a:r>
            <a:r>
              <a:rPr lang="zh-CN" altLang="zh-CN" sz="1400"/>
              <a:t>特征码</a:t>
            </a:r>
          </a:p>
          <a:p>
            <a:pPr lvl="0"/>
            <a:br>
              <a:rPr lang="en-US" altLang="en-US"/>
            </a:br>
            <a:r>
              <a:rPr lang="en-US" altLang="en-US" sz="1400"/>
              <a:t>    fn get_decimals(self: @TContractState) -&gt; u8;
</a:t>
            </a:r>
            <a:r>
              <a:rPr lang="zh-CN" altLang="zh-CN" sz="1400"/>
              <a:t>获取浮点精度</a:t>
            </a:r>
          </a:p>
          <a:p>
            <a:pPr lvl="0"/>
            <a:r>
              <a:rPr lang="en-US" altLang="en-US" sz="1400"/>
              <a:t>    fn get_total_supply(self: @TContractState) -&gt; felt252;</a:t>
            </a:r>
          </a:p>
          <a:p>
            <a:pPr lvl="0"/>
            <a:r>
              <a:rPr lang="zh-CN" altLang="zh-CN" sz="1400"/>
              <a:t>获取供应量</a:t>
            </a:r>
          </a:p>
          <a:p>
            <a:pPr lvl="0"/>
            <a:r>
              <a:rPr lang="en-US" altLang="en-US" sz="1400"/>
              <a:t>    fn balance_of(self: @TContractState, account: ContractAddress) -&gt; felt252;</a:t>
            </a:r>
          </a:p>
          <a:p>
            <a:pPr lvl="0"/>
            <a:r>
              <a:rPr lang="zh-CN" altLang="zh-CN" sz="1400"/>
              <a:t>获取供应量</a:t>
            </a:r>
            <a:br>
              <a:rPr lang="en-US" altLang="en-US"/>
            </a:br>
          </a:p>
          <a:p>
            <a:pPr lvl="0"/>
            <a:br>
              <a:rPr lang="en-US" altLang="en-US"/>
            </a:br>
          </a:p>
          <a:p>
            <a:pPr lvl="0"/>
            <a:endParaRPr lang="en-US" altLang="en-US" sz="1600"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lvl="0"/>
            <a:endParaRPr lang="en-US" altLang="en-US" sz="1600"/>
          </a:p>
          <a:p>
            <a:pPr lvl="0"/>
            <a:endParaRPr lang="en-US" altLang="en-US" sz="1600"/>
          </a:p>
          <a:p>
            <a:pPr lvl="0"/>
            <a:endParaRPr lang="en-US" altLang="en-US" sz="1200"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lvl="0"/>
            <a:endParaRPr lang="en-US" altLang="en-US" sz="1200">
              <a:solidFill>
                <a:srgbClr val="F8F8F2"/>
              </a:solidFill>
              <a:highlight>
                <a:srgbClr val="272822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579652"/>
            <a:ext cx="10515600" cy="55973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400"/>
              <a:t> fn allowance(self: @TContractState, owner: ContractAddress, spender: ContractAddress) -&gt; felt252;</a:t>
            </a:r>
            <a:endParaRPr/>
          </a:p>
          <a:p>
            <a:pPr lvl="0"/>
            <a:r>
              <a:rPr lang="zh-CN" altLang="zh-CN" sz="1400"/>
              <a:t>获取授权</a:t>
            </a:r>
          </a:p>
          <a:p>
            <a:pPr lvl="0"/>
            <a:r>
              <a:rPr lang="en-US" altLang="en-US" sz="1400"/>
              <a:t> fn transfer(ref self: TContractState, recipient: ContractAddress, amount: felt252);</a:t>
            </a:r>
          </a:p>
          <a:p>
            <a:pPr lvl="0"/>
            <a:r>
              <a:rPr lang="zh-CN" altLang="zh-CN" sz="1400"/>
              <a:t>转账</a:t>
            </a:r>
          </a:p>
          <a:p>
            <a:pPr lvl="0"/>
            <a:r>
              <a:rPr lang="en-US" altLang="en-US" sz="1400"/>
              <a:t>fn transfer_from(
        ref self: TContractState, sender: ContractAddress, recipient: ContractAddress, amount: felt252
    );</a:t>
            </a:r>
          </a:p>
          <a:p>
            <a:pPr lvl="0"/>
            <a:r>
              <a:rPr lang="zh-CN" altLang="zh-CN" sz="1400"/>
              <a:t>转账（含转出方）</a:t>
            </a:r>
          </a:p>
          <a:p>
            <a:pPr lvl="0"/>
            <a:r>
              <a:rPr lang="en-US" altLang="en-US" sz="1400"/>
              <a:t>fn approve(ref self: TContractState, spender: ContractAddress, amount: felt252);</a:t>
            </a:r>
          </a:p>
          <a:p>
            <a:pPr lvl="0"/>
            <a:r>
              <a:rPr lang="zh-CN" altLang="zh-CN" sz="1400"/>
              <a:t>授权</a:t>
            </a:r>
          </a:p>
          <a:p>
            <a:pPr lvl="0"/>
            <a:r>
              <a:rPr lang="en-US" altLang="en-US" sz="1400"/>
              <a:t>fn increase_allowance(ref self: TContractState, spender: ContractAddress, added_value: felt252);</a:t>
            </a:r>
          </a:p>
          <a:p>
            <a:pPr lvl="0"/>
            <a:r>
              <a:rPr lang="zh-CN" altLang="zh-CN" sz="1400"/>
              <a:t>增加授权额度</a:t>
            </a:r>
          </a:p>
          <a:p>
            <a:pPr lvl="0"/>
            <a:r>
              <a:rPr lang="en-US" altLang="en-US" sz="1400"/>
              <a:t>fn decrease_allowance(
        ref self: TContractState, spender: ContractAddress, subtracted_value: felt252
    );</a:t>
            </a:r>
          </a:p>
          <a:p>
            <a:pPr lvl="0"/>
            <a:r>
              <a:rPr lang="zh-CN" altLang="zh-CN" sz="1400"/>
              <a:t>减少授权额度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合约实现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400"/>
              <a:t>#[starknet::contract]  			 - </a:t>
            </a:r>
            <a:r>
              <a:rPr lang="zh-CN" altLang="zh-CN" sz="1400"/>
              <a:t>定义为合约模块</a:t>
            </a:r>
            <a:r>
              <a:rPr lang="en-US" altLang="en-US" sz="1400"/>
              <a:t>
mod erc_20 {
    use zeroable::Zeroable;		     - </a:t>
            </a:r>
            <a:r>
              <a:rPr lang="zh-CN" altLang="zh-CN" sz="1400"/>
              <a:t>引用库与调用类</a:t>
            </a:r>
            <a:r>
              <a:rPr lang="en-US" altLang="en-US" sz="1400"/>
              <a:t>
    use starknet::get_caller_address;
    use starknet::contract_address_const;
    use starknet::ContractAddress;
    #[storage]			- </a:t>
            </a:r>
            <a:r>
              <a:rPr lang="zh-CN" altLang="zh-CN" sz="1400"/>
              <a:t>定义结构体存储结构，含</a:t>
            </a:r>
            <a:r>
              <a:rPr lang="en-US" altLang="en-US" sz="1400"/>
              <a:t> </a:t>
            </a:r>
            <a:r>
              <a:rPr lang="zh-CN" altLang="zh-CN" sz="1400"/>
              <a:t>名字、供应量、定义余额列表等</a:t>
            </a:r>
            <a:r>
              <a:rPr lang="en-US" altLang="en-US" sz="1400"/>
              <a:t>
    struct Storage {
        name: felt252,
        symbol: felt252,
        decimals: u8,
        total_supply: felt252,
        balances: LegacyMap::&lt;ContractAddress, felt252&gt;,
        allowances: LegacyMap::&lt;(ContractAddress, ContractAddress), felt252&gt;,
  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25339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#[event]
    #[derive(Drop, starknet::Event)]
    enum Event {
        Transfer: Transfer,
        Approval: Approval,
    }</a:t>
            </a:r>
            <a:endParaRPr/>
          </a:p>
          <a:p>
            <a:pPr lvl="0"/>
            <a:r>
              <a:rPr lang="zh-CN" altLang="zh-CN"/>
              <a:t>定义事件枚举，</a:t>
            </a:r>
            <a:r>
              <a:rPr lang="en-US" altLang="en-US"/>
              <a:t> </a:t>
            </a:r>
            <a:r>
              <a:rPr lang="zh-CN" altLang="zh-CN"/>
              <a:t>转账、授权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950355"/>
            <a:ext cx="10515600" cy="522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 #[derive(Drop, starknet::Event)]
    struct Transfer {
        from: ContractAddress,
        to: ContractAddress,
        value: felt252,
    }
    #[derive(Drop, starknet::Event)]
    struct Approval {
        owner: ContractAddress,
        spender: ContractAddress,
        value: felt252,
    }</a:t>
            </a:r>
            <a:endParaRPr/>
          </a:p>
          <a:p>
            <a:pPr lvl="0"/>
            <a:r>
              <a:rPr lang="zh-CN" altLang="zh-CN"/>
              <a:t>定义</a:t>
            </a:r>
            <a:r>
              <a:rPr lang="en-US" altLang="en-US"/>
              <a:t> </a:t>
            </a:r>
            <a:r>
              <a:rPr lang="zh-CN" altLang="zh-CN"/>
              <a:t>转账</a:t>
            </a:r>
            <a:r>
              <a:rPr lang="en-US" altLang="en-US"/>
              <a:t> </a:t>
            </a:r>
            <a:r>
              <a:rPr lang="zh-CN" altLang="zh-CN"/>
              <a:t>授权的事件结构</a:t>
            </a:r>
            <a:br>
              <a:rPr lang="en-US" altLang="en-US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