
<file path=[Content_Types].xml><?xml version="1.0" encoding="utf-8"?>
<Types xmlns="http://schemas.openxmlformats.org/package/2006/content-types">
  <Default Extension="png" ContentType="image/png"/>
  <Default Extension="xml" ContentType="application/xml"/>
  <Default Extension="rels" ContentType="application/vnd.openxmlformats-package.relationships+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Layouts/slideLayout4.xml" ContentType="application/vnd.openxmlformats-officedocument.presentationml.slideLayout+xml"/>
  <Override PartName="/ppt/slides/slide5.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Layouts/slideLayout6.xml" ContentType="application/vnd.openxmlformats-officedocument.presentationml.slideLayout+xml"/>
  <Override PartName="/ppt/viewProps.xml" ContentType="application/vnd.openxmlformats-officedocument.presentationml.viewProps+xml"/>
  <Override PartName="/ppt/slides/slide15.xml" ContentType="application/vnd.openxmlformats-officedocument.presentationml.slide+xml"/>
  <Override PartName="/ppt/presProps.xml" ContentType="application/vnd.openxmlformats-officedocument.presentationml.presProps+xml"/>
  <Override PartName="/ppt/slideLayouts/slideLayout8.xml" ContentType="application/vnd.openxmlformats-officedocument.presentationml.slideLayout+xml"/>
  <Override PartName="/ppt/slides/slide3.xml" ContentType="application/vnd.openxmlformats-officedocument.presentationml.slide+xml"/>
  <Override PartName="/ppt/presentation.xml" ContentType="application/vnd.openxmlformats-officedocument.presentationml.presentation.main+xml"/>
  <Override PartName="/docProps/app.xml" ContentType="application/vnd.openxmlformats-officedocument.extended-properties+xml"/>
  <Override PartName="/ppt/slideMasters/slideMaster1.xml" ContentType="application/vnd.openxmlformats-officedocument.presentationml.slideMaster+xml"/>
  <Override PartName="/ppt/slides/slide10.xml" ContentType="application/vnd.openxmlformats-officedocument.presentationml.slide+xml"/>
  <Override PartName="/ppt/slides/slide16.xml" ContentType="application/vnd.openxmlformats-officedocument.presentationml.slide+xml"/>
  <Override PartName="/ppt/slides/slide18.xml" ContentType="application/vnd.openxmlformats-officedocument.presentationml.slide+xml"/>
  <Override PartName="/ppt/theme/theme1.xml" ContentType="application/vnd.openxmlformats-officedocument.theme+xml"/>
  <Override PartName="/docProps/core.xml" ContentType="application/vnd.openxmlformats-package.core-properties+xml"/>
  <Override PartName="/ppt/slides/slide12.xml" ContentType="application/vnd.openxmlformats-officedocument.presentationml.slide+xml"/>
  <Override PartName="/ppt/slideLayouts/slideLayout9.xml" ContentType="application/vnd.openxmlformats-officedocument.presentationml.slideLayout+xml"/>
  <Override PartName="/ppt/slides/slide6.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s/slide1.xml" ContentType="application/vnd.openxmlformats-officedocument.presentationml.slide+xml"/>
  <Override PartName="/ppt/slides/slide14.xml" ContentType="application/vnd.openxmlformats-officedocument.presentationml.slide+xml"/>
  <Override PartName="/ppt/slideLayouts/slideLayout2.xml" ContentType="application/vnd.openxmlformats-officedocument.presentationml.slideLayout+xml"/>
  <Override PartName="/ppt/slides/slide11.xml" ContentType="application/vnd.openxmlformats-officedocument.presentationml.slide+xml"/>
  <Override PartName="/ppt/slideLayouts/slideLayout7.xml" ContentType="application/vnd.openxmlformats-officedocument.presentationml.slideLayout+xml"/>
  <Override PartName="/ppt/slides/slide7.xml" ContentType="application/vnd.openxmlformats-officedocument.presentationml.slide+xml"/>
  <Override PartName="/ppt/slideLayouts/slideLayout11.xml" ContentType="application/vnd.openxmlformats-officedocument.presentationml.slideLayout+xml"/>
  <Override PartName="/ppt/slides/slide17.xml" ContentType="application/vnd.openxmlformats-officedocument.presentationml.slide+xml"/>
  <Override PartName="/ppt/slides/slide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Types>
</file>

<file path=_rels/.rels><?xml version="1.0" encoding="UTF-8" standalone="yes"?><Relationships xmlns="http://schemas.openxmlformats.org/package/2006/relationships"><Relationship Id="rId2" Type="http://schemas.openxmlformats.org/officeDocument/2006/relationships/extended-properties" Target="docProps/app.xml" /><Relationship Id="rId1" Type="http://schemas.openxmlformats.org/package/2006/relationships/metadata/core-properties" Target="docProps/core.xml" /><Relationship Id="rId0"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firstSlideNum="1">
  <p:sldMasterIdLst>
    <p:sldMasterId id="2147483648" r:id="rId0"/>
  </p:sldMasterIdLst>
  <p:sldIdLst>
    <p:sldId id="256" r:id="rId1"/>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embeddedFontLst/>
  <p:defaultTextStyle>
    <a:defPPr>
      <a:defRPr lang="zh-CN"/>
    </a:defPPr>
    <a:lvl1pPr marL="0" algn="l" defTabSz="914400" rtl="false" eaLnBrk="true" latinLnBrk="false" hangingPunct="true">
      <a:lnSpc>
        <a:spcPct val="130000"/>
      </a:lnSpc>
      <a:defRPr sz="1800" kern="1200">
        <a:solidFill>
          <a:schemeClr val="tx1"/>
        </a:solidFill>
        <a:latin typeface="+mn-lt"/>
        <a:ea typeface="+mn-ea"/>
        <a:cs typeface="+mn-cs"/>
      </a:defRPr>
    </a:lvl1pPr>
    <a:lvl2pPr marL="457200" algn="l" defTabSz="914400" rtl="false" eaLnBrk="true" latinLnBrk="false" hangingPunct="true">
      <a:lnSpc>
        <a:spcPct val="130000"/>
      </a:lnSpc>
      <a:defRPr sz="1800" kern="1200">
        <a:solidFill>
          <a:schemeClr val="tx1"/>
        </a:solidFill>
        <a:latin typeface="+mn-lt"/>
        <a:ea typeface="+mn-ea"/>
        <a:cs typeface="+mn-cs"/>
      </a:defRPr>
    </a:lvl2pPr>
    <a:lvl3pPr marL="914400" algn="l" defTabSz="914400" rtl="false" eaLnBrk="true" latinLnBrk="false" hangingPunct="true">
      <a:lnSpc>
        <a:spcPct val="130000"/>
      </a:lnSpc>
      <a:defRPr sz="1800" kern="1200">
        <a:solidFill>
          <a:schemeClr val="tx1"/>
        </a:solidFill>
        <a:latin typeface="+mn-lt"/>
        <a:ea typeface="+mn-ea"/>
        <a:cs typeface="+mn-cs"/>
      </a:defRPr>
    </a:lvl3pPr>
    <a:lvl4pPr marL="1371600" algn="l" defTabSz="914400" rtl="false" eaLnBrk="true" latinLnBrk="false" hangingPunct="true">
      <a:lnSpc>
        <a:spcPct val="130000"/>
      </a:lnSpc>
      <a:defRPr sz="1800" kern="1200">
        <a:solidFill>
          <a:schemeClr val="tx1"/>
        </a:solidFill>
        <a:latin typeface="+mn-lt"/>
        <a:ea typeface="+mn-ea"/>
        <a:cs typeface="+mn-cs"/>
      </a:defRPr>
    </a:lvl4pPr>
    <a:lvl5pPr marL="1828800" algn="l" defTabSz="914400" rtl="false" eaLnBrk="true" latinLnBrk="false" hangingPunct="true">
      <a:lnSpc>
        <a:spcPct val="130000"/>
      </a:lnSpc>
      <a:defRPr sz="1800" kern="1200">
        <a:solidFill>
          <a:schemeClr val="tx1"/>
        </a:solidFill>
        <a:latin typeface="+mn-lt"/>
        <a:ea typeface="+mn-ea"/>
        <a:cs typeface="+mn-cs"/>
      </a:defRPr>
    </a:lvl5pPr>
    <a:lvl6pPr marL="2286000" algn="l" defTabSz="914400" rtl="false" eaLnBrk="true" latinLnBrk="false" hangingPunct="true">
      <a:lnSpc>
        <a:spcPct val="130000"/>
      </a:lnSpc>
      <a:defRPr sz="1800" kern="1200">
        <a:solidFill>
          <a:schemeClr val="tx1"/>
        </a:solidFill>
        <a:latin typeface="+mn-lt"/>
        <a:ea typeface="+mn-ea"/>
        <a:cs typeface="+mn-cs"/>
      </a:defRPr>
    </a:lvl6pPr>
    <a:lvl7pPr marL="2743200" algn="l" defTabSz="914400" rtl="false" eaLnBrk="true" latinLnBrk="false" hangingPunct="true">
      <a:lnSpc>
        <a:spcPct val="130000"/>
      </a:lnSpc>
      <a:defRPr sz="1800" kern="1200">
        <a:solidFill>
          <a:schemeClr val="tx1"/>
        </a:solidFill>
        <a:latin typeface="+mn-lt"/>
        <a:ea typeface="+mn-ea"/>
        <a:cs typeface="+mn-cs"/>
      </a:defRPr>
    </a:lvl7pPr>
    <a:lvl8pPr marL="3200400" algn="l" defTabSz="914400" rtl="false" eaLnBrk="true" latinLnBrk="false" hangingPunct="true">
      <a:lnSpc>
        <a:spcPct val="130000"/>
      </a:lnSpc>
      <a:defRPr sz="1800" kern="1200">
        <a:solidFill>
          <a:schemeClr val="tx1"/>
        </a:solidFill>
        <a:latin typeface="+mn-lt"/>
        <a:ea typeface="+mn-ea"/>
        <a:cs typeface="+mn-cs"/>
      </a:defRPr>
    </a:lvl8pPr>
    <a:lvl9pPr marL="3657600" algn="l" defTabSz="914400" rtl="false" eaLnBrk="true" latinLnBrk="false" hangingPunct="true">
      <a:lnSpc>
        <a:spcPct val="130000"/>
      </a:lnSpc>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p:extLst>
    <p:ext uri="{E76CE94A-603C-4142-B9EB-6D1370010A27}"/>
    <p:ext uri="{D31A062A-798A-4329-ABDD-BBA856620510}"/>
    <p:ext uri="{FD5EFAAD-0ECE-453E-9831-46B23BE46B34}"/>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p:normalViewPr>
    <p:restoredLeft sz="15610"/>
    <p:restoredTop sz="94624"/>
  </p:normalViewPr>
  <p:slideViewPr>
    <p:cSldViewPr snapToGrid="false" snapToObjects="true">
      <p:cViewPr varScale="true">
        <p:scale>
          <a:sx n="111" d="100"/>
          <a:sy n="111" d="100"/>
        </p:scale>
        <p:origin x="632" y="200"/>
      </p:cViewPr>
      <p:guideLst/>
    </p:cSldViewPr>
  </p:slideViewPr>
  <p:notesTextViewPr>
    <p:cViewPr>
      <p:scale>
        <a:sx n="1" d="1"/>
        <a:sy n="1" d="1"/>
      </p:scale>
      <p:origin x="0" y="0"/>
    </p:cViewPr>
  </p:notesTextViewPr>
  <p:gridSpacing cx="72008" cy="72008"/>
</p:viewPr>
</file>

<file path=ppt/_rels/presentation.xml.rels><?xml version="1.0" encoding="UTF-8" standalone="yes"?><Relationships xmlns="http://schemas.openxmlformats.org/package/2006/relationships"><Relationship Id="rId15" Type="http://schemas.openxmlformats.org/officeDocument/2006/relationships/slide" Target="slides/slide15.xml" /><Relationship Id="rId6" Type="http://schemas.openxmlformats.org/officeDocument/2006/relationships/slide" Target="slides/slide6.xml" /><Relationship Id="rId14" Type="http://schemas.openxmlformats.org/officeDocument/2006/relationships/slide" Target="slides/slide14.xml" /><Relationship Id="rId20" Type="http://schemas.openxmlformats.org/officeDocument/2006/relationships/presProps" Target="presProps.xml" /><Relationship Id="rId13" Type="http://schemas.openxmlformats.org/officeDocument/2006/relationships/slide" Target="slides/slide13.xml" /><Relationship Id="rId10" Type="http://schemas.openxmlformats.org/officeDocument/2006/relationships/slide" Target="slides/slide10.xml" /><Relationship Id="rId18" Type="http://schemas.openxmlformats.org/officeDocument/2006/relationships/slide" Target="slides/slide18.xml" /><Relationship Id="rId12" Type="http://schemas.openxmlformats.org/officeDocument/2006/relationships/slide" Target="slides/slide12.xml" /><Relationship Id="rId16" Type="http://schemas.openxmlformats.org/officeDocument/2006/relationships/slide" Target="slides/slide16.xml" /><Relationship Id="rId17" Type="http://schemas.openxmlformats.org/officeDocument/2006/relationships/slide" Target="slides/slide17.xml" /><Relationship Id="rId19" Type="http://schemas.openxmlformats.org/officeDocument/2006/relationships/slide" Target="slides/slide19.xml" /><Relationship Id="rId1" Type="http://schemas.openxmlformats.org/officeDocument/2006/relationships/slide" Target="slides/slide1.xml" /><Relationship Id="rId11" Type="http://schemas.openxmlformats.org/officeDocument/2006/relationships/slide" Target="slides/slide11.xml" /><Relationship Id="rId7" Type="http://schemas.openxmlformats.org/officeDocument/2006/relationships/slide" Target="slides/slide7.xml" /><Relationship Id="rId2" Type="http://schemas.openxmlformats.org/officeDocument/2006/relationships/slide" Target="slides/slide2.xml" /><Relationship Id="rId21" Type="http://schemas.openxmlformats.org/officeDocument/2006/relationships/tableStyles" Target="tableStyles.xml" /><Relationship Id="rId0" Type="http://schemas.openxmlformats.org/officeDocument/2006/relationships/slideMaster" Target="slideMasters/slideMaster1.xml" /><Relationship Id="rId22" Type="http://schemas.openxmlformats.org/officeDocument/2006/relationships/viewProps" Target="viewProps.xml" /><Relationship Id="rId3" Type="http://schemas.openxmlformats.org/officeDocument/2006/relationships/slide" Target="slides/slide3.xml" /><Relationship Id="rId4" Type="http://schemas.openxmlformats.org/officeDocument/2006/relationships/slide" Target="slides/slide4.xml" /><Relationship Id="rId9" Type="http://schemas.openxmlformats.org/officeDocument/2006/relationships/slide" Target="slides/slide9.xml" /><Relationship Id="rId5" Type="http://schemas.openxmlformats.org/officeDocument/2006/relationships/slide" Target="slides/slide5.xml" /><Relationship Id="rId8" Type="http://schemas.openxmlformats.org/officeDocument/2006/relationships/slide" Target="slides/slide8.xml" /></Relationships>
</file>

<file path=ppt/slideLayouts/_rels/slideLayout1.xml.rels><?xml version="1.0" encoding="UTF-8" standalone="yes"?><Relationships xmlns="http://schemas.openxmlformats.org/package/2006/relationships"><Relationship Id="rId0" Type="http://schemas.openxmlformats.org/officeDocument/2006/relationships/slideMaster" Target="../slideMasters/slideMaster1.xml" /></Relationships>
</file>

<file path=ppt/slideLayouts/_rels/slideLayout10.xml.rels><?xml version="1.0" encoding="UTF-8" standalone="yes"?><Relationships xmlns="http://schemas.openxmlformats.org/package/2006/relationships"><Relationship Id="rId0" Type="http://schemas.openxmlformats.org/officeDocument/2006/relationships/slideMaster" Target="../slideMasters/slideMaster1.xml" /></Relationships>
</file>

<file path=ppt/slideLayouts/_rels/slideLayout11.xml.rels><?xml version="1.0" encoding="UTF-8" standalone="yes"?><Relationships xmlns="http://schemas.openxmlformats.org/package/2006/relationships"><Relationship Id="rId0" Type="http://schemas.openxmlformats.org/officeDocument/2006/relationships/slideMaster" Target="../slideMasters/slideMaster1.xml" /></Relationships>
</file>

<file path=ppt/slideLayouts/_rels/slideLayout2.xml.rels><?xml version="1.0" encoding="UTF-8" standalone="yes"?><Relationships xmlns="http://schemas.openxmlformats.org/package/2006/relationships"><Relationship Id="rId0" Type="http://schemas.openxmlformats.org/officeDocument/2006/relationships/slideMaster" Target="../slideMasters/slideMaster1.xml" /></Relationships>
</file>

<file path=ppt/slideLayouts/_rels/slideLayout3.xml.rels><?xml version="1.0" encoding="UTF-8" standalone="yes"?><Relationships xmlns="http://schemas.openxmlformats.org/package/2006/relationships"><Relationship Id="rId0" Type="http://schemas.openxmlformats.org/officeDocument/2006/relationships/slideMaster" Target="../slideMasters/slideMaster1.xml" /></Relationships>
</file>

<file path=ppt/slideLayouts/_rels/slideLayout4.xml.rels><?xml version="1.0" encoding="UTF-8" standalone="yes"?><Relationships xmlns="http://schemas.openxmlformats.org/package/2006/relationships"><Relationship Id="rId0" Type="http://schemas.openxmlformats.org/officeDocument/2006/relationships/slideMaster" Target="../slideMasters/slideMaster1.xml" /></Relationships>
</file>

<file path=ppt/slideLayouts/_rels/slideLayout5.xml.rels><?xml version="1.0" encoding="UTF-8" standalone="yes"?><Relationships xmlns="http://schemas.openxmlformats.org/package/2006/relationships"><Relationship Id="rId0" Type="http://schemas.openxmlformats.org/officeDocument/2006/relationships/slideMaster" Target="../slideMasters/slideMaster1.xml" /></Relationships>
</file>

<file path=ppt/slideLayouts/_rels/slideLayout6.xml.rels><?xml version="1.0" encoding="UTF-8" standalone="yes"?><Relationships xmlns="http://schemas.openxmlformats.org/package/2006/relationships"><Relationship Id="rId0" Type="http://schemas.openxmlformats.org/officeDocument/2006/relationships/slideMaster" Target="../slideMasters/slideMaster1.xml" /></Relationships>
</file>

<file path=ppt/slideLayouts/_rels/slideLayout7.xml.rels><?xml version="1.0" encoding="UTF-8" standalone="yes"?><Relationships xmlns="http://schemas.openxmlformats.org/package/2006/relationships"><Relationship Id="rId0" Type="http://schemas.openxmlformats.org/officeDocument/2006/relationships/slideMaster" Target="../slideMasters/slideMaster1.xml" /></Relationships>
</file>

<file path=ppt/slideLayouts/_rels/slideLayout8.xml.rels><?xml version="1.0" encoding="UTF-8" standalone="yes"?><Relationships xmlns="http://schemas.openxmlformats.org/package/2006/relationships"><Relationship Id="rId0" Type="http://schemas.openxmlformats.org/officeDocument/2006/relationships/slideMaster" Target="../slideMasters/slideMaster1.xml" /></Relationships>
</file>

<file path=ppt/slideLayouts/_rels/slideLayout9.xml.rels><?xml version="1.0" encoding="UTF-8" standalone="yes"?><Relationships xmlns="http://schemas.openxmlformats.org/package/2006/relationships"><Relationship Id="rId0"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p:cSld name="标题幻灯片">
    <p:spTree>
      <p:nvGrpSpPr>
        <p:cNvPr id="1" name=""/>
        <p:cNvGrpSpPr/>
        <p:nvPr/>
      </p:nvGrpSpPr>
      <p:grpSpPr>
        <a:xfrm>
          <a:off x="0" y="0"/>
          <a:ext cx="0" cy="0"/>
          <a:chOff x="0" y="0"/>
          <a:chExt cx="0" cy="0"/>
        </a:xfrm>
      </p:grpSpPr>
      <p:sp>
        <p:nvSpPr>
          <p:cNvPr id="2" name="标题 1"/>
          <p:cNvSpPr>
            <a:spLocks noGrp="true"/>
          </p:cNvSpPr>
          <p:nvPr>
            <p:ph type="ctrTitle"/>
          </p:nvPr>
        </p:nvSpPr>
        <p:spPr>
          <a:xfrm>
            <a:off x="1524000" y="1122363"/>
            <a:ext cx="9144000" cy="2387600"/>
          </a:xfrm>
          <a:prstGeom prst="rect">
            <a:avLst/>
          </a:prstGeom>
        </p:spPr>
        <p:txBody>
          <a:bodyPr anchor="b"/>
          <a:lstStyle>
            <a:lvl1pPr lvl="0" algn="ctr">
              <a:defRPr sz="6000"/>
            </a:lvl1pPr>
          </a:lstStyle>
          <a:p>
            <a:pPr/>
            <a:r>
              <a:rPr lang="zh-CN" altLang="zh-CN"/>
              <a:t>单击此处编辑母版标题样式</a:t>
            </a:r>
            <a:endParaRPr/>
          </a:p>
        </p:txBody>
      </p:sp>
      <p:sp>
        <p:nvSpPr>
          <p:cNvPr id="3" name="副标题 2"/>
          <p:cNvSpPr>
            <a:spLocks noGrp="true"/>
          </p:cNvSpPr>
          <p:nvPr>
            <p:ph type="subTitle" idx="1"/>
          </p:nvPr>
        </p:nvSpPr>
        <p:spPr>
          <a:xfrm>
            <a:off x="1524000" y="3602038"/>
            <a:ext cx="9144000" cy="1655762"/>
          </a:xfrm>
          <a:prstGeom prst="rect">
            <a:avLst/>
          </a:prstGeom>
        </p:spPr>
        <p:txBody>
          <a:bodyPr/>
          <a:lstStyle>
            <a:lvl1pPr marL="0" lvl="0" indent="0" algn="ctr">
              <a:buNone/>
              <a:defRPr sz="2400"/>
            </a:lvl1pPr>
            <a:lvl2pPr marL="457200" lvl="1" indent="0" algn="ctr">
              <a:buNone/>
              <a:defRPr sz="2000"/>
            </a:lvl2pPr>
            <a:lvl3pPr marL="914400" lvl="2" indent="0" algn="ctr">
              <a:buNone/>
              <a:defRPr sz="1800"/>
            </a:lvl3pPr>
            <a:lvl4pPr marL="1371600" lvl="3" indent="0" algn="ctr">
              <a:buNone/>
              <a:defRPr sz="1600"/>
            </a:lvl4pPr>
            <a:lvl5pPr marL="1828800" lvl="4" indent="0" algn="ctr">
              <a:buNone/>
              <a:defRPr sz="1600"/>
            </a:lvl5pPr>
            <a:lvl6pPr marL="2286000" lvl="5" indent="0" algn="ctr">
              <a:buNone/>
              <a:defRPr sz="1600"/>
            </a:lvl6pPr>
            <a:lvl7pPr marL="2743200" lvl="6" indent="0" algn="ctr">
              <a:buNone/>
              <a:defRPr sz="1600"/>
            </a:lvl7pPr>
            <a:lvl8pPr marL="3200400" lvl="7" indent="0" algn="ctr">
              <a:buNone/>
              <a:defRPr sz="1600"/>
            </a:lvl8pPr>
            <a:lvl9pPr marL="3657600" lvl="8" indent="0" algn="ctr">
              <a:buNone/>
              <a:defRPr sz="1600"/>
            </a:lvl9pPr>
          </a:lstStyle>
          <a:p>
            <a:pPr/>
            <a:r>
              <a:rPr lang="zh-CN" altLang="zh-CN"/>
              <a:t>单击此处编辑母版副标题样式</a:t>
            </a:r>
            <a:endParaRPr/>
          </a:p>
        </p:txBody>
      </p:sp>
      <p:sp>
        <p:nvSpPr>
          <p:cNvPr id="4" name="日期占位符 3"/>
          <p:cNvSpPr>
            <a:spLocks noGrp="true"/>
          </p:cNvSpPr>
          <p:nvPr>
            <p:ph type="dt" idx="10"/>
          </p:nvPr>
        </p:nvSpPr>
        <p:spPr>
          <a:prstGeom prst="rect">
            <a:avLst/>
          </a:prstGeom>
        </p:spPr>
        <p:txBody>
          <a:bodyPr/>
          <a:lstStyle/>
          <a:p>
            <a:pPr/>
            <a:fld id="{62B735B0-1E6B-4AAE-9ED6-3DBCB2AC5596}" type="datetime1">
              <a:rPr/>
              <a:t>2022/12/22</a:t>
            </a:fld>
            <a:endParaRPr lang="zh-CN" altLang="zh-CN"/>
          </a:p>
        </p:txBody>
      </p:sp>
      <p:sp>
        <p:nvSpPr>
          <p:cNvPr id="5" name="页脚占位符 4"/>
          <p:cNvSpPr>
            <a:spLocks noGrp="true"/>
          </p:cNvSpPr>
          <p:nvPr>
            <p:ph type="ftr" idx="11"/>
          </p:nvPr>
        </p:nvSpPr>
        <p:spPr>
          <a:prstGeom prst="rect">
            <a:avLst/>
          </a:prstGeom>
        </p:spPr>
        <p:txBody>
          <a:bodyPr/>
          <a:lstStyle/>
          <a:p>
            <a:pPr/>
            <a:endParaRPr lang="zh-CN" altLang="zh-CN"/>
          </a:p>
        </p:txBody>
      </p:sp>
      <p:sp>
        <p:nvSpPr>
          <p:cNvPr id="6" name="灯片编号占位符 5"/>
          <p:cNvSpPr>
            <a:spLocks noGrp="true"/>
          </p:cNvSpPr>
          <p:nvPr>
            <p:ph type="sldNum" idx="12"/>
          </p:nvPr>
        </p:nvSpPr>
        <p:spPr>
          <a:prstGeom prst="rect">
            <a:avLst/>
          </a:prstGeom>
        </p:spPr>
        <p:txBody>
          <a:bodyPr/>
          <a:lstStyle/>
          <a:p>
            <a:pPr/>
            <a:fld id="{365BD4F7-6D2A-43CC-8902-DC42A1A3C6AF}" type="slidenum">
              <a:rPr/>
              <a:t>‹#›</a:t>
            </a:fld>
            <a:endParaRPr lang="zh-CN" altLang="zh-CN"/>
          </a:p>
        </p:txBody>
      </p:sp>
    </p:spTree>
  </p:cSld>
  <p:clrMapOvr>
    <a:masterClrMapping/>
  </p:clrMapOvr>
</p:sldLayout>
</file>

<file path=ppt/slideLayouts/slideLayout10.xml><?xml version="1.0" encoding="utf-8"?>
<p:sldLayout xmlns:a="http://schemas.openxmlformats.org/drawingml/2006/main" xmlns:p="http://schemas.openxmlformats.org/presentationml/2006/main">
  <p:cSld name="标题和竖排文字">
    <p:spTree>
      <p:nvGrpSpPr>
        <p:cNvPr id="64" name=""/>
        <p:cNvGrpSpPr/>
        <p:nvPr/>
      </p:nvGrpSpPr>
      <p:grpSpPr>
        <a:xfrm>
          <a:off x="0" y="0"/>
          <a:ext cx="0" cy="0"/>
          <a:chOff x="0" y="0"/>
          <a:chExt cx="0" cy="0"/>
        </a:xfrm>
      </p:grpSpPr>
      <p:sp>
        <p:nvSpPr>
          <p:cNvPr id="65" name="标题 1"/>
          <p:cNvSpPr>
            <a:spLocks noGrp="true"/>
          </p:cNvSpPr>
          <p:nvPr>
            <p:ph type="title"/>
          </p:nvPr>
        </p:nvSpPr>
        <p:spPr>
          <a:prstGeom prst="rect">
            <a:avLst/>
          </a:prstGeom>
        </p:spPr>
        <p:txBody>
          <a:bodyPr/>
          <a:lstStyle/>
          <a:p>
            <a:pPr/>
            <a:r>
              <a:rPr lang="zh-CN" altLang="zh-CN"/>
              <a:t>单击此处编辑母版标题样式</a:t>
            </a:r>
            <a:endParaRPr/>
          </a:p>
        </p:txBody>
      </p:sp>
      <p:sp>
        <p:nvSpPr>
          <p:cNvPr id="66" name="竖排文字占位符 2"/>
          <p:cNvSpPr>
            <a:spLocks noGrp="true"/>
          </p:cNvSpPr>
          <p:nvPr>
            <p:ph type="body" idx="1"/>
          </p:nvPr>
        </p:nvSpPr>
        <p:spPr>
          <a:prstGeom prst="rect">
            <a:avLst/>
          </a:prstGeom>
        </p:spPr>
        <p:txBody>
          <a:bodyPr vert="eaVert"/>
          <a:lstStyle/>
          <a:p>
            <a:pPr lvl="0"/>
            <a:r>
              <a:rPr lang="zh-CN" altLang="zh-CN"/>
              <a:t>单击此处编辑母版文本样式</a:t>
            </a:r>
            <a:endParaRPr/>
          </a:p>
          <a:p>
            <a:pPr lvl="1"/>
            <a:r>
              <a:rPr lang="zh-CN" altLang="zh-CN"/>
              <a:t>二级</a:t>
            </a:r>
            <a:endParaRPr/>
          </a:p>
          <a:p>
            <a:pPr lvl="2"/>
            <a:r>
              <a:rPr lang="zh-CN" altLang="zh-CN"/>
              <a:t>三级</a:t>
            </a:r>
            <a:endParaRPr/>
          </a:p>
          <a:p>
            <a:pPr lvl="3"/>
            <a:r>
              <a:rPr lang="zh-CN" altLang="zh-CN"/>
              <a:t>四级</a:t>
            </a:r>
            <a:endParaRPr/>
          </a:p>
          <a:p>
            <a:pPr lvl="4"/>
            <a:r>
              <a:rPr lang="zh-CN" altLang="zh-CN"/>
              <a:t>五级</a:t>
            </a:r>
            <a:endParaRPr/>
          </a:p>
        </p:txBody>
      </p:sp>
      <p:sp>
        <p:nvSpPr>
          <p:cNvPr id="67" name="日期占位符 3"/>
          <p:cNvSpPr>
            <a:spLocks noGrp="true"/>
          </p:cNvSpPr>
          <p:nvPr>
            <p:ph type="dt" idx="10"/>
          </p:nvPr>
        </p:nvSpPr>
        <p:spPr>
          <a:prstGeom prst="rect">
            <a:avLst/>
          </a:prstGeom>
        </p:spPr>
        <p:txBody>
          <a:bodyPr/>
          <a:lstStyle/>
          <a:p>
            <a:pPr/>
            <a:fld id="{16D6CCCE-95A5-42F6-9454-C73F14042C7C}" type="datetime1">
              <a:rPr/>
              <a:t>2022/12/22</a:t>
            </a:fld>
            <a:endParaRPr lang="zh-CN" altLang="zh-CN"/>
          </a:p>
        </p:txBody>
      </p:sp>
      <p:sp>
        <p:nvSpPr>
          <p:cNvPr id="68" name="页脚占位符 4"/>
          <p:cNvSpPr>
            <a:spLocks noGrp="true"/>
          </p:cNvSpPr>
          <p:nvPr>
            <p:ph type="ftr" idx="11"/>
          </p:nvPr>
        </p:nvSpPr>
        <p:spPr>
          <a:prstGeom prst="rect">
            <a:avLst/>
          </a:prstGeom>
        </p:spPr>
        <p:txBody>
          <a:bodyPr/>
          <a:lstStyle/>
          <a:p>
            <a:pPr/>
            <a:endParaRPr lang="zh-CN" altLang="zh-CN"/>
          </a:p>
        </p:txBody>
      </p:sp>
      <p:sp>
        <p:nvSpPr>
          <p:cNvPr id="69" name="灯片编号占位符 5"/>
          <p:cNvSpPr>
            <a:spLocks noGrp="true"/>
          </p:cNvSpPr>
          <p:nvPr>
            <p:ph type="sldNum" idx="12"/>
          </p:nvPr>
        </p:nvSpPr>
        <p:spPr>
          <a:prstGeom prst="rect">
            <a:avLst/>
          </a:prstGeom>
        </p:spPr>
        <p:txBody>
          <a:bodyPr/>
          <a:lstStyle/>
          <a:p>
            <a:pPr/>
            <a:fld id="{807E4A9A-3FAA-4B6F-9C30-258875663224}" type="slidenum">
              <a:rPr/>
              <a:t>‹#›</a:t>
            </a:fld>
            <a:endParaRPr lang="zh-CN" altLang="zh-CN"/>
          </a:p>
        </p:txBody>
      </p:sp>
    </p:spTree>
  </p:cSld>
  <p:clrMapOvr>
    <a:masterClrMapping/>
  </p:clrMapOvr>
</p:sldLayout>
</file>

<file path=ppt/slideLayouts/slideLayout11.xml><?xml version="1.0" encoding="utf-8"?>
<p:sldLayout xmlns:a="http://schemas.openxmlformats.org/drawingml/2006/main" xmlns:p="http://schemas.openxmlformats.org/presentationml/2006/main">
  <p:cSld name="竖排标题与文本">
    <p:spTree>
      <p:nvGrpSpPr>
        <p:cNvPr id="13" name=""/>
        <p:cNvGrpSpPr/>
        <p:nvPr/>
      </p:nvGrpSpPr>
      <p:grpSpPr>
        <a:xfrm>
          <a:off x="0" y="0"/>
          <a:ext cx="0" cy="0"/>
          <a:chOff x="0" y="0"/>
          <a:chExt cx="0" cy="0"/>
        </a:xfrm>
      </p:grpSpPr>
      <p:sp>
        <p:nvSpPr>
          <p:cNvPr id="14" name="竖排标题 1"/>
          <p:cNvSpPr>
            <a:spLocks noGrp="true"/>
          </p:cNvSpPr>
          <p:nvPr>
            <p:ph type="title"/>
          </p:nvPr>
        </p:nvSpPr>
        <p:spPr>
          <a:xfrm>
            <a:off x="8724900" y="365125"/>
            <a:ext cx="2628900" cy="5811838"/>
          </a:xfrm>
          <a:prstGeom prst="rect">
            <a:avLst/>
          </a:prstGeom>
        </p:spPr>
        <p:txBody>
          <a:bodyPr vert="eaVert"/>
          <a:lstStyle/>
          <a:p>
            <a:pPr/>
            <a:r>
              <a:rPr lang="zh-CN" altLang="zh-CN"/>
              <a:t>单击此处编辑母版标题样式</a:t>
            </a:r>
            <a:endParaRPr/>
          </a:p>
        </p:txBody>
      </p:sp>
      <p:sp>
        <p:nvSpPr>
          <p:cNvPr id="15" name="竖排文字占位符 2"/>
          <p:cNvSpPr>
            <a:spLocks noGrp="true"/>
          </p:cNvSpPr>
          <p:nvPr>
            <p:ph type="body" idx="1"/>
          </p:nvPr>
        </p:nvSpPr>
        <p:spPr>
          <a:xfrm>
            <a:off x="838200" y="365125"/>
            <a:ext cx="7734300" cy="5811838"/>
          </a:xfrm>
          <a:prstGeom prst="rect">
            <a:avLst/>
          </a:prstGeom>
        </p:spPr>
        <p:txBody>
          <a:bodyPr vert="eaVert"/>
          <a:lstStyle/>
          <a:p>
            <a:pPr lvl="0"/>
            <a:r>
              <a:rPr lang="zh-CN" altLang="zh-CN"/>
              <a:t>单击此处编辑母版文本样式</a:t>
            </a:r>
            <a:endParaRPr/>
          </a:p>
          <a:p>
            <a:pPr lvl="1"/>
            <a:r>
              <a:rPr lang="zh-CN" altLang="zh-CN"/>
              <a:t>二级</a:t>
            </a:r>
            <a:endParaRPr/>
          </a:p>
          <a:p>
            <a:pPr lvl="2"/>
            <a:r>
              <a:rPr lang="zh-CN" altLang="zh-CN"/>
              <a:t>三级</a:t>
            </a:r>
            <a:endParaRPr/>
          </a:p>
          <a:p>
            <a:pPr lvl="3"/>
            <a:r>
              <a:rPr lang="zh-CN" altLang="zh-CN"/>
              <a:t>四级</a:t>
            </a:r>
            <a:endParaRPr/>
          </a:p>
          <a:p>
            <a:pPr lvl="4"/>
            <a:r>
              <a:rPr lang="zh-CN" altLang="zh-CN"/>
              <a:t>五级</a:t>
            </a:r>
            <a:endParaRPr/>
          </a:p>
        </p:txBody>
      </p:sp>
      <p:sp>
        <p:nvSpPr>
          <p:cNvPr id="16" name="日期占位符 3"/>
          <p:cNvSpPr>
            <a:spLocks noGrp="true"/>
          </p:cNvSpPr>
          <p:nvPr>
            <p:ph type="dt" idx="10"/>
          </p:nvPr>
        </p:nvSpPr>
        <p:spPr>
          <a:prstGeom prst="rect">
            <a:avLst/>
          </a:prstGeom>
        </p:spPr>
        <p:txBody>
          <a:bodyPr/>
          <a:lstStyle/>
          <a:p>
            <a:pPr/>
            <a:fld id="{A5B82C61-D909-45A3-BA4D-6D6580355498}" type="datetime1">
              <a:rPr/>
              <a:t>2022/12/22</a:t>
            </a:fld>
            <a:endParaRPr lang="zh-CN" altLang="zh-CN"/>
          </a:p>
        </p:txBody>
      </p:sp>
      <p:sp>
        <p:nvSpPr>
          <p:cNvPr id="17" name="页脚占位符 4"/>
          <p:cNvSpPr>
            <a:spLocks noGrp="true"/>
          </p:cNvSpPr>
          <p:nvPr>
            <p:ph type="ftr" idx="11"/>
          </p:nvPr>
        </p:nvSpPr>
        <p:spPr>
          <a:prstGeom prst="rect">
            <a:avLst/>
          </a:prstGeom>
        </p:spPr>
        <p:txBody>
          <a:bodyPr/>
          <a:lstStyle/>
          <a:p>
            <a:pPr/>
            <a:endParaRPr lang="zh-CN" altLang="zh-CN"/>
          </a:p>
        </p:txBody>
      </p:sp>
      <p:sp>
        <p:nvSpPr>
          <p:cNvPr id="18" name="灯片编号占位符 5"/>
          <p:cNvSpPr>
            <a:spLocks noGrp="true"/>
          </p:cNvSpPr>
          <p:nvPr>
            <p:ph type="sldNum" idx="12"/>
          </p:nvPr>
        </p:nvSpPr>
        <p:spPr>
          <a:prstGeom prst="rect">
            <a:avLst/>
          </a:prstGeom>
        </p:spPr>
        <p:txBody>
          <a:bodyPr/>
          <a:lstStyle/>
          <a:p>
            <a:pPr/>
            <a:fld id="{B127930D-29B7-4288-9CE9-993F76EA5C43}" type="slidenum">
              <a:rPr/>
              <a:t>‹#›</a:t>
            </a:fld>
            <a:endParaRPr lang="zh-CN" altLang="zh-CN"/>
          </a:p>
        </p:txBody>
      </p:sp>
    </p:spTree>
  </p:cSld>
  <p:clrMapOvr>
    <a:masterClrMapping/>
  </p:clrMapOvr>
</p:sldLayout>
</file>

<file path=ppt/slideLayouts/slideLayout2.xml><?xml version="1.0" encoding="utf-8"?>
<p:sldLayout xmlns:a="http://schemas.openxmlformats.org/drawingml/2006/main" xmlns:p="http://schemas.openxmlformats.org/presentationml/2006/main">
  <p:cSld name="标题和内容">
    <p:spTree>
      <p:nvGrpSpPr>
        <p:cNvPr id="7" name=""/>
        <p:cNvGrpSpPr/>
        <p:nvPr/>
      </p:nvGrpSpPr>
      <p:grpSpPr>
        <a:xfrm>
          <a:off x="0" y="0"/>
          <a:ext cx="0" cy="0"/>
          <a:chOff x="0" y="0"/>
          <a:chExt cx="0" cy="0"/>
        </a:xfrm>
      </p:grpSpPr>
      <p:sp>
        <p:nvSpPr>
          <p:cNvPr id="8" name="标题 1"/>
          <p:cNvSpPr>
            <a:spLocks noGrp="true"/>
          </p:cNvSpPr>
          <p:nvPr>
            <p:ph type="title"/>
          </p:nvPr>
        </p:nvSpPr>
        <p:spPr>
          <a:prstGeom prst="rect">
            <a:avLst/>
          </a:prstGeom>
        </p:spPr>
        <p:txBody>
          <a:bodyPr/>
          <a:lstStyle/>
          <a:p>
            <a:pPr/>
            <a:r>
              <a:rPr lang="zh-CN" altLang="zh-CN"/>
              <a:t>单击此处编辑母版标题样式</a:t>
            </a:r>
            <a:endParaRPr/>
          </a:p>
        </p:txBody>
      </p:sp>
      <p:sp>
        <p:nvSpPr>
          <p:cNvPr id="9" name="内容占位符 2"/>
          <p:cNvSpPr>
            <a:spLocks noGrp="true"/>
          </p:cNvSpPr>
          <p:nvPr>
            <p:ph idx="1"/>
          </p:nvPr>
        </p:nvSpPr>
        <p:spPr>
          <a:prstGeom prst="rect">
            <a:avLst/>
          </a:prstGeom>
        </p:spPr>
        <p:txBody>
          <a:bodyPr/>
          <a:lstStyle/>
          <a:p>
            <a:pPr lvl="0"/>
            <a:r>
              <a:rPr lang="zh-CN" altLang="zh-CN"/>
              <a:t>单击此处编辑母版文本样式</a:t>
            </a:r>
            <a:endParaRPr/>
          </a:p>
          <a:p>
            <a:pPr lvl="1"/>
            <a:r>
              <a:rPr lang="zh-CN" altLang="zh-CN"/>
              <a:t>二级</a:t>
            </a:r>
            <a:endParaRPr/>
          </a:p>
          <a:p>
            <a:pPr lvl="2"/>
            <a:r>
              <a:rPr lang="zh-CN" altLang="zh-CN"/>
              <a:t>三级</a:t>
            </a:r>
            <a:endParaRPr/>
          </a:p>
          <a:p>
            <a:pPr lvl="3"/>
            <a:r>
              <a:rPr lang="zh-CN" altLang="zh-CN"/>
              <a:t>四级</a:t>
            </a:r>
            <a:endParaRPr/>
          </a:p>
          <a:p>
            <a:pPr lvl="4"/>
            <a:r>
              <a:rPr lang="zh-CN" altLang="zh-CN"/>
              <a:t>五级</a:t>
            </a:r>
            <a:endParaRPr/>
          </a:p>
        </p:txBody>
      </p:sp>
      <p:sp>
        <p:nvSpPr>
          <p:cNvPr id="10" name="日期占位符 3"/>
          <p:cNvSpPr>
            <a:spLocks noGrp="true"/>
          </p:cNvSpPr>
          <p:nvPr>
            <p:ph type="dt" idx="10"/>
          </p:nvPr>
        </p:nvSpPr>
        <p:spPr>
          <a:prstGeom prst="rect">
            <a:avLst/>
          </a:prstGeom>
        </p:spPr>
        <p:txBody>
          <a:bodyPr/>
          <a:lstStyle/>
          <a:p>
            <a:pPr/>
            <a:fld id="{5D5F2C82-781A-4EDE-A3EF-3F2438FB9F31}" type="datetime1">
              <a:rPr/>
              <a:t>2022/12/22</a:t>
            </a:fld>
            <a:endParaRPr lang="zh-CN" altLang="zh-CN"/>
          </a:p>
        </p:txBody>
      </p:sp>
      <p:sp>
        <p:nvSpPr>
          <p:cNvPr id="11" name="页脚占位符 4"/>
          <p:cNvSpPr>
            <a:spLocks noGrp="true"/>
          </p:cNvSpPr>
          <p:nvPr>
            <p:ph type="ftr" idx="11"/>
          </p:nvPr>
        </p:nvSpPr>
        <p:spPr>
          <a:prstGeom prst="rect">
            <a:avLst/>
          </a:prstGeom>
        </p:spPr>
        <p:txBody>
          <a:bodyPr/>
          <a:lstStyle/>
          <a:p>
            <a:pPr/>
            <a:endParaRPr lang="zh-CN" altLang="zh-CN"/>
          </a:p>
        </p:txBody>
      </p:sp>
      <p:sp>
        <p:nvSpPr>
          <p:cNvPr id="12" name="灯片编号占位符 5"/>
          <p:cNvSpPr>
            <a:spLocks noGrp="true"/>
          </p:cNvSpPr>
          <p:nvPr>
            <p:ph type="sldNum" idx="12"/>
          </p:nvPr>
        </p:nvSpPr>
        <p:spPr>
          <a:prstGeom prst="rect">
            <a:avLst/>
          </a:prstGeom>
        </p:spPr>
        <p:txBody>
          <a:bodyPr/>
          <a:lstStyle/>
          <a:p>
            <a:pPr/>
            <a:fld id="{B20B6519-0892-4679-8EF4-7E8632D63502}" type="slidenum">
              <a:rPr/>
              <a:t>‹#›</a:t>
            </a:fld>
            <a:endParaRPr lang="zh-CN" altLang="zh-CN"/>
          </a:p>
        </p:txBody>
      </p:sp>
    </p:spTree>
  </p:cSld>
  <p:clrMapOvr>
    <a:masterClrMapping/>
  </p:clrMapOvr>
</p:sldLayout>
</file>

<file path=ppt/slideLayouts/slideLayout3.xml><?xml version="1.0" encoding="utf-8"?>
<p:sldLayout xmlns:a="http://schemas.openxmlformats.org/drawingml/2006/main" xmlns:p="http://schemas.openxmlformats.org/presentationml/2006/main">
  <p:cSld name="节标题">
    <p:spTree>
      <p:nvGrpSpPr>
        <p:cNvPr id="19" name=""/>
        <p:cNvGrpSpPr/>
        <p:nvPr/>
      </p:nvGrpSpPr>
      <p:grpSpPr>
        <a:xfrm>
          <a:off x="0" y="0"/>
          <a:ext cx="0" cy="0"/>
          <a:chOff x="0" y="0"/>
          <a:chExt cx="0" cy="0"/>
        </a:xfrm>
      </p:grpSpPr>
      <p:sp>
        <p:nvSpPr>
          <p:cNvPr id="20" name="标题 1"/>
          <p:cNvSpPr>
            <a:spLocks noGrp="true"/>
          </p:cNvSpPr>
          <p:nvPr>
            <p:ph type="title"/>
          </p:nvPr>
        </p:nvSpPr>
        <p:spPr>
          <a:xfrm>
            <a:off x="831850" y="1709738"/>
            <a:ext cx="10515600" cy="2852737"/>
          </a:xfrm>
          <a:prstGeom prst="rect">
            <a:avLst/>
          </a:prstGeom>
        </p:spPr>
        <p:txBody>
          <a:bodyPr anchor="b"/>
          <a:lstStyle>
            <a:lvl1pPr lvl="0">
              <a:defRPr sz="6000"/>
            </a:lvl1pPr>
          </a:lstStyle>
          <a:p>
            <a:pPr/>
            <a:r>
              <a:rPr lang="zh-CN" altLang="zh-CN"/>
              <a:t>单击此处编辑母版标题样式</a:t>
            </a:r>
            <a:endParaRPr/>
          </a:p>
        </p:txBody>
      </p:sp>
      <p:sp>
        <p:nvSpPr>
          <p:cNvPr id="21" name="文本占位符 2"/>
          <p:cNvSpPr>
            <a:spLocks noGrp="true"/>
          </p:cNvSpPr>
          <p:nvPr>
            <p:ph type="body" idx="1"/>
          </p:nvPr>
        </p:nvSpPr>
        <p:spPr>
          <a:xfrm>
            <a:off x="831850" y="4589463"/>
            <a:ext cx="10515600" cy="1500187"/>
          </a:xfrm>
          <a:prstGeom prst="rect">
            <a:avLst/>
          </a:prstGeom>
        </p:spPr>
        <p:txBody>
          <a:bodyPr/>
          <a:lstStyle>
            <a:lvl1pPr marL="0" lvl="0" indent="0">
              <a:buNone/>
              <a:defRPr sz="2400">
                <a:solidFill>
                  <a:schemeClr val="tx1">
                    <a:tint val="75000"/>
                  </a:schemeClr>
                </a:solidFill>
              </a:defRPr>
            </a:lvl1pPr>
            <a:lvl2pPr marL="457200" lvl="1" indent="0">
              <a:buNone/>
              <a:defRPr sz="2000">
                <a:solidFill>
                  <a:schemeClr val="tx1">
                    <a:tint val="75000"/>
                  </a:schemeClr>
                </a:solidFill>
              </a:defRPr>
            </a:lvl2pPr>
            <a:lvl3pPr marL="914400" lvl="2" indent="0">
              <a:buNone/>
              <a:defRPr sz="1800">
                <a:solidFill>
                  <a:schemeClr val="tx1">
                    <a:tint val="75000"/>
                  </a:schemeClr>
                </a:solidFill>
              </a:defRPr>
            </a:lvl3pPr>
            <a:lvl4pPr marL="1371600" lvl="3" indent="0">
              <a:buNone/>
              <a:defRPr sz="1600">
                <a:solidFill>
                  <a:schemeClr val="tx1">
                    <a:tint val="75000"/>
                  </a:schemeClr>
                </a:solidFill>
              </a:defRPr>
            </a:lvl4pPr>
            <a:lvl5pPr marL="1828800" lvl="4" indent="0">
              <a:buNone/>
              <a:defRPr sz="1600">
                <a:solidFill>
                  <a:schemeClr val="tx1">
                    <a:tint val="75000"/>
                  </a:schemeClr>
                </a:solidFill>
              </a:defRPr>
            </a:lvl5pPr>
            <a:lvl6pPr marL="2286000" lvl="5" indent="0">
              <a:buNone/>
              <a:defRPr sz="1600">
                <a:solidFill>
                  <a:schemeClr val="tx1">
                    <a:tint val="75000"/>
                  </a:schemeClr>
                </a:solidFill>
              </a:defRPr>
            </a:lvl6pPr>
            <a:lvl7pPr marL="2743200" lvl="6" indent="0">
              <a:buNone/>
              <a:defRPr sz="1600">
                <a:solidFill>
                  <a:schemeClr val="tx1">
                    <a:tint val="75000"/>
                  </a:schemeClr>
                </a:solidFill>
              </a:defRPr>
            </a:lvl7pPr>
            <a:lvl8pPr marL="3200400" lvl="7" indent="0">
              <a:buNone/>
              <a:defRPr sz="1600">
                <a:solidFill>
                  <a:schemeClr val="tx1">
                    <a:tint val="75000"/>
                  </a:schemeClr>
                </a:solidFill>
              </a:defRPr>
            </a:lvl8pPr>
            <a:lvl9pPr marL="3657600" lvl="8" indent="0">
              <a:buNone/>
              <a:defRPr sz="1600">
                <a:solidFill>
                  <a:schemeClr val="tx1">
                    <a:tint val="75000"/>
                  </a:schemeClr>
                </a:solidFill>
              </a:defRPr>
            </a:lvl9pPr>
          </a:lstStyle>
          <a:p>
            <a:pPr lvl="0"/>
            <a:r>
              <a:rPr lang="zh-CN" altLang="zh-CN"/>
              <a:t>单击此处编辑母版文本样式</a:t>
            </a:r>
            <a:endParaRPr/>
          </a:p>
        </p:txBody>
      </p:sp>
      <p:sp>
        <p:nvSpPr>
          <p:cNvPr id="22" name="日期占位符 3"/>
          <p:cNvSpPr>
            <a:spLocks noGrp="true"/>
          </p:cNvSpPr>
          <p:nvPr>
            <p:ph type="dt" idx="10"/>
          </p:nvPr>
        </p:nvSpPr>
        <p:spPr>
          <a:prstGeom prst="rect">
            <a:avLst/>
          </a:prstGeom>
        </p:spPr>
        <p:txBody>
          <a:bodyPr/>
          <a:lstStyle/>
          <a:p>
            <a:pPr/>
            <a:fld id="{1E2E82B7-6B5C-47FC-9723-F06795F43EA6}" type="datetime1">
              <a:rPr/>
              <a:t>2022/12/22</a:t>
            </a:fld>
            <a:endParaRPr lang="zh-CN" altLang="zh-CN"/>
          </a:p>
        </p:txBody>
      </p:sp>
      <p:sp>
        <p:nvSpPr>
          <p:cNvPr id="23" name="页脚占位符 4"/>
          <p:cNvSpPr>
            <a:spLocks noGrp="true"/>
          </p:cNvSpPr>
          <p:nvPr>
            <p:ph type="ftr" idx="11"/>
          </p:nvPr>
        </p:nvSpPr>
        <p:spPr>
          <a:prstGeom prst="rect">
            <a:avLst/>
          </a:prstGeom>
        </p:spPr>
        <p:txBody>
          <a:bodyPr/>
          <a:lstStyle/>
          <a:p>
            <a:pPr/>
            <a:endParaRPr lang="zh-CN" altLang="zh-CN"/>
          </a:p>
        </p:txBody>
      </p:sp>
      <p:sp>
        <p:nvSpPr>
          <p:cNvPr id="24" name="灯片编号占位符 5"/>
          <p:cNvSpPr>
            <a:spLocks noGrp="true"/>
          </p:cNvSpPr>
          <p:nvPr>
            <p:ph type="sldNum" idx="12"/>
          </p:nvPr>
        </p:nvSpPr>
        <p:spPr>
          <a:prstGeom prst="rect">
            <a:avLst/>
          </a:prstGeom>
        </p:spPr>
        <p:txBody>
          <a:bodyPr/>
          <a:lstStyle/>
          <a:p>
            <a:pPr/>
            <a:fld id="{AD56D6B1-AEFD-4F94-925D-7C5E06F2D589}" type="slidenum">
              <a:rPr/>
              <a:t>‹#›</a:t>
            </a:fld>
            <a:endParaRPr lang="zh-CN" altLang="zh-CN"/>
          </a:p>
        </p:txBody>
      </p:sp>
    </p:spTree>
  </p:cSld>
  <p:clrMapOvr>
    <a:masterClrMapping/>
  </p:clrMapOvr>
</p:sldLayout>
</file>

<file path=ppt/slideLayouts/slideLayout4.xml><?xml version="1.0" encoding="utf-8"?>
<p:sldLayout xmlns:a="http://schemas.openxmlformats.org/drawingml/2006/main" xmlns:p="http://schemas.openxmlformats.org/presentationml/2006/main">
  <p:cSld name="两栏内容">
    <p:spTree>
      <p:nvGrpSpPr>
        <p:cNvPr id="25" name=""/>
        <p:cNvGrpSpPr/>
        <p:nvPr/>
      </p:nvGrpSpPr>
      <p:grpSpPr>
        <a:xfrm>
          <a:off x="0" y="0"/>
          <a:ext cx="0" cy="0"/>
          <a:chOff x="0" y="0"/>
          <a:chExt cx="0" cy="0"/>
        </a:xfrm>
      </p:grpSpPr>
      <p:sp>
        <p:nvSpPr>
          <p:cNvPr id="26" name="标题 1"/>
          <p:cNvSpPr>
            <a:spLocks noGrp="true"/>
          </p:cNvSpPr>
          <p:nvPr>
            <p:ph type="title"/>
          </p:nvPr>
        </p:nvSpPr>
        <p:spPr>
          <a:prstGeom prst="rect">
            <a:avLst/>
          </a:prstGeom>
        </p:spPr>
        <p:txBody>
          <a:bodyPr/>
          <a:lstStyle/>
          <a:p>
            <a:pPr/>
            <a:r>
              <a:rPr lang="zh-CN" altLang="zh-CN"/>
              <a:t>单击此处编辑母版标题样式</a:t>
            </a:r>
            <a:endParaRPr/>
          </a:p>
        </p:txBody>
      </p:sp>
      <p:sp>
        <p:nvSpPr>
          <p:cNvPr id="27" name="内容占位符 2"/>
          <p:cNvSpPr>
            <a:spLocks noGrp="true"/>
          </p:cNvSpPr>
          <p:nvPr>
            <p:ph idx="1"/>
          </p:nvPr>
        </p:nvSpPr>
        <p:spPr>
          <a:xfrm>
            <a:off x="838200" y="1825625"/>
            <a:ext cx="5181600" cy="4351338"/>
          </a:xfrm>
          <a:prstGeom prst="rect">
            <a:avLst/>
          </a:prstGeom>
        </p:spPr>
        <p:txBody>
          <a:bodyPr/>
          <a:lstStyle/>
          <a:p>
            <a:pPr lvl="0"/>
            <a:r>
              <a:rPr lang="zh-CN" altLang="zh-CN"/>
              <a:t>单击此处编辑母版文本样式</a:t>
            </a:r>
            <a:endParaRPr/>
          </a:p>
          <a:p>
            <a:pPr lvl="1"/>
            <a:r>
              <a:rPr lang="zh-CN" altLang="zh-CN"/>
              <a:t>二级</a:t>
            </a:r>
            <a:endParaRPr/>
          </a:p>
          <a:p>
            <a:pPr lvl="2"/>
            <a:r>
              <a:rPr lang="zh-CN" altLang="zh-CN"/>
              <a:t>三级</a:t>
            </a:r>
            <a:endParaRPr/>
          </a:p>
          <a:p>
            <a:pPr lvl="3"/>
            <a:r>
              <a:rPr lang="zh-CN" altLang="zh-CN"/>
              <a:t>四级</a:t>
            </a:r>
            <a:endParaRPr/>
          </a:p>
          <a:p>
            <a:pPr lvl="4"/>
            <a:r>
              <a:rPr lang="zh-CN" altLang="zh-CN"/>
              <a:t>五级</a:t>
            </a:r>
            <a:endParaRPr/>
          </a:p>
        </p:txBody>
      </p:sp>
      <p:sp>
        <p:nvSpPr>
          <p:cNvPr id="28" name="内容占位符 3"/>
          <p:cNvSpPr>
            <a:spLocks noGrp="true"/>
          </p:cNvSpPr>
          <p:nvPr>
            <p:ph idx="2"/>
          </p:nvPr>
        </p:nvSpPr>
        <p:spPr>
          <a:xfrm>
            <a:off x="6172200" y="1825625"/>
            <a:ext cx="5181600" cy="4351338"/>
          </a:xfrm>
          <a:prstGeom prst="rect">
            <a:avLst/>
          </a:prstGeom>
        </p:spPr>
        <p:txBody>
          <a:bodyPr/>
          <a:lstStyle/>
          <a:p>
            <a:pPr lvl="0"/>
            <a:r>
              <a:rPr lang="zh-CN" altLang="zh-CN"/>
              <a:t>单击此处编辑母版文本样式</a:t>
            </a:r>
            <a:endParaRPr/>
          </a:p>
          <a:p>
            <a:pPr lvl="1"/>
            <a:r>
              <a:rPr lang="zh-CN" altLang="zh-CN"/>
              <a:t>二级</a:t>
            </a:r>
            <a:endParaRPr/>
          </a:p>
          <a:p>
            <a:pPr lvl="2"/>
            <a:r>
              <a:rPr lang="zh-CN" altLang="zh-CN"/>
              <a:t>三级</a:t>
            </a:r>
            <a:endParaRPr/>
          </a:p>
          <a:p>
            <a:pPr lvl="3"/>
            <a:r>
              <a:rPr lang="zh-CN" altLang="zh-CN"/>
              <a:t>四级</a:t>
            </a:r>
            <a:endParaRPr/>
          </a:p>
          <a:p>
            <a:pPr lvl="4"/>
            <a:r>
              <a:rPr lang="zh-CN" altLang="zh-CN"/>
              <a:t>五级</a:t>
            </a:r>
            <a:endParaRPr/>
          </a:p>
        </p:txBody>
      </p:sp>
      <p:sp>
        <p:nvSpPr>
          <p:cNvPr id="29" name="日期占位符 4"/>
          <p:cNvSpPr>
            <a:spLocks noGrp="true"/>
          </p:cNvSpPr>
          <p:nvPr>
            <p:ph type="dt" idx="10"/>
          </p:nvPr>
        </p:nvSpPr>
        <p:spPr>
          <a:prstGeom prst="rect">
            <a:avLst/>
          </a:prstGeom>
        </p:spPr>
        <p:txBody>
          <a:bodyPr/>
          <a:lstStyle/>
          <a:p>
            <a:pPr/>
            <a:fld id="{4CEC58E8-DACA-4BE6-B257-D83C916C4624}" type="datetime1">
              <a:rPr/>
              <a:t>2022/12/22</a:t>
            </a:fld>
            <a:endParaRPr lang="zh-CN" altLang="zh-CN"/>
          </a:p>
        </p:txBody>
      </p:sp>
      <p:sp>
        <p:nvSpPr>
          <p:cNvPr id="30" name="页脚占位符 5"/>
          <p:cNvSpPr>
            <a:spLocks noGrp="true"/>
          </p:cNvSpPr>
          <p:nvPr>
            <p:ph type="ftr" idx="11"/>
          </p:nvPr>
        </p:nvSpPr>
        <p:spPr>
          <a:prstGeom prst="rect">
            <a:avLst/>
          </a:prstGeom>
        </p:spPr>
        <p:txBody>
          <a:bodyPr/>
          <a:lstStyle/>
          <a:p>
            <a:pPr/>
            <a:endParaRPr lang="zh-CN" altLang="zh-CN"/>
          </a:p>
        </p:txBody>
      </p:sp>
      <p:sp>
        <p:nvSpPr>
          <p:cNvPr id="31" name="灯片编号占位符 6"/>
          <p:cNvSpPr>
            <a:spLocks noGrp="true"/>
          </p:cNvSpPr>
          <p:nvPr>
            <p:ph type="sldNum" idx="12"/>
          </p:nvPr>
        </p:nvSpPr>
        <p:spPr>
          <a:prstGeom prst="rect">
            <a:avLst/>
          </a:prstGeom>
        </p:spPr>
        <p:txBody>
          <a:bodyPr/>
          <a:lstStyle/>
          <a:p>
            <a:pPr/>
            <a:fld id="{C1B0D9E3-9611-448B-A185-A82F9C099275}" type="slidenum">
              <a:rPr/>
              <a:t>‹#›</a:t>
            </a:fld>
            <a:endParaRPr lang="zh-CN" altLang="zh-CN"/>
          </a:p>
        </p:txBody>
      </p:sp>
    </p:spTree>
  </p:cSld>
  <p:clrMapOvr>
    <a:masterClrMapping/>
  </p:clrMapOvr>
</p:sldLayout>
</file>

<file path=ppt/slideLayouts/slideLayout5.xml><?xml version="1.0" encoding="utf-8"?>
<p:sldLayout xmlns:a="http://schemas.openxmlformats.org/drawingml/2006/main" xmlns:p="http://schemas.openxmlformats.org/presentationml/2006/main">
  <p:cSld name="比较">
    <p:spTree>
      <p:nvGrpSpPr>
        <p:cNvPr id="32" name=""/>
        <p:cNvGrpSpPr/>
        <p:nvPr/>
      </p:nvGrpSpPr>
      <p:grpSpPr>
        <a:xfrm>
          <a:off x="0" y="0"/>
          <a:ext cx="0" cy="0"/>
          <a:chOff x="0" y="0"/>
          <a:chExt cx="0" cy="0"/>
        </a:xfrm>
      </p:grpSpPr>
      <p:sp>
        <p:nvSpPr>
          <p:cNvPr id="33" name="标题 1"/>
          <p:cNvSpPr>
            <a:spLocks noGrp="true"/>
          </p:cNvSpPr>
          <p:nvPr>
            <p:ph type="title"/>
          </p:nvPr>
        </p:nvSpPr>
        <p:spPr>
          <a:xfrm>
            <a:off x="839788" y="365125"/>
            <a:ext cx="10515600" cy="1325563"/>
          </a:xfrm>
          <a:prstGeom prst="rect">
            <a:avLst/>
          </a:prstGeom>
        </p:spPr>
        <p:txBody>
          <a:bodyPr/>
          <a:lstStyle/>
          <a:p>
            <a:pPr/>
            <a:r>
              <a:rPr lang="zh-CN" altLang="zh-CN"/>
              <a:t>单击此处编辑母版标题样式</a:t>
            </a:r>
            <a:endParaRPr/>
          </a:p>
        </p:txBody>
      </p:sp>
      <p:sp>
        <p:nvSpPr>
          <p:cNvPr id="34" name="文本占位符 2"/>
          <p:cNvSpPr>
            <a:spLocks noGrp="true"/>
          </p:cNvSpPr>
          <p:nvPr>
            <p:ph type="body" idx="1"/>
          </p:nvPr>
        </p:nvSpPr>
        <p:spPr>
          <a:xfrm>
            <a:off x="839788" y="1681163"/>
            <a:ext cx="5157787" cy="823912"/>
          </a:xfrm>
          <a:prstGeom prst="rect">
            <a:avLst/>
          </a:prstGeom>
        </p:spPr>
        <p:txBody>
          <a:bodyPr anchor="b"/>
          <a:lstStyle>
            <a:lvl1pPr marL="0" lvl="0" indent="0">
              <a:buNone/>
              <a:defRPr sz="2400" b="true"/>
            </a:lvl1pPr>
            <a:lvl2pPr marL="457200" lvl="1" indent="0">
              <a:buNone/>
              <a:defRPr sz="2000" b="true"/>
            </a:lvl2pPr>
            <a:lvl3pPr marL="914400" lvl="2" indent="0">
              <a:buNone/>
              <a:defRPr sz="1800" b="true"/>
            </a:lvl3pPr>
            <a:lvl4pPr marL="1371600" lvl="3" indent="0">
              <a:buNone/>
              <a:defRPr sz="1600" b="true"/>
            </a:lvl4pPr>
            <a:lvl5pPr marL="1828800" lvl="4" indent="0">
              <a:buNone/>
              <a:defRPr sz="1600" b="true"/>
            </a:lvl5pPr>
            <a:lvl6pPr marL="2286000" lvl="5" indent="0">
              <a:buNone/>
              <a:defRPr sz="1600" b="true"/>
            </a:lvl6pPr>
            <a:lvl7pPr marL="2743200" lvl="6" indent="0">
              <a:buNone/>
              <a:defRPr sz="1600" b="true"/>
            </a:lvl7pPr>
            <a:lvl8pPr marL="3200400" lvl="7" indent="0">
              <a:buNone/>
              <a:defRPr sz="1600" b="true"/>
            </a:lvl8pPr>
            <a:lvl9pPr marL="3657600" lvl="8" indent="0">
              <a:buNone/>
              <a:defRPr sz="1600" b="true"/>
            </a:lvl9pPr>
          </a:lstStyle>
          <a:p>
            <a:pPr lvl="0"/>
            <a:r>
              <a:rPr lang="zh-CN" altLang="zh-CN"/>
              <a:t>单击此处编辑母版文本样式</a:t>
            </a:r>
            <a:endParaRPr/>
          </a:p>
        </p:txBody>
      </p:sp>
      <p:sp>
        <p:nvSpPr>
          <p:cNvPr id="35" name="内容占位符 3"/>
          <p:cNvSpPr>
            <a:spLocks noGrp="true"/>
          </p:cNvSpPr>
          <p:nvPr>
            <p:ph idx="2"/>
          </p:nvPr>
        </p:nvSpPr>
        <p:spPr>
          <a:xfrm>
            <a:off x="839788" y="2505075"/>
            <a:ext cx="5157787" cy="3684588"/>
          </a:xfrm>
          <a:prstGeom prst="rect">
            <a:avLst/>
          </a:prstGeom>
        </p:spPr>
        <p:txBody>
          <a:bodyPr/>
          <a:lstStyle/>
          <a:p>
            <a:pPr lvl="0"/>
            <a:r>
              <a:rPr lang="zh-CN" altLang="zh-CN"/>
              <a:t>单击此处编辑母版文本样式</a:t>
            </a:r>
            <a:endParaRPr/>
          </a:p>
          <a:p>
            <a:pPr lvl="1"/>
            <a:r>
              <a:rPr lang="zh-CN" altLang="zh-CN"/>
              <a:t>二级</a:t>
            </a:r>
            <a:endParaRPr/>
          </a:p>
          <a:p>
            <a:pPr lvl="2"/>
            <a:r>
              <a:rPr lang="zh-CN" altLang="zh-CN"/>
              <a:t>三级</a:t>
            </a:r>
            <a:endParaRPr/>
          </a:p>
          <a:p>
            <a:pPr lvl="3"/>
            <a:r>
              <a:rPr lang="zh-CN" altLang="zh-CN"/>
              <a:t>四级</a:t>
            </a:r>
            <a:endParaRPr/>
          </a:p>
          <a:p>
            <a:pPr lvl="4"/>
            <a:r>
              <a:rPr lang="zh-CN" altLang="zh-CN"/>
              <a:t>五级</a:t>
            </a:r>
            <a:endParaRPr/>
          </a:p>
        </p:txBody>
      </p:sp>
      <p:sp>
        <p:nvSpPr>
          <p:cNvPr id="36" name="文本占位符 4"/>
          <p:cNvSpPr>
            <a:spLocks noGrp="true"/>
          </p:cNvSpPr>
          <p:nvPr>
            <p:ph type="body" idx="3"/>
          </p:nvPr>
        </p:nvSpPr>
        <p:spPr>
          <a:xfrm>
            <a:off x="6172200" y="1681163"/>
            <a:ext cx="5183188" cy="823912"/>
          </a:xfrm>
          <a:prstGeom prst="rect">
            <a:avLst/>
          </a:prstGeom>
        </p:spPr>
        <p:txBody>
          <a:bodyPr anchor="b"/>
          <a:lstStyle>
            <a:lvl1pPr marL="0" lvl="0" indent="0">
              <a:buNone/>
              <a:defRPr sz="2400" b="true"/>
            </a:lvl1pPr>
            <a:lvl2pPr marL="457200" lvl="1" indent="0">
              <a:buNone/>
              <a:defRPr sz="2000" b="true"/>
            </a:lvl2pPr>
            <a:lvl3pPr marL="914400" lvl="2" indent="0">
              <a:buNone/>
              <a:defRPr sz="1800" b="true"/>
            </a:lvl3pPr>
            <a:lvl4pPr marL="1371600" lvl="3" indent="0">
              <a:buNone/>
              <a:defRPr sz="1600" b="true"/>
            </a:lvl4pPr>
            <a:lvl5pPr marL="1828800" lvl="4" indent="0">
              <a:buNone/>
              <a:defRPr sz="1600" b="true"/>
            </a:lvl5pPr>
            <a:lvl6pPr marL="2286000" lvl="5" indent="0">
              <a:buNone/>
              <a:defRPr sz="1600" b="true"/>
            </a:lvl6pPr>
            <a:lvl7pPr marL="2743200" lvl="6" indent="0">
              <a:buNone/>
              <a:defRPr sz="1600" b="true"/>
            </a:lvl7pPr>
            <a:lvl8pPr marL="3200400" lvl="7" indent="0">
              <a:buNone/>
              <a:defRPr sz="1600" b="true"/>
            </a:lvl8pPr>
            <a:lvl9pPr marL="3657600" lvl="8" indent="0">
              <a:buNone/>
              <a:defRPr sz="1600" b="true"/>
            </a:lvl9pPr>
          </a:lstStyle>
          <a:p>
            <a:pPr lvl="0"/>
            <a:r>
              <a:rPr lang="zh-CN" altLang="zh-CN"/>
              <a:t>单击此处编辑母版文本样式</a:t>
            </a:r>
            <a:endParaRPr/>
          </a:p>
        </p:txBody>
      </p:sp>
      <p:sp>
        <p:nvSpPr>
          <p:cNvPr id="37" name="内容占位符 5"/>
          <p:cNvSpPr>
            <a:spLocks noGrp="true"/>
          </p:cNvSpPr>
          <p:nvPr>
            <p:ph idx="4"/>
          </p:nvPr>
        </p:nvSpPr>
        <p:spPr>
          <a:xfrm>
            <a:off x="6172200" y="2505075"/>
            <a:ext cx="5183188" cy="3684588"/>
          </a:xfrm>
          <a:prstGeom prst="rect">
            <a:avLst/>
          </a:prstGeom>
        </p:spPr>
        <p:txBody>
          <a:bodyPr/>
          <a:lstStyle/>
          <a:p>
            <a:pPr lvl="0"/>
            <a:r>
              <a:rPr lang="zh-CN" altLang="zh-CN"/>
              <a:t>单击此处编辑母版文本样式</a:t>
            </a:r>
            <a:endParaRPr/>
          </a:p>
          <a:p>
            <a:pPr lvl="1"/>
            <a:r>
              <a:rPr lang="zh-CN" altLang="zh-CN"/>
              <a:t>二级</a:t>
            </a:r>
            <a:endParaRPr/>
          </a:p>
          <a:p>
            <a:pPr lvl="2"/>
            <a:r>
              <a:rPr lang="zh-CN" altLang="zh-CN"/>
              <a:t>三级</a:t>
            </a:r>
            <a:endParaRPr/>
          </a:p>
          <a:p>
            <a:pPr lvl="3"/>
            <a:r>
              <a:rPr lang="zh-CN" altLang="zh-CN"/>
              <a:t>四级</a:t>
            </a:r>
            <a:endParaRPr/>
          </a:p>
          <a:p>
            <a:pPr lvl="4"/>
            <a:r>
              <a:rPr lang="zh-CN" altLang="zh-CN"/>
              <a:t>五级</a:t>
            </a:r>
            <a:endParaRPr/>
          </a:p>
        </p:txBody>
      </p:sp>
      <p:sp>
        <p:nvSpPr>
          <p:cNvPr id="38" name="日期占位符 6"/>
          <p:cNvSpPr>
            <a:spLocks noGrp="true"/>
          </p:cNvSpPr>
          <p:nvPr>
            <p:ph type="dt" idx="10"/>
          </p:nvPr>
        </p:nvSpPr>
        <p:spPr>
          <a:prstGeom prst="rect">
            <a:avLst/>
          </a:prstGeom>
        </p:spPr>
        <p:txBody>
          <a:bodyPr/>
          <a:lstStyle/>
          <a:p>
            <a:pPr/>
            <a:fld id="{603D01A9-6636-4B38-8357-40A6314F4E6C}" type="datetime1">
              <a:rPr/>
              <a:t>2022/12/22</a:t>
            </a:fld>
            <a:endParaRPr lang="zh-CN" altLang="zh-CN"/>
          </a:p>
        </p:txBody>
      </p:sp>
      <p:sp>
        <p:nvSpPr>
          <p:cNvPr id="39" name="页脚占位符 7"/>
          <p:cNvSpPr>
            <a:spLocks noGrp="true"/>
          </p:cNvSpPr>
          <p:nvPr>
            <p:ph type="ftr" idx="11"/>
          </p:nvPr>
        </p:nvSpPr>
        <p:spPr>
          <a:prstGeom prst="rect">
            <a:avLst/>
          </a:prstGeom>
        </p:spPr>
        <p:txBody>
          <a:bodyPr/>
          <a:lstStyle/>
          <a:p>
            <a:pPr/>
            <a:endParaRPr lang="zh-CN" altLang="zh-CN"/>
          </a:p>
        </p:txBody>
      </p:sp>
      <p:sp>
        <p:nvSpPr>
          <p:cNvPr id="40" name="灯片编号占位符 8"/>
          <p:cNvSpPr>
            <a:spLocks noGrp="true"/>
          </p:cNvSpPr>
          <p:nvPr>
            <p:ph type="sldNum" idx="12"/>
          </p:nvPr>
        </p:nvSpPr>
        <p:spPr>
          <a:prstGeom prst="rect">
            <a:avLst/>
          </a:prstGeom>
        </p:spPr>
        <p:txBody>
          <a:bodyPr/>
          <a:lstStyle/>
          <a:p>
            <a:pPr/>
            <a:fld id="{0AF7E8E4-B2FE-47E6-8321-B5EB66239D97}" type="slidenum">
              <a:rPr/>
              <a:t>‹#›</a:t>
            </a:fld>
            <a:endParaRPr lang="zh-CN" altLang="zh-CN"/>
          </a:p>
        </p:txBody>
      </p:sp>
    </p:spTree>
  </p:cSld>
  <p:clrMapOvr>
    <a:masterClrMapping/>
  </p:clrMapOvr>
</p:sldLayout>
</file>

<file path=ppt/slideLayouts/slideLayout6.xml><?xml version="1.0" encoding="utf-8"?>
<p:sldLayout xmlns:a="http://schemas.openxmlformats.org/drawingml/2006/main" xmlns:p="http://schemas.openxmlformats.org/presentationml/2006/main">
  <p:cSld name="仅标题">
    <p:spTree>
      <p:nvGrpSpPr>
        <p:cNvPr id="41" name=""/>
        <p:cNvGrpSpPr/>
        <p:nvPr/>
      </p:nvGrpSpPr>
      <p:grpSpPr>
        <a:xfrm>
          <a:off x="0" y="0"/>
          <a:ext cx="0" cy="0"/>
          <a:chOff x="0" y="0"/>
          <a:chExt cx="0" cy="0"/>
        </a:xfrm>
      </p:grpSpPr>
      <p:sp>
        <p:nvSpPr>
          <p:cNvPr id="42" name="标题 1"/>
          <p:cNvSpPr>
            <a:spLocks noGrp="true"/>
          </p:cNvSpPr>
          <p:nvPr>
            <p:ph type="title"/>
          </p:nvPr>
        </p:nvSpPr>
        <p:spPr>
          <a:prstGeom prst="rect">
            <a:avLst/>
          </a:prstGeom>
        </p:spPr>
        <p:txBody>
          <a:bodyPr/>
          <a:lstStyle/>
          <a:p>
            <a:pPr/>
            <a:r>
              <a:rPr lang="zh-CN" altLang="zh-CN"/>
              <a:t>单击此处编辑母版标题样式</a:t>
            </a:r>
            <a:endParaRPr/>
          </a:p>
        </p:txBody>
      </p:sp>
      <p:sp>
        <p:nvSpPr>
          <p:cNvPr id="43" name="日期占位符 2"/>
          <p:cNvSpPr>
            <a:spLocks noGrp="true"/>
          </p:cNvSpPr>
          <p:nvPr>
            <p:ph type="dt" idx="10"/>
          </p:nvPr>
        </p:nvSpPr>
        <p:spPr>
          <a:prstGeom prst="rect">
            <a:avLst/>
          </a:prstGeom>
        </p:spPr>
        <p:txBody>
          <a:bodyPr/>
          <a:lstStyle/>
          <a:p>
            <a:pPr/>
            <a:fld id="{948FBD87-ED0B-4F60-AF3B-0E0AD33A4811}" type="datetime1">
              <a:rPr/>
              <a:t>2022/12/22</a:t>
            </a:fld>
            <a:endParaRPr lang="zh-CN" altLang="zh-CN"/>
          </a:p>
        </p:txBody>
      </p:sp>
      <p:sp>
        <p:nvSpPr>
          <p:cNvPr id="44" name="页脚占位符 3"/>
          <p:cNvSpPr>
            <a:spLocks noGrp="true"/>
          </p:cNvSpPr>
          <p:nvPr>
            <p:ph type="ftr" idx="11"/>
          </p:nvPr>
        </p:nvSpPr>
        <p:spPr>
          <a:prstGeom prst="rect">
            <a:avLst/>
          </a:prstGeom>
        </p:spPr>
        <p:txBody>
          <a:bodyPr/>
          <a:lstStyle/>
          <a:p>
            <a:pPr/>
            <a:endParaRPr lang="zh-CN" altLang="zh-CN"/>
          </a:p>
        </p:txBody>
      </p:sp>
      <p:sp>
        <p:nvSpPr>
          <p:cNvPr id="45" name="灯片编号占位符 4"/>
          <p:cNvSpPr>
            <a:spLocks noGrp="true"/>
          </p:cNvSpPr>
          <p:nvPr>
            <p:ph type="sldNum" idx="12"/>
          </p:nvPr>
        </p:nvSpPr>
        <p:spPr>
          <a:prstGeom prst="rect">
            <a:avLst/>
          </a:prstGeom>
        </p:spPr>
        <p:txBody>
          <a:bodyPr/>
          <a:lstStyle/>
          <a:p>
            <a:pPr/>
            <a:fld id="{59AC65A2-A02C-4F73-A16B-7FC1AAA003E9}" type="slidenum">
              <a:rPr/>
              <a:t>‹#›</a:t>
            </a:fld>
            <a:endParaRPr lang="zh-CN" altLang="zh-CN"/>
          </a:p>
        </p:txBody>
      </p:sp>
    </p:spTree>
  </p:cSld>
  <p:clrMapOvr>
    <a:masterClrMapping/>
  </p:clrMapOvr>
</p:sldLayout>
</file>

<file path=ppt/slideLayouts/slideLayout7.xml><?xml version="1.0" encoding="utf-8"?>
<p:sldLayout xmlns:a="http://schemas.openxmlformats.org/drawingml/2006/main" xmlns:p="http://schemas.openxmlformats.org/presentationml/2006/main">
  <p:cSld name="空白">
    <p:spTree>
      <p:nvGrpSpPr>
        <p:cNvPr id="46" name=""/>
        <p:cNvGrpSpPr/>
        <p:nvPr/>
      </p:nvGrpSpPr>
      <p:grpSpPr>
        <a:xfrm>
          <a:off x="0" y="0"/>
          <a:ext cx="0" cy="0"/>
          <a:chOff x="0" y="0"/>
          <a:chExt cx="0" cy="0"/>
        </a:xfrm>
      </p:grpSpPr>
      <p:sp>
        <p:nvSpPr>
          <p:cNvPr id="47" name="日期占位符 1"/>
          <p:cNvSpPr>
            <a:spLocks noGrp="true"/>
          </p:cNvSpPr>
          <p:nvPr>
            <p:ph type="dt" idx="10"/>
          </p:nvPr>
        </p:nvSpPr>
        <p:spPr>
          <a:prstGeom prst="rect">
            <a:avLst/>
          </a:prstGeom>
        </p:spPr>
        <p:txBody>
          <a:bodyPr/>
          <a:lstStyle/>
          <a:p>
            <a:pPr/>
            <a:fld id="{BE7DA814-644F-4697-8FE5-46D4A0F5BBB0}" type="datetime1">
              <a:rPr/>
              <a:t>2022/12/22</a:t>
            </a:fld>
            <a:endParaRPr lang="zh-CN" altLang="zh-CN"/>
          </a:p>
        </p:txBody>
      </p:sp>
      <p:sp>
        <p:nvSpPr>
          <p:cNvPr id="48" name="页脚占位符 2"/>
          <p:cNvSpPr>
            <a:spLocks noGrp="true"/>
          </p:cNvSpPr>
          <p:nvPr>
            <p:ph type="ftr" idx="11"/>
          </p:nvPr>
        </p:nvSpPr>
        <p:spPr>
          <a:prstGeom prst="rect">
            <a:avLst/>
          </a:prstGeom>
        </p:spPr>
        <p:txBody>
          <a:bodyPr/>
          <a:lstStyle/>
          <a:p>
            <a:pPr/>
            <a:endParaRPr lang="zh-CN" altLang="zh-CN"/>
          </a:p>
        </p:txBody>
      </p:sp>
      <p:sp>
        <p:nvSpPr>
          <p:cNvPr id="49" name="灯片编号占位符 3"/>
          <p:cNvSpPr>
            <a:spLocks noGrp="true"/>
          </p:cNvSpPr>
          <p:nvPr>
            <p:ph type="sldNum" idx="12"/>
          </p:nvPr>
        </p:nvSpPr>
        <p:spPr>
          <a:prstGeom prst="rect">
            <a:avLst/>
          </a:prstGeom>
        </p:spPr>
        <p:txBody>
          <a:bodyPr/>
          <a:lstStyle/>
          <a:p>
            <a:pPr/>
            <a:fld id="{A97BA9F3-60DB-4411-B847-382B77F5D7D6}" type="slidenum">
              <a:rPr/>
              <a:t>‹#›</a:t>
            </a:fld>
            <a:endParaRPr lang="zh-CN" altLang="zh-CN"/>
          </a:p>
        </p:txBody>
      </p:sp>
    </p:spTree>
  </p:cSld>
  <p:clrMapOvr>
    <a:masterClrMapping/>
  </p:clrMapOvr>
</p:sldLayout>
</file>

<file path=ppt/slideLayouts/slideLayout8.xml><?xml version="1.0" encoding="utf-8"?>
<p:sldLayout xmlns:a="http://schemas.openxmlformats.org/drawingml/2006/main" xmlns:p="http://schemas.openxmlformats.org/presentationml/2006/main">
  <p:cSld name="内容与标题">
    <p:spTree>
      <p:nvGrpSpPr>
        <p:cNvPr id="50" name=""/>
        <p:cNvGrpSpPr/>
        <p:nvPr/>
      </p:nvGrpSpPr>
      <p:grpSpPr>
        <a:xfrm>
          <a:off x="0" y="0"/>
          <a:ext cx="0" cy="0"/>
          <a:chOff x="0" y="0"/>
          <a:chExt cx="0" cy="0"/>
        </a:xfrm>
      </p:grpSpPr>
      <p:sp>
        <p:nvSpPr>
          <p:cNvPr id="51" name="标题 1"/>
          <p:cNvSpPr>
            <a:spLocks noGrp="true"/>
          </p:cNvSpPr>
          <p:nvPr>
            <p:ph type="title"/>
          </p:nvPr>
        </p:nvSpPr>
        <p:spPr>
          <a:xfrm>
            <a:off x="839788" y="457200"/>
            <a:ext cx="3932237" cy="1600200"/>
          </a:xfrm>
          <a:prstGeom prst="rect">
            <a:avLst/>
          </a:prstGeom>
        </p:spPr>
        <p:txBody>
          <a:bodyPr anchor="b"/>
          <a:lstStyle>
            <a:lvl1pPr lvl="0">
              <a:defRPr sz="3200"/>
            </a:lvl1pPr>
          </a:lstStyle>
          <a:p>
            <a:pPr/>
            <a:r>
              <a:rPr lang="zh-CN" altLang="zh-CN"/>
              <a:t>单击此处编辑母版标题样式</a:t>
            </a:r>
            <a:endParaRPr/>
          </a:p>
        </p:txBody>
      </p:sp>
      <p:sp>
        <p:nvSpPr>
          <p:cNvPr id="52" name="内容占位符 2"/>
          <p:cNvSpPr>
            <a:spLocks noGrp="true"/>
          </p:cNvSpPr>
          <p:nvPr>
            <p:ph idx="1"/>
          </p:nvPr>
        </p:nvSpPr>
        <p:spPr>
          <a:xfrm>
            <a:off x="5183188" y="987425"/>
            <a:ext cx="6172200" cy="4873625"/>
          </a:xfrm>
          <a:prstGeom prst="rect">
            <a:avLst/>
          </a:prstGeom>
        </p:spPr>
        <p:txBody>
          <a:bodyPr/>
          <a:lstStyle>
            <a:lvl1pPr lvl="0">
              <a:defRPr sz="3200"/>
            </a:lvl1pPr>
            <a:lvl2pPr lvl="1">
              <a:defRPr sz="2800"/>
            </a:lvl2pPr>
            <a:lvl3pPr lvl="2">
              <a:defRPr sz="2400"/>
            </a:lvl3pPr>
            <a:lvl4pPr lvl="3">
              <a:defRPr sz="2000"/>
            </a:lvl4pPr>
            <a:lvl5pPr lvl="4">
              <a:defRPr sz="2000"/>
            </a:lvl5pPr>
            <a:lvl6pPr lvl="5">
              <a:defRPr sz="2000"/>
            </a:lvl6pPr>
            <a:lvl7pPr lvl="6">
              <a:defRPr sz="2000"/>
            </a:lvl7pPr>
            <a:lvl8pPr lvl="7">
              <a:defRPr sz="2000"/>
            </a:lvl8pPr>
            <a:lvl9pPr lvl="8">
              <a:defRPr sz="2000"/>
            </a:lvl9pPr>
          </a:lstStyle>
          <a:p>
            <a:pPr lvl="0"/>
            <a:r>
              <a:rPr lang="zh-CN" altLang="zh-CN"/>
              <a:t>单击此处编辑母版文本样式</a:t>
            </a:r>
            <a:endParaRPr/>
          </a:p>
          <a:p>
            <a:pPr lvl="1"/>
            <a:r>
              <a:rPr lang="zh-CN" altLang="zh-CN"/>
              <a:t>二级</a:t>
            </a:r>
            <a:endParaRPr/>
          </a:p>
          <a:p>
            <a:pPr lvl="2"/>
            <a:r>
              <a:rPr lang="zh-CN" altLang="zh-CN"/>
              <a:t>三级</a:t>
            </a:r>
            <a:endParaRPr/>
          </a:p>
          <a:p>
            <a:pPr lvl="3"/>
            <a:r>
              <a:rPr lang="zh-CN" altLang="zh-CN"/>
              <a:t>四级</a:t>
            </a:r>
            <a:endParaRPr/>
          </a:p>
          <a:p>
            <a:pPr lvl="4"/>
            <a:r>
              <a:rPr lang="zh-CN" altLang="zh-CN"/>
              <a:t>五级</a:t>
            </a:r>
            <a:endParaRPr/>
          </a:p>
        </p:txBody>
      </p:sp>
      <p:sp>
        <p:nvSpPr>
          <p:cNvPr id="53" name="文本占位符 3"/>
          <p:cNvSpPr>
            <a:spLocks noGrp="true"/>
          </p:cNvSpPr>
          <p:nvPr>
            <p:ph type="body" idx="2"/>
          </p:nvPr>
        </p:nvSpPr>
        <p:spPr>
          <a:xfrm>
            <a:off x="839788" y="2057400"/>
            <a:ext cx="3932237" cy="3811588"/>
          </a:xfrm>
          <a:prstGeom prst="rect">
            <a:avLst/>
          </a:prstGeo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ltLang="zh-CN"/>
              <a:t>单击此处编辑母版文本样式</a:t>
            </a:r>
            <a:endParaRPr/>
          </a:p>
        </p:txBody>
      </p:sp>
      <p:sp>
        <p:nvSpPr>
          <p:cNvPr id="54" name="日期占位符 4"/>
          <p:cNvSpPr>
            <a:spLocks noGrp="true"/>
          </p:cNvSpPr>
          <p:nvPr>
            <p:ph type="dt" idx="10"/>
          </p:nvPr>
        </p:nvSpPr>
        <p:spPr>
          <a:prstGeom prst="rect">
            <a:avLst/>
          </a:prstGeom>
        </p:spPr>
        <p:txBody>
          <a:bodyPr/>
          <a:lstStyle/>
          <a:p>
            <a:pPr/>
            <a:fld id="{56C93E30-C61A-46BA-B565-F0C97AF8078C}" type="datetime1">
              <a:rPr/>
              <a:t>2022/12/22</a:t>
            </a:fld>
            <a:endParaRPr lang="zh-CN" altLang="zh-CN"/>
          </a:p>
        </p:txBody>
      </p:sp>
      <p:sp>
        <p:nvSpPr>
          <p:cNvPr id="55" name="页脚占位符 5"/>
          <p:cNvSpPr>
            <a:spLocks noGrp="true"/>
          </p:cNvSpPr>
          <p:nvPr>
            <p:ph type="ftr" idx="11"/>
          </p:nvPr>
        </p:nvSpPr>
        <p:spPr>
          <a:prstGeom prst="rect">
            <a:avLst/>
          </a:prstGeom>
        </p:spPr>
        <p:txBody>
          <a:bodyPr/>
          <a:lstStyle/>
          <a:p>
            <a:pPr/>
            <a:endParaRPr lang="zh-CN" altLang="zh-CN"/>
          </a:p>
        </p:txBody>
      </p:sp>
      <p:sp>
        <p:nvSpPr>
          <p:cNvPr id="56" name="灯片编号占位符 6"/>
          <p:cNvSpPr>
            <a:spLocks noGrp="true"/>
          </p:cNvSpPr>
          <p:nvPr>
            <p:ph type="sldNum" idx="12"/>
          </p:nvPr>
        </p:nvSpPr>
        <p:spPr>
          <a:prstGeom prst="rect">
            <a:avLst/>
          </a:prstGeom>
        </p:spPr>
        <p:txBody>
          <a:bodyPr/>
          <a:lstStyle/>
          <a:p>
            <a:pPr/>
            <a:fld id="{C18F98CF-8B45-4F2C-AA06-936FBB5BFF0F}" type="slidenum">
              <a:rPr/>
              <a:t>‹#›</a:t>
            </a:fld>
            <a:endParaRPr lang="zh-CN" altLang="zh-CN"/>
          </a:p>
        </p:txBody>
      </p:sp>
    </p:spTree>
  </p:cSld>
  <p:clrMapOvr>
    <a:masterClrMapping/>
  </p:clrMapOvr>
</p:sldLayout>
</file>

<file path=ppt/slideLayouts/slideLayout9.xml><?xml version="1.0" encoding="utf-8"?>
<p:sldLayout xmlns:a="http://schemas.openxmlformats.org/drawingml/2006/main" xmlns:p="http://schemas.openxmlformats.org/presentationml/2006/main">
  <p:cSld name="图片与标题">
    <p:spTree>
      <p:nvGrpSpPr>
        <p:cNvPr id="57" name=""/>
        <p:cNvGrpSpPr/>
        <p:nvPr/>
      </p:nvGrpSpPr>
      <p:grpSpPr>
        <a:xfrm>
          <a:off x="0" y="0"/>
          <a:ext cx="0" cy="0"/>
          <a:chOff x="0" y="0"/>
          <a:chExt cx="0" cy="0"/>
        </a:xfrm>
      </p:grpSpPr>
      <p:sp>
        <p:nvSpPr>
          <p:cNvPr id="58" name="标题 1"/>
          <p:cNvSpPr>
            <a:spLocks noGrp="true"/>
          </p:cNvSpPr>
          <p:nvPr>
            <p:ph type="title"/>
          </p:nvPr>
        </p:nvSpPr>
        <p:spPr>
          <a:xfrm>
            <a:off x="839788" y="457200"/>
            <a:ext cx="3932237" cy="1600200"/>
          </a:xfrm>
          <a:prstGeom prst="rect">
            <a:avLst/>
          </a:prstGeom>
        </p:spPr>
        <p:txBody>
          <a:bodyPr anchor="b"/>
          <a:lstStyle>
            <a:lvl1pPr lvl="0">
              <a:defRPr sz="3200"/>
            </a:lvl1pPr>
          </a:lstStyle>
          <a:p>
            <a:pPr/>
            <a:r>
              <a:rPr lang="zh-CN" altLang="zh-CN"/>
              <a:t>单击此处编辑母版标题样式</a:t>
            </a:r>
            <a:endParaRPr/>
          </a:p>
        </p:txBody>
      </p:sp>
      <p:sp>
        <p:nvSpPr>
          <p:cNvPr id="59" name="图片占位符 2"/>
          <p:cNvSpPr>
            <a:spLocks noGrp="true"/>
          </p:cNvSpPr>
          <p:nvPr>
            <p:ph type="pic" idx="1"/>
          </p:nvPr>
        </p:nvSpPr>
        <p:spPr>
          <a:xfrm>
            <a:off x="5183188" y="987425"/>
            <a:ext cx="6172200" cy="4873625"/>
          </a:xfrm>
          <a:prstGeom prst="rect">
            <a:avLst/>
          </a:prstGeom>
        </p:spPr>
        <p:txBody>
          <a:bodyPr/>
          <a:lstStyle>
            <a:lvl1pPr marL="0" lvl="0" indent="0">
              <a:buNone/>
              <a:defRPr sz="3200"/>
            </a:lvl1pPr>
            <a:lvl2pPr marL="457200" lvl="1" indent="0">
              <a:buNone/>
              <a:defRPr sz="2800"/>
            </a:lvl2pPr>
            <a:lvl3pPr marL="914400" lvl="2" indent="0">
              <a:buNone/>
              <a:defRPr sz="2400"/>
            </a:lvl3pPr>
            <a:lvl4pPr marL="1371600" lvl="3" indent="0">
              <a:buNone/>
              <a:defRPr sz="2000"/>
            </a:lvl4pPr>
            <a:lvl5pPr marL="1828800" lvl="4" indent="0">
              <a:buNone/>
              <a:defRPr sz="2000"/>
            </a:lvl5pPr>
            <a:lvl6pPr marL="2286000" lvl="5" indent="0">
              <a:buNone/>
              <a:defRPr sz="2000"/>
            </a:lvl6pPr>
            <a:lvl7pPr marL="2743200" lvl="6" indent="0">
              <a:buNone/>
              <a:defRPr sz="2000"/>
            </a:lvl7pPr>
            <a:lvl8pPr marL="3200400" lvl="7" indent="0">
              <a:buNone/>
              <a:defRPr sz="2000"/>
            </a:lvl8pPr>
            <a:lvl9pPr marL="3657600" lvl="8" indent="0">
              <a:buNone/>
              <a:defRPr sz="2000"/>
            </a:lvl9pPr>
          </a:lstStyle>
          <a:p>
            <a:pPr/>
            <a:endParaRPr lang="zh-CN" altLang="zh-CN"/>
          </a:p>
        </p:txBody>
      </p:sp>
      <p:sp>
        <p:nvSpPr>
          <p:cNvPr id="60" name="文本占位符 3"/>
          <p:cNvSpPr>
            <a:spLocks noGrp="true"/>
          </p:cNvSpPr>
          <p:nvPr>
            <p:ph type="body" idx="2"/>
          </p:nvPr>
        </p:nvSpPr>
        <p:spPr>
          <a:xfrm>
            <a:off x="839788" y="2057400"/>
            <a:ext cx="3932237" cy="3811588"/>
          </a:xfrm>
          <a:prstGeom prst="rect">
            <a:avLst/>
          </a:prstGeo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ltLang="zh-CN"/>
              <a:t>单击此处编辑母版文本样式</a:t>
            </a:r>
            <a:endParaRPr/>
          </a:p>
        </p:txBody>
      </p:sp>
      <p:sp>
        <p:nvSpPr>
          <p:cNvPr id="61" name="日期占位符 4"/>
          <p:cNvSpPr>
            <a:spLocks noGrp="true"/>
          </p:cNvSpPr>
          <p:nvPr>
            <p:ph type="dt" idx="10"/>
          </p:nvPr>
        </p:nvSpPr>
        <p:spPr>
          <a:prstGeom prst="rect">
            <a:avLst/>
          </a:prstGeom>
        </p:spPr>
        <p:txBody>
          <a:bodyPr/>
          <a:lstStyle/>
          <a:p>
            <a:pPr/>
            <a:fld id="{7B927E94-0A4D-435C-8398-A30004961C83}" type="datetime1">
              <a:rPr/>
              <a:t>2022/12/22</a:t>
            </a:fld>
            <a:endParaRPr lang="zh-CN" altLang="zh-CN"/>
          </a:p>
        </p:txBody>
      </p:sp>
      <p:sp>
        <p:nvSpPr>
          <p:cNvPr id="62" name="页脚占位符 5"/>
          <p:cNvSpPr>
            <a:spLocks noGrp="true"/>
          </p:cNvSpPr>
          <p:nvPr>
            <p:ph type="ftr" idx="11"/>
          </p:nvPr>
        </p:nvSpPr>
        <p:spPr>
          <a:prstGeom prst="rect">
            <a:avLst/>
          </a:prstGeom>
        </p:spPr>
        <p:txBody>
          <a:bodyPr/>
          <a:lstStyle/>
          <a:p>
            <a:pPr/>
            <a:endParaRPr lang="zh-CN" altLang="zh-CN"/>
          </a:p>
        </p:txBody>
      </p:sp>
      <p:sp>
        <p:nvSpPr>
          <p:cNvPr id="63" name="灯片编号占位符 6"/>
          <p:cNvSpPr>
            <a:spLocks noGrp="true"/>
          </p:cNvSpPr>
          <p:nvPr>
            <p:ph type="sldNum" idx="12"/>
          </p:nvPr>
        </p:nvSpPr>
        <p:spPr>
          <a:prstGeom prst="rect">
            <a:avLst/>
          </a:prstGeom>
        </p:spPr>
        <p:txBody>
          <a:bodyPr/>
          <a:lstStyle/>
          <a:p>
            <a:pPr/>
            <a:fld id="{9ECBB5F7-F3A9-4784-AC2B-CDDA8B2C8A59}" type="slidenum">
              <a:rPr/>
              <a:t>‹#›</a:t>
            </a:fld>
            <a:endParaRPr lang="zh-CN" altLang="zh-CN"/>
          </a:p>
        </p:txBody>
      </p:sp>
    </p:spTree>
  </p:cSld>
  <p:clrMapOvr>
    <a:masterClrMapping/>
  </p:clrMapOvr>
</p:sldLayout>
</file>

<file path=ppt/slideMasters/_rels/slideMaster1.xml.rels><?xml version="1.0" encoding="UTF-8" standalone="yes"?><Relationships xmlns="http://schemas.openxmlformats.org/package/2006/relationships"><Relationship Id="rId9" Type="http://schemas.openxmlformats.org/officeDocument/2006/relationships/slideLayout" Target="../slideLayouts/slideLayout10.xml" /><Relationship Id="rId8" Type="http://schemas.openxmlformats.org/officeDocument/2006/relationships/slideLayout" Target="../slideLayouts/slideLayout9.xml" /><Relationship Id="rId10" Type="http://schemas.openxmlformats.org/officeDocument/2006/relationships/slideLayout" Target="../slideLayouts/slideLayout11.xml" /><Relationship Id="rId6" Type="http://schemas.openxmlformats.org/officeDocument/2006/relationships/slideLayout" Target="../slideLayouts/slideLayout7.xml" /><Relationship Id="rId0" Type="http://schemas.openxmlformats.org/officeDocument/2006/relationships/slideLayout" Target="../slideLayouts/slideLayout1.xml" /><Relationship Id="rId2" Type="http://schemas.openxmlformats.org/officeDocument/2006/relationships/slideLayout" Target="../slideLayouts/slideLayout3.xml" /><Relationship Id="rId3" Type="http://schemas.openxmlformats.org/officeDocument/2006/relationships/slideLayout" Target="../slideLayouts/slideLayout4.xml" /><Relationship Id="rId11" Type="http://schemas.openxmlformats.org/officeDocument/2006/relationships/theme" Target="../theme/theme1.xml" /><Relationship Id="rId4" Type="http://schemas.openxmlformats.org/officeDocument/2006/relationships/slideLayout" Target="../slideLayouts/slideLayout5.xml" /><Relationship Id="rId1" Type="http://schemas.openxmlformats.org/officeDocument/2006/relationships/slideLayout" Target="../slideLayouts/slideLayout2.xml" /><Relationship Id="rId5" Type="http://schemas.openxmlformats.org/officeDocument/2006/relationships/slideLayout" Target="../slideLayouts/slideLayout6.xml" /><Relationship Id="rId7" Type="http://schemas.openxmlformats.org/officeDocument/2006/relationships/slideLayout" Target="../slideLayouts/slideLayout8.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anchor="ctr">
            <a:normAutofit/>
          </a:bodyPr>
          <a:lstStyle/>
          <a:p>
            <a:pPr/>
            <a:r>
              <a:rPr lang="zh-CN" altLang="zh-CN"/>
              <a:t>单击此处编辑母版标题样式</a:t>
            </a:r>
            <a:endParaRPr/>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a:normAutofit/>
          </a:bodyPr>
          <a:lstStyle/>
          <a:p>
            <a:pPr lvl="0"/>
            <a:r>
              <a:rPr lang="zh-CN" altLang="zh-CN"/>
              <a:t>单击此处编辑母版文本样式</a:t>
            </a:r>
            <a:endParaRPr/>
          </a:p>
          <a:p>
            <a:pPr lvl="1"/>
            <a:r>
              <a:rPr lang="zh-CN" altLang="zh-CN"/>
              <a:t>二级</a:t>
            </a:r>
            <a:endParaRPr/>
          </a:p>
          <a:p>
            <a:pPr lvl="2"/>
            <a:r>
              <a:rPr lang="zh-CN" altLang="zh-CN"/>
              <a:t>三级</a:t>
            </a:r>
            <a:endParaRPr/>
          </a:p>
          <a:p>
            <a:pPr lvl="3"/>
            <a:r>
              <a:rPr lang="zh-CN" altLang="zh-CN"/>
              <a:t>四级</a:t>
            </a:r>
            <a:endParaRPr/>
          </a:p>
          <a:p>
            <a:pPr lvl="4"/>
            <a:r>
              <a:rPr lang="zh-CN" altLang="zh-CN"/>
              <a:t>五级</a:t>
            </a:r>
            <a:endParaRPr/>
          </a:p>
        </p:txBody>
      </p:sp>
      <p:sp>
        <p:nvSpPr>
          <p:cNvPr id="4" name="日期占位符 3"/>
          <p:cNvSpPr>
            <a:spLocks noGrp="true"/>
          </p:cNvSpPr>
          <p:nvPr>
            <p:ph type="dt" idx="2"/>
          </p:nvPr>
        </p:nvSpPr>
        <p:spPr>
          <a:xfrm>
            <a:off x="838200" y="6356350"/>
            <a:ext cx="2743200" cy="365125"/>
          </a:xfrm>
          <a:prstGeom prst="rect">
            <a:avLst/>
          </a:prstGeom>
        </p:spPr>
        <p:txBody>
          <a:bodyPr vert="horz" lIns="91440" tIns="45720" rIns="91440" bIns="45720" anchor="ctr"/>
          <a:lstStyle>
            <a:lvl1pPr lvl="0" algn="l">
              <a:defRPr sz="1200">
                <a:solidFill>
                  <a:schemeClr val="tx1">
                    <a:tint val="75000"/>
                  </a:schemeClr>
                </a:solidFill>
              </a:defRPr>
            </a:lvl1pPr>
          </a:lstStyle>
          <a:p>
            <a:pPr/>
            <a:fld id="{258905A1-66A8-41B4-8500-45B6E353A19E}" type="datetime1">
              <a:rPr/>
              <a:t>2022/12/22</a:t>
            </a:fld>
            <a:endParaRPr lang="zh-CN" altLang="zh-CN"/>
          </a:p>
        </p:txBody>
      </p:sp>
      <p:sp>
        <p:nvSpPr>
          <p:cNvPr id="5" name="页脚占位符 4"/>
          <p:cNvSpPr>
            <a:spLocks noGrp="true"/>
          </p:cNvSpPr>
          <p:nvPr>
            <p:ph type="ftr" idx="3"/>
          </p:nvPr>
        </p:nvSpPr>
        <p:spPr>
          <a:xfrm>
            <a:off x="4038600" y="6356350"/>
            <a:ext cx="4114800" cy="365125"/>
          </a:xfrm>
          <a:prstGeom prst="rect">
            <a:avLst/>
          </a:prstGeom>
        </p:spPr>
        <p:txBody>
          <a:bodyPr vert="horz" lIns="91440" tIns="45720" rIns="91440" bIns="45720" anchor="ctr"/>
          <a:lstStyle>
            <a:lvl1pPr lvl="0" algn="ctr">
              <a:defRPr sz="1200">
                <a:solidFill>
                  <a:schemeClr val="tx1">
                    <a:tint val="75000"/>
                  </a:schemeClr>
                </a:solidFill>
              </a:defRPr>
            </a:lvl1pPr>
          </a:lstStyle>
          <a:p>
            <a:pPr/>
            <a:endParaRPr lang="zh-CN" altLang="zh-CN"/>
          </a:p>
        </p:txBody>
      </p:sp>
      <p:sp>
        <p:nvSpPr>
          <p:cNvPr id="6" name="灯片编号占位符 5"/>
          <p:cNvSpPr>
            <a:spLocks noGrp="true"/>
          </p:cNvSpPr>
          <p:nvPr>
            <p:ph type="sldNum" idx="4"/>
          </p:nvPr>
        </p:nvSpPr>
        <p:spPr>
          <a:xfrm>
            <a:off x="8610600" y="6356350"/>
            <a:ext cx="2743200" cy="365125"/>
          </a:xfrm>
          <a:prstGeom prst="rect">
            <a:avLst/>
          </a:prstGeom>
        </p:spPr>
        <p:txBody>
          <a:bodyPr vert="horz" lIns="91440" tIns="45720" rIns="91440" bIns="45720" anchor="ctr"/>
          <a:lstStyle>
            <a:lvl1pPr lvl="0" algn="r">
              <a:defRPr sz="1200">
                <a:solidFill>
                  <a:schemeClr val="tx1">
                    <a:tint val="75000"/>
                  </a:schemeClr>
                </a:solidFill>
              </a:defRPr>
            </a:lvl1pPr>
          </a:lstStyle>
          <a:p>
            <a:pPr/>
            <a:fld id="{71D56F41-8DED-4DE8-A16A-5912936214B6}" type="slidenum">
              <a:rPr/>
              <a:t>‹#›</a:t>
            </a:fld>
            <a:endParaRPr lang="zh-CN" altLang="zh-CN"/>
          </a:p>
        </p:txBody>
      </p:sp>
    </p:spTree>
  </p:cSld>
  <p:clrMap bg1="lt1" tx1="dk1" bg2="lt2" tx2="dk2" accent1="accent1" accent2="accent2" accent3="accent3" accent4="accent4" accent5="accent5" accent6="accent6" hlink="hlink" folHlink="folHlink"/>
  <p:sldLayoutIdLst>
    <p:sldLayoutId id="2147483649" r:id="rId0"/>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txStyles>
    <p:titleStyle>
      <a:lvl1pPr lvl="0" algn="l" defTabSz="914400">
        <a:lnSpc>
          <a:spcPct val="130000"/>
        </a:lnSpc>
        <a:spcBef>
          <a:spcPct val="0"/>
        </a:spcBef>
        <a:buNone/>
        <a:defRPr sz="4400" kern="1200">
          <a:solidFill>
            <a:schemeClr val="tx1"/>
          </a:solidFill>
          <a:latin typeface="微软雅黑"/>
          <a:ea typeface="微软雅黑"/>
        </a:defRPr>
      </a:lvl1pPr>
    </p:titleStyle>
    <p:bodyStyle>
      <a:lvl1pPr marL="228600" lvl="0" indent="-228600" algn="l" defTabSz="914400">
        <a:lnSpc>
          <a:spcPct val="130000"/>
        </a:lnSpc>
        <a:spcBef>
          <a:spcPts val="1000"/>
        </a:spcBef>
        <a:buFont typeface="Arial" charset="0"/>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Arial" charset="0"/>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Arial" charset="0"/>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Arial" charset="0"/>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Arial" charset="0"/>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Arial" charset="0"/>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Arial" charset="0"/>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Arial" charset="0"/>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Arial" charset="0"/>
        <a:buChar char="•"/>
        <a:defRPr sz="1800" kern="1200">
          <a:solidFill>
            <a:schemeClr val="tx1"/>
          </a:solidFill>
          <a:latin typeface="微软雅黑"/>
          <a:ea typeface="微软雅黑"/>
        </a:defRPr>
      </a:lvl9pPr>
    </p:bodyStyle>
    <p:other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image" Target="media/image1.png" /><Relationship Id="rId0" Type="http://schemas.openxmlformats.org/officeDocument/2006/relationships/slideLayout" Target="../slideLayouts/slideLayout2.xml" /></Relationships>
</file>

<file path=ppt/slides/_rels/slide10.xml.rels><?xml version="1.0" encoding="UTF-8" standalone="yes"?><Relationships xmlns="http://schemas.openxmlformats.org/package/2006/relationships"><Relationship Id="rId0" Type="http://schemas.openxmlformats.org/officeDocument/2006/relationships/slideLayout" Target="../slideLayouts/slideLayout2.xml" /></Relationships>
</file>

<file path=ppt/slides/_rels/slide11.xml.rels><?xml version="1.0" encoding="UTF-8" standalone="yes"?><Relationships xmlns="http://schemas.openxmlformats.org/package/2006/relationships"><Relationship Id="rId0" Type="http://schemas.openxmlformats.org/officeDocument/2006/relationships/slideLayout" Target="../slideLayouts/slideLayout2.xml" /></Relationships>
</file>

<file path=ppt/slides/_rels/slide12.xml.rels><?xml version="1.0" encoding="UTF-8" standalone="yes"?><Relationships xmlns="http://schemas.openxmlformats.org/package/2006/relationships"><Relationship Id="rId0" Type="http://schemas.openxmlformats.org/officeDocument/2006/relationships/slideLayout" Target="../slideLayouts/slideLayout2.xml" /></Relationships>
</file>

<file path=ppt/slides/_rels/slide13.xml.rels><?xml version="1.0" encoding="UTF-8" standalone="yes"?><Relationships xmlns="http://schemas.openxmlformats.org/package/2006/relationships"><Relationship Id="rId0" Type="http://schemas.openxmlformats.org/officeDocument/2006/relationships/slideLayout" Target="../slideLayouts/slideLayout2.xml" /></Relationships>
</file>

<file path=ppt/slides/_rels/slide14.xml.rels><?xml version="1.0" encoding="UTF-8" standalone="yes"?><Relationships xmlns="http://schemas.openxmlformats.org/package/2006/relationships"><Relationship Id="rId0" Type="http://schemas.openxmlformats.org/officeDocument/2006/relationships/slideLayout" Target="../slideLayouts/slideLayout2.xml" /></Relationships>
</file>

<file path=ppt/slides/_rels/slide15.xml.rels><?xml version="1.0" encoding="UTF-8" standalone="yes"?><Relationships xmlns="http://schemas.openxmlformats.org/package/2006/relationships"><Relationship Id="rId0" Type="http://schemas.openxmlformats.org/officeDocument/2006/relationships/slideLayout" Target="../slideLayouts/slideLayout2.xml" /></Relationships>
</file>

<file path=ppt/slides/_rels/slide16.xml.rels><?xml version="1.0" encoding="UTF-8" standalone="yes"?><Relationships xmlns="http://schemas.openxmlformats.org/package/2006/relationships"><Relationship Id="rId0" Type="http://schemas.openxmlformats.org/officeDocument/2006/relationships/slideLayout" Target="../slideLayouts/slideLayout2.xml" /></Relationships>
</file>

<file path=ppt/slides/_rels/slide17.xml.rels><?xml version="1.0" encoding="UTF-8" standalone="yes"?><Relationships xmlns="http://schemas.openxmlformats.org/package/2006/relationships"><Relationship Id="rId0" Type="http://schemas.openxmlformats.org/officeDocument/2006/relationships/slideLayout" Target="../slideLayouts/slideLayout2.xml" /></Relationships>
</file>

<file path=ppt/slides/_rels/slide18.xml.rels><?xml version="1.0" encoding="UTF-8" standalone="yes"?><Relationships xmlns="http://schemas.openxmlformats.org/package/2006/relationships"><Relationship Id="rId0" Type="http://schemas.openxmlformats.org/officeDocument/2006/relationships/slideLayout" Target="../slideLayouts/slideLayout2.xml" /></Relationships>
</file>

<file path=ppt/slides/_rels/slide19.xml.rels><?xml version="1.0" encoding="UTF-8" standalone="yes"?><Relationships xmlns="http://schemas.openxmlformats.org/package/2006/relationships"><Relationship Id="rId0" Type="http://schemas.openxmlformats.org/officeDocument/2006/relationships/slideLayout" Target="../slideLayouts/slideLayout2.xml" /></Relationships>
</file>

<file path=ppt/slides/_rels/slide2.xml.rels><?xml version="1.0" encoding="UTF-8" standalone="yes"?><Relationships xmlns="http://schemas.openxmlformats.org/package/2006/relationships"><Relationship Id="rId0" Type="http://schemas.openxmlformats.org/officeDocument/2006/relationships/slideLayout" Target="../slideLayouts/slideLayout1.xml" /></Relationships>
</file>

<file path=ppt/slides/_rels/slide3.xml.rels><?xml version="1.0" encoding="UTF-8" standalone="yes"?><Relationships xmlns="http://schemas.openxmlformats.org/package/2006/relationships"><Relationship Id="rId0" Type="http://schemas.openxmlformats.org/officeDocument/2006/relationships/slideLayout" Target="../slideLayouts/slideLayout2.xml" /></Relationships>
</file>

<file path=ppt/slides/_rels/slide4.xml.rels><?xml version="1.0" encoding="UTF-8" standalone="yes"?><Relationships xmlns="http://schemas.openxmlformats.org/package/2006/relationships"><Relationship Id="rId0" Type="http://schemas.openxmlformats.org/officeDocument/2006/relationships/slideLayout" Target="../slideLayouts/slideLayout2.xml" /></Relationships>
</file>

<file path=ppt/slides/_rels/slide5.xml.rels><?xml version="1.0" encoding="UTF-8" standalone="yes"?><Relationships xmlns="http://schemas.openxmlformats.org/package/2006/relationships"><Relationship Id="rId1" Type="http://schemas.openxmlformats.org/officeDocument/2006/relationships/image" Target="media/image2.png" /><Relationship Id="rId0" Type="http://schemas.openxmlformats.org/officeDocument/2006/relationships/slideLayout" Target="../slideLayouts/slideLayout2.xml" /></Relationships>
</file>

<file path=ppt/slides/_rels/slide6.xml.rels><?xml version="1.0" encoding="UTF-8" standalone="yes"?><Relationships xmlns="http://schemas.openxmlformats.org/package/2006/relationships"><Relationship Id="rId0" Type="http://schemas.openxmlformats.org/officeDocument/2006/relationships/slideLayout" Target="../slideLayouts/slideLayout2.xml" /></Relationships>
</file>

<file path=ppt/slides/_rels/slide7.xml.rels><?xml version="1.0" encoding="UTF-8" standalone="yes"?><Relationships xmlns="http://schemas.openxmlformats.org/package/2006/relationships"><Relationship Id="rId0" Type="http://schemas.openxmlformats.org/officeDocument/2006/relationships/slideLayout" Target="../slideLayouts/slideLayout2.xml" /></Relationships>
</file>

<file path=ppt/slides/_rels/slide8.xml.rels><?xml version="1.0" encoding="UTF-8" standalone="yes"?><Relationships xmlns="http://schemas.openxmlformats.org/package/2006/relationships"><Relationship Id="rId0" Type="http://schemas.openxmlformats.org/officeDocument/2006/relationships/slideLayout" Target="../slideLayouts/slideLayout2.xml" /></Relationships>
</file>

<file path=ppt/slides/_rels/slide9.xml.rels><?xml version="1.0" encoding="UTF-8" standalone="yes"?><Relationships xmlns="http://schemas.openxmlformats.org/package/2006/relationships"><Relationship Id="rId1" Type="http://schemas.openxmlformats.org/officeDocument/2006/relationships/image" Target="media/image3.png" /><Relationship Id="rId0"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a:prstGeom prst="rect">
            <a:avLst/>
          </a:prstGeom>
        </p:spPr>
        <p:txBody>
          <a:bodyPr/>
          <a:p>
            <a:pPr/>
            <a:endParaRPr/>
          </a:p>
        </p:txBody>
      </p:sp>
      <p:sp>
        <p:nvSpPr>
          <p:cNvPr id="3" name="内容占位符 2"/>
          <p:cNvSpPr>
            <a:spLocks noGrp="true"/>
          </p:cNvSpPr>
          <p:nvPr>
            <p:ph idx="1"/>
          </p:nvPr>
        </p:nvSpPr>
        <p:spPr>
          <a:prstGeom prst="rect">
            <a:avLst/>
          </a:prstGeom>
        </p:spPr>
        <p:txBody>
          <a:bodyPr/>
          <a:p>
            <a:pPr/>
            <a:endParaRPr/>
          </a:p>
        </p:txBody>
      </p:sp>
      <p:pic>
        <p:nvPicPr>
          <p:cNvPr id="4" name=""/>
          <p:cNvPicPr>
            <a:picLocks noChangeAspect="true"/>
          </p:cNvPicPr>
          <p:nvPr/>
        </p:nvPicPr>
        <p:blipFill>
          <a:blip r:embed="rId1"/>
          <a:stretch>
            <a:fillRect/>
          </a:stretch>
        </p:blipFill>
        <p:spPr>
          <a:xfrm>
            <a:off x="3868" y="0"/>
            <a:ext cx="12184263" cy="6858000"/>
          </a:xfrm>
          <a:prstGeom prst="rect"/>
          <a:ln/>
        </p:spPr>
      </p:pic>
    </p:spTree>
  </p:cSld>
</p:sld>
</file>

<file path=ppt/slides/slide10.xml><?xml version="1.0" encoding="utf-8"?>
<p:sld xmlns:a="http://schemas.openxmlformats.org/drawingml/2006/main" xmlns:p="http://schemas.openxmlformats.org/presentationml/2006/main">
  <p:cSld>
    <p:spTree>
      <p:nvGrpSpPr>
        <p:cNvPr id="5" name=""/>
        <p:cNvGrpSpPr/>
        <p:nvPr/>
      </p:nvGrpSpPr>
      <p:grpSpPr>
        <a:xfrm>
          <a:off x="0" y="0"/>
          <a:ext cx="0" cy="0"/>
          <a:chOff x="0" y="0"/>
          <a:chExt cx="0" cy="0"/>
        </a:xfrm>
      </p:grpSpPr>
      <p:sp>
        <p:nvSpPr>
          <p:cNvPr id="6" name="标题 1"/>
          <p:cNvSpPr>
            <a:spLocks noGrp="true"/>
          </p:cNvSpPr>
          <p:nvPr>
            <p:ph type="title"/>
          </p:nvPr>
        </p:nvSpPr>
        <p:spPr>
          <a:prstGeom prst="rect">
            <a:avLst/>
          </a:prstGeom>
        </p:spPr>
        <p:txBody>
          <a:bodyPr>
            <a:normAutofit fontScale="100000"/>
          </a:bodyPr>
          <a:lstStyle/>
          <a:p>
            <a:pPr algn="thaiDist"/>
            <a:r>
              <a:rPr lang="zh-CN" b="true">
                <a:solidFill>
                  <a:srgbClr val="000000">
                    <a:alpha val="100000"/>
                  </a:srgbClr>
                </a:solidFill>
                <a:highlight>
                  <a:srgbClr val="FFFFFF">
                    <a:alpha val="100000"/>
                  </a:srgbClr>
                </a:highlight>
                <a:latin typeface="inherit"/>
                <a:ea typeface="inherit"/>
              </a:rPr>
              <a:t>稳定币收益最大化</a:t>
            </a:r>
            <a:endParaRPr/>
          </a:p>
        </p:txBody>
      </p:sp>
      <p:sp>
        <p:nvSpPr>
          <p:cNvPr id="7" name="内容占位符 2"/>
          <p:cNvSpPr>
            <a:spLocks noGrp="true"/>
          </p:cNvSpPr>
          <p:nvPr>
            <p:ph idx="1"/>
          </p:nvPr>
        </p:nvSpPr>
        <p:spPr>
          <a:prstGeom prst="rect">
            <a:avLst/>
          </a:prstGeom>
        </p:spPr>
        <p:txBody>
          <a:bodyPr>
            <a:normAutofit fontScale="100000"/>
          </a:bodyPr>
          <a:lstStyle/>
          <a:p>
            <a:pPr>
              <a:buFont typeface="Arial" charset="0"/>
              <a:buChar char="•"/>
            </a:pPr>
            <a:r>
              <a:rPr lang="zh-CN">
                <a:solidFill>
                  <a:srgbClr val="333333">
                    <a:alpha val="100000"/>
                  </a:srgbClr>
                </a:solidFill>
                <a:highlight>
                  <a:srgbClr val="FFFFFF">
                    <a:alpha val="100000"/>
                  </a:srgbClr>
                </a:highlight>
                <a:latin typeface="Roboto"/>
                <a:ea typeface="Roboto"/>
              </a:rPr>
              <a:t>Blast 不仅限于 ETH。当您将 USDC、USDT 和 DAI 等稳定币连接到 Blast 时，它们会部署在类似于链上国库券的协议中，收益通过 USDB（Blast 的自动基础稳定币）返还给用户。</a:t>
            </a:r>
            <a:endParaRPr/>
          </a:p>
        </p:txBody>
      </p:sp>
    </p:spTree>
  </p:cSld>
</p:sld>
</file>

<file path=ppt/slides/slide11.xml><?xml version="1.0" encoding="utf-8"?>
<p:sld xmlns:a="http://schemas.openxmlformats.org/drawingml/2006/main" xmlns:p="http://schemas.openxmlformats.org/presentationml/2006/main">
  <p:cSld>
    <p:spTree>
      <p:nvGrpSpPr>
        <p:cNvPr id="8" name=""/>
        <p:cNvGrpSpPr/>
        <p:nvPr/>
      </p:nvGrpSpPr>
      <p:grpSpPr>
        <a:xfrm>
          <a:off x="0" y="0"/>
          <a:ext cx="0" cy="0"/>
          <a:chOff x="0" y="0"/>
          <a:chExt cx="0" cy="0"/>
        </a:xfrm>
      </p:grpSpPr>
      <p:sp>
        <p:nvSpPr>
          <p:cNvPr id="9" name="标题 1"/>
          <p:cNvSpPr>
            <a:spLocks noGrp="true"/>
          </p:cNvSpPr>
          <p:nvPr>
            <p:ph type="title"/>
          </p:nvPr>
        </p:nvSpPr>
        <p:spPr>
          <a:prstGeom prst="rect">
            <a:avLst/>
          </a:prstGeom>
        </p:spPr>
        <p:txBody>
          <a:bodyPr>
            <a:normAutofit fontScale="100000"/>
          </a:bodyPr>
          <a:lstStyle/>
          <a:p>
            <a:pPr algn="thaiDist"/>
            <a:r>
              <a:rPr lang="zh-CN" b="true">
                <a:solidFill>
                  <a:srgbClr val="000000">
                    <a:alpha val="100000"/>
                  </a:srgbClr>
                </a:solidFill>
                <a:highlight>
                  <a:srgbClr val="FFFFFF">
                    <a:alpha val="100000"/>
                  </a:srgbClr>
                </a:highlight>
                <a:latin typeface="inherit"/>
                <a:ea typeface="inherit"/>
              </a:rPr>
              <a:t>EVM 兼容性和用户体验</a:t>
            </a:r>
            <a:endParaRPr/>
          </a:p>
        </p:txBody>
      </p:sp>
      <p:sp>
        <p:nvSpPr>
          <p:cNvPr id="10" name="内容占位符 2"/>
          <p:cNvSpPr>
            <a:spLocks noGrp="true"/>
          </p:cNvSpPr>
          <p:nvPr>
            <p:ph idx="1"/>
          </p:nvPr>
        </p:nvSpPr>
        <p:spPr>
          <a:prstGeom prst="rect">
            <a:avLst/>
          </a:prstGeom>
        </p:spPr>
        <p:txBody>
          <a:bodyPr>
            <a:normAutofit fontScale="100000"/>
          </a:bodyPr>
          <a:lstStyle/>
          <a:p>
            <a:pPr>
              <a:buFont typeface="Arial" charset="0"/>
              <a:buChar char="•"/>
            </a:pPr>
            <a:r>
              <a:rPr lang="zh-CN">
                <a:solidFill>
                  <a:srgbClr val="333333">
                    <a:alpha val="100000"/>
                  </a:srgbClr>
                </a:solidFill>
                <a:highlight>
                  <a:srgbClr val="FFFFFF">
                    <a:alpha val="100000"/>
                  </a:srgbClr>
                </a:highlight>
                <a:latin typeface="Roboto"/>
                <a:ea typeface="Roboto"/>
              </a:rPr>
              <a:t>Blast 不仅仅意味着更高的产量，还意味着更高的产量。它还与熟悉度和易用性有关。作为与 EVM 兼容的乐观汇总，它提供了基线产量增强，而不会改变加密货币爱好者习惯的用户体验。</a:t>
            </a:r>
            <a:endParaRPr/>
          </a:p>
        </p:txBody>
      </p:sp>
    </p:spTree>
  </p:cSld>
</p:sld>
</file>

<file path=ppt/slides/slide12.xml><?xml version="1.0" encoding="utf-8"?>
<p:sld xmlns:a="http://schemas.openxmlformats.org/drawingml/2006/main" xmlns:p="http://schemas.openxmlformats.org/presentationml/2006/main">
  <p:cSld>
    <p:spTree>
      <p:nvGrpSpPr>
        <p:cNvPr id="11" name=""/>
        <p:cNvGrpSpPr/>
        <p:nvPr/>
      </p:nvGrpSpPr>
      <p:grpSpPr>
        <a:xfrm>
          <a:off x="0" y="0"/>
          <a:ext cx="0" cy="0"/>
          <a:chOff x="0" y="0"/>
          <a:chExt cx="0" cy="0"/>
        </a:xfrm>
      </p:grpSpPr>
      <p:sp>
        <p:nvSpPr>
          <p:cNvPr id="12" name="标题 1"/>
          <p:cNvSpPr>
            <a:spLocks noGrp="true"/>
          </p:cNvSpPr>
          <p:nvPr>
            <p:ph type="title"/>
          </p:nvPr>
        </p:nvSpPr>
        <p:spPr>
          <a:prstGeom prst="rect">
            <a:avLst/>
          </a:prstGeom>
        </p:spPr>
        <p:txBody>
          <a:bodyPr>
            <a:normAutofit fontScale="90000"/>
          </a:bodyPr>
          <a:lstStyle/>
          <a:p>
            <a:pPr algn="thaiDist">
              <a:buNone/>
            </a:pPr>
            <a:r>
              <a:rPr lang="zh-CN" b="true">
                <a:solidFill>
                  <a:srgbClr val="000000">
                    <a:alpha val="100000"/>
                  </a:srgbClr>
                </a:solidFill>
                <a:highlight>
                  <a:srgbClr val="FFFFFF">
                    <a:alpha val="100000"/>
                  </a:srgbClr>
                </a:highlight>
                <a:latin typeface="inherit"/>
                <a:ea typeface="inherit"/>
              </a:rPr>
              <a:t>如何加入 Blast Layer2 抢先体验：跨链到 Blast Layer 2</a:t>
            </a:r>
            <a:endParaRPr/>
          </a:p>
        </p:txBody>
      </p:sp>
      <p:sp>
        <p:nvSpPr>
          <p:cNvPr id="13" name="内容占位符 2"/>
          <p:cNvSpPr>
            <a:spLocks noGrp="true"/>
          </p:cNvSpPr>
          <p:nvPr>
            <p:ph idx="1"/>
          </p:nvPr>
        </p:nvSpPr>
        <p:spPr>
          <a:prstGeom prst="rect">
            <a:avLst/>
          </a:prstGeom>
        </p:spPr>
        <p:txBody>
          <a:bodyPr>
            <a:normAutofit fontScale="100000"/>
          </a:bodyPr>
          <a:lstStyle/>
          <a:p>
            <a:pPr algn="thaiDist">
              <a:buFont typeface="Arial" charset="0"/>
              <a:buChar char="•"/>
            </a:pPr>
            <a:r>
              <a:rPr lang="zh-CN" b="true">
                <a:solidFill>
                  <a:srgbClr val="000000">
                    <a:alpha val="100000"/>
                  </a:srgbClr>
                </a:solidFill>
                <a:highlight>
                  <a:srgbClr val="FFFFFF">
                    <a:alpha val="100000"/>
                  </a:srgbClr>
                </a:highlight>
                <a:latin typeface="inherit"/>
                <a:ea typeface="inherit"/>
              </a:rPr>
              <a:t>第 1 步：抢先体验</a:t>
            </a:r>
            <a:endParaRPr/>
          </a:p>
          <a:p>
            <a:pPr algn="thaiDist">
              <a:buFont typeface="Arial" charset="0"/>
              <a:buChar char="•"/>
            </a:pPr>
            <a:r>
              <a:rPr lang="zh-CN">
                <a:solidFill>
                  <a:srgbClr val="333333">
                    <a:alpha val="100000"/>
                  </a:srgbClr>
                </a:solidFill>
                <a:highlight>
                  <a:srgbClr val="FFFFFF">
                    <a:alpha val="100000"/>
                  </a:srgbClr>
                </a:highlight>
                <a:latin typeface="Roboto"/>
                <a:ea typeface="Roboto"/>
              </a:rPr>
              <a:t>要开始使用 Blast，您需要获得早期访问邀请。</a:t>
            </a:r>
            <a:endParaRPr/>
          </a:p>
          <a:p>
            <a:pPr algn="thaiDist">
              <a:buFont typeface="Arial" charset="0"/>
              <a:buChar char="•"/>
            </a:pPr>
            <a:r>
              <a:rPr lang="zh-CN" b="true">
                <a:solidFill>
                  <a:srgbClr val="000000">
                    <a:alpha val="100000"/>
                  </a:srgbClr>
                </a:solidFill>
                <a:highlight>
                  <a:srgbClr val="FFFFFF">
                    <a:alpha val="100000"/>
                  </a:srgbClr>
                </a:highlight>
                <a:latin typeface="inherit"/>
                <a:ea typeface="inherit"/>
              </a:rPr>
              <a:t>第 2 步：跨链您的资产</a:t>
            </a:r>
            <a:endParaRPr/>
          </a:p>
          <a:p>
            <a:pPr>
              <a:buFont typeface="Arial" charset="0"/>
              <a:buChar char="•"/>
            </a:pPr>
            <a:r>
              <a:rPr lang="zh-CN">
                <a:latin typeface="inherit"/>
                <a:ea typeface="inherit"/>
              </a:rPr>
              <a:t>一旦获得访问权限，您就可以将您的 ETH 和稳定币（USDC、USDT、DAI）桥接到 Blast。此过程与其他 L2 解决方案类似，涉及将您的钱包连接到 Blast 平台并遵循桥接说明。</a:t>
            </a:r>
            <a:endParaRPr/>
          </a:p>
        </p:txBody>
      </p:sp>
    </p:spTree>
  </p:cSld>
</p:sld>
</file>

<file path=ppt/slides/slide13.xml><?xml version="1.0" encoding="utf-8"?>
<p:sld xmlns:a="http://schemas.openxmlformats.org/drawingml/2006/main" xmlns:p="http://schemas.openxmlformats.org/presentationml/2006/main">
  <p:cSld>
    <p:spTree>
      <p:nvGrpSpPr>
        <p:cNvPr id="14" name=""/>
        <p:cNvGrpSpPr/>
        <p:nvPr/>
      </p:nvGrpSpPr>
      <p:grpSpPr>
        <a:xfrm>
          <a:off x="0" y="0"/>
          <a:ext cx="0" cy="0"/>
          <a:chOff x="0" y="0"/>
          <a:chExt cx="0" cy="0"/>
        </a:xfrm>
      </p:grpSpPr>
      <p:sp>
        <p:nvSpPr>
          <p:cNvPr id="15" name="标题 1"/>
          <p:cNvSpPr>
            <a:spLocks noGrp="true"/>
          </p:cNvSpPr>
          <p:nvPr>
            <p:ph type="title"/>
          </p:nvPr>
        </p:nvSpPr>
        <p:spPr>
          <a:prstGeom prst="rect">
            <a:avLst/>
          </a:prstGeom>
        </p:spPr>
        <p:txBody>
          <a:bodyPr>
            <a:normAutofit fontScale="100000"/>
          </a:bodyPr>
          <a:lstStyle/>
          <a:p>
            <a:pPr algn="thaiDist">
              <a:buNone/>
            </a:pPr>
            <a:r>
              <a:rPr lang="en-US" b="true">
                <a:solidFill>
                  <a:srgbClr val="000000">
                    <a:alpha val="100000"/>
                  </a:srgbClr>
                </a:solidFill>
                <a:highlight>
                  <a:srgbClr val="FFFFFF">
                    <a:alpha val="100000"/>
                  </a:srgbClr>
                </a:highlight>
                <a:latin typeface="inherit"/>
                <a:ea typeface="inherit"/>
              </a:rPr>
              <a:t>Farming </a:t>
            </a:r>
            <a:r>
              <a:rPr lang="zh-CN" b="true">
                <a:solidFill>
                  <a:srgbClr val="000000">
                    <a:alpha val="100000"/>
                  </a:srgbClr>
                </a:solidFill>
                <a:highlight>
                  <a:srgbClr val="FFFFFF">
                    <a:alpha val="100000"/>
                  </a:srgbClr>
                </a:highlight>
                <a:latin typeface="inherit"/>
                <a:ea typeface="inherit"/>
              </a:rPr>
              <a:t>Blast Layer2 空投</a:t>
            </a:r>
            <a:endParaRPr/>
          </a:p>
        </p:txBody>
      </p:sp>
      <p:sp>
        <p:nvSpPr>
          <p:cNvPr id="16" name="内容占位符 2"/>
          <p:cNvSpPr>
            <a:spLocks noGrp="true"/>
          </p:cNvSpPr>
          <p:nvPr>
            <p:ph idx="1"/>
          </p:nvPr>
        </p:nvSpPr>
        <p:spPr>
          <a:prstGeom prst="rect">
            <a:avLst/>
          </a:prstGeom>
        </p:spPr>
        <p:txBody>
          <a:bodyPr>
            <a:normAutofit fontScale="100000"/>
          </a:bodyPr>
          <a:lstStyle/>
          <a:p>
            <a:pPr algn="thaiDist">
              <a:buFont typeface="Arial" charset="0"/>
              <a:buChar char="•"/>
            </a:pPr>
            <a:r>
              <a:rPr lang="en-US" b="true">
                <a:solidFill>
                  <a:srgbClr val="000000">
                    <a:alpha val="100000"/>
                  </a:srgbClr>
                </a:solidFill>
                <a:highlight>
                  <a:srgbClr val="FFFFFF">
                    <a:alpha val="100000"/>
                  </a:srgbClr>
                </a:highlight>
                <a:latin typeface="inherit"/>
                <a:ea typeface="inherit"/>
              </a:rPr>
              <a:t>Earning Yield </a:t>
            </a:r>
            <a:r>
              <a:rPr lang="zh-CN" b="true">
                <a:solidFill>
                  <a:srgbClr val="000000">
                    <a:alpha val="100000"/>
                  </a:srgbClr>
                </a:solidFill>
                <a:highlight>
                  <a:srgbClr val="FFFFFF">
                    <a:alpha val="100000"/>
                  </a:srgbClr>
                </a:highlight>
                <a:latin typeface="inherit"/>
                <a:ea typeface="inherit"/>
              </a:rPr>
              <a:t>收益率</a:t>
            </a:r>
            <a:endParaRPr/>
          </a:p>
          <a:p>
            <a:pPr>
              <a:buFont typeface="Arial" charset="0"/>
              <a:buChar char="•"/>
            </a:pPr>
            <a:r>
              <a:rPr lang="zh-CN">
                <a:solidFill>
                  <a:srgbClr val="333333">
                    <a:alpha val="100000"/>
                  </a:srgbClr>
                </a:solidFill>
                <a:highlight>
                  <a:srgbClr val="FFFFFF">
                    <a:alpha val="100000"/>
                  </a:srgbClr>
                </a:highlight>
                <a:latin typeface="Roboto"/>
                <a:ea typeface="Roboto"/>
              </a:rPr>
              <a:t>通过将资产桥接到 Blast，您将自动开始赚取收益：ETH 为 4%，稳定币为 5%。与其他 L2 解决方案相比，此产量具有显着优势。</a:t>
            </a:r>
            <a:endParaRPr/>
          </a:p>
          <a:p>
            <a:pPr algn="thaiDist">
              <a:buFont typeface="Arial" charset="0"/>
              <a:buChar char="•"/>
            </a:pPr>
            <a:r>
              <a:rPr lang="zh-CN" b="true">
                <a:solidFill>
                  <a:srgbClr val="000000">
                    <a:alpha val="100000"/>
                  </a:srgbClr>
                </a:solidFill>
                <a:highlight>
                  <a:srgbClr val="FFFFFF">
                    <a:alpha val="100000"/>
                  </a:srgbClr>
                </a:highlight>
                <a:latin typeface="inherit"/>
                <a:ea typeface="inherit"/>
              </a:rPr>
              <a:t>积累</a:t>
            </a:r>
            <a:r>
              <a:rPr lang="en-US" b="true">
                <a:solidFill>
                  <a:srgbClr val="000000">
                    <a:alpha val="100000"/>
                  </a:srgbClr>
                </a:solidFill>
                <a:highlight>
                  <a:srgbClr val="FFFFFF">
                    <a:alpha val="100000"/>
                  </a:srgbClr>
                </a:highlight>
                <a:latin typeface="inherit"/>
                <a:ea typeface="inherit"/>
              </a:rPr>
              <a:t>BLAST </a:t>
            </a:r>
            <a:r>
              <a:rPr lang="zh-CN" b="true">
                <a:solidFill>
                  <a:srgbClr val="000000">
                    <a:alpha val="100000"/>
                  </a:srgbClr>
                </a:solidFill>
                <a:highlight>
                  <a:srgbClr val="FFFFFF">
                    <a:alpha val="100000"/>
                  </a:srgbClr>
                </a:highlight>
                <a:latin typeface="inherit"/>
                <a:ea typeface="inherit"/>
              </a:rPr>
              <a:t>分数</a:t>
            </a:r>
            <a:endParaRPr/>
          </a:p>
          <a:p>
            <a:pPr>
              <a:buFont typeface="Arial" charset="0"/>
              <a:buChar char="•"/>
            </a:pPr>
            <a:r>
              <a:rPr lang="zh-CN">
                <a:solidFill>
                  <a:srgbClr val="333333">
                    <a:alpha val="100000"/>
                  </a:srgbClr>
                </a:solidFill>
                <a:highlight>
                  <a:srgbClr val="FFFFFF">
                    <a:alpha val="100000"/>
                  </a:srgbClr>
                </a:highlight>
                <a:latin typeface="Roboto"/>
                <a:ea typeface="Roboto"/>
              </a:rPr>
              <a:t>除了收益之外，抢先体验参与者还可以获得 Blast 积分。</a:t>
            </a:r>
            <a:r>
              <a:rPr lang="zh-CN">
                <a:solidFill>
                  <a:srgbClr val="333333">
                    <a:alpha val="100000"/>
                  </a:srgbClr>
                </a:solidFill>
                <a:highlight>
                  <a:srgbClr val="FFFFFF">
                    <a:alpha val="100000"/>
                  </a:srgbClr>
                </a:highlight>
                <a:latin typeface="Roboto"/>
                <a:ea typeface="Roboto"/>
              </a:rPr>
              <a:t>这些积分的数量取决于桥接资产的数量以及您邀请到平台的用户数量。</a:t>
            </a:r>
            <a:endParaRPr/>
          </a:p>
        </p:txBody>
      </p:sp>
    </p:spTree>
  </p:cSld>
</p:sld>
</file>

<file path=ppt/slides/slide14.xml><?xml version="1.0" encoding="utf-8"?>
<p:sld xmlns:a="http://schemas.openxmlformats.org/drawingml/2006/main" xmlns:p="http://schemas.openxmlformats.org/presentationml/2006/main">
  <p:cSld>
    <p:spTree>
      <p:nvGrpSpPr>
        <p:cNvPr id="17" name=""/>
        <p:cNvGrpSpPr/>
        <p:nvPr/>
      </p:nvGrpSpPr>
      <p:grpSpPr>
        <a:xfrm>
          <a:off x="0" y="0"/>
          <a:ext cx="0" cy="0"/>
          <a:chOff x="0" y="0"/>
          <a:chExt cx="0" cy="0"/>
        </a:xfrm>
      </p:grpSpPr>
      <p:sp>
        <p:nvSpPr>
          <p:cNvPr id="18" name="标题 1"/>
          <p:cNvSpPr>
            <a:spLocks noGrp="true"/>
          </p:cNvSpPr>
          <p:nvPr>
            <p:ph type="title"/>
          </p:nvPr>
        </p:nvSpPr>
        <p:spPr>
          <a:prstGeom prst="rect">
            <a:avLst/>
          </a:prstGeom>
        </p:spPr>
        <p:txBody>
          <a:bodyPr>
            <a:normAutofit fontScale="100000"/>
          </a:bodyPr>
          <a:lstStyle/>
          <a:p>
            <a:pPr>
              <a:buNone/>
            </a:pPr>
            <a:r>
              <a:rPr lang="zh-CN"/>
              <a:t>关于</a:t>
            </a:r>
            <a:r>
              <a:rPr lang="en-US"/>
              <a:t>Blast </a:t>
            </a:r>
            <a:r>
              <a:rPr lang="zh-CN"/>
              <a:t>分数</a:t>
            </a:r>
            <a:endParaRPr/>
          </a:p>
        </p:txBody>
      </p:sp>
      <p:sp>
        <p:nvSpPr>
          <p:cNvPr id="19" name="内容占位符 2"/>
          <p:cNvSpPr>
            <a:spLocks noGrp="true"/>
          </p:cNvSpPr>
          <p:nvPr>
            <p:ph idx="1"/>
          </p:nvPr>
        </p:nvSpPr>
        <p:spPr>
          <a:prstGeom prst="rect">
            <a:avLst/>
          </a:prstGeom>
        </p:spPr>
        <p:txBody>
          <a:bodyPr>
            <a:normAutofit fontScale="100000"/>
          </a:bodyPr>
          <a:lstStyle/>
          <a:p>
            <a:pPr algn="thaiDist">
              <a:buFont typeface="Arial" charset="0"/>
              <a:buChar char="•"/>
            </a:pPr>
            <a:r>
              <a:rPr lang="zh-CN" b="true">
                <a:solidFill>
                  <a:srgbClr val="000000">
                    <a:alpha val="100000"/>
                  </a:srgbClr>
                </a:solidFill>
                <a:highlight>
                  <a:srgbClr val="FFFFFF">
                    <a:alpha val="100000"/>
                  </a:srgbClr>
                </a:highlight>
                <a:latin typeface="inherit"/>
                <a:ea typeface="inherit"/>
              </a:rPr>
              <a:t>主网发布（2024 年 2 月）</a:t>
            </a:r>
            <a:endParaRPr/>
          </a:p>
          <a:p>
            <a:pPr>
              <a:buFont typeface="Arial" charset="0"/>
              <a:buChar char="•"/>
            </a:pPr>
            <a:r>
              <a:rPr lang="zh-CN">
                <a:solidFill>
                  <a:srgbClr val="333333">
                    <a:alpha val="100000"/>
                  </a:srgbClr>
                </a:solidFill>
                <a:highlight>
                  <a:srgbClr val="FFFFFF">
                    <a:alpha val="100000"/>
                  </a:srgbClr>
                </a:highlight>
                <a:latin typeface="Roboto"/>
                <a:ea typeface="Roboto"/>
              </a:rPr>
              <a:t>随着主网的启动，dapp 将上线，并且将启用提现。这就是您的</a:t>
            </a:r>
            <a:r>
              <a:rPr lang="en-US">
                <a:solidFill>
                  <a:srgbClr val="333333">
                    <a:alpha val="100000"/>
                  </a:srgbClr>
                </a:solidFill>
                <a:highlight>
                  <a:srgbClr val="FFFFFF">
                    <a:alpha val="100000"/>
                  </a:srgbClr>
                </a:highlight>
                <a:latin typeface="Roboto"/>
                <a:ea typeface="Roboto"/>
              </a:rPr>
              <a:t>Blast </a:t>
            </a:r>
            <a:r>
              <a:rPr lang="zh-CN">
                <a:solidFill>
                  <a:srgbClr val="333333">
                    <a:alpha val="100000"/>
                  </a:srgbClr>
                </a:solidFill>
                <a:highlight>
                  <a:srgbClr val="FFFFFF">
                    <a:alpha val="100000"/>
                  </a:srgbClr>
                </a:highlight>
                <a:latin typeface="Roboto"/>
                <a:ea typeface="Roboto"/>
              </a:rPr>
              <a:t>分数</a:t>
            </a:r>
            <a:r>
              <a:rPr lang="zh-CN">
                <a:solidFill>
                  <a:srgbClr val="333333">
                    <a:alpha val="100000"/>
                  </a:srgbClr>
                </a:solidFill>
                <a:highlight>
                  <a:srgbClr val="FFFFFF">
                    <a:alpha val="100000"/>
                  </a:srgbClr>
                </a:highlight>
                <a:latin typeface="Roboto"/>
                <a:ea typeface="Roboto"/>
              </a:rPr>
              <a:t>开始发挥重要作用的时候。</a:t>
            </a:r>
            <a:endParaRPr/>
          </a:p>
          <a:p>
            <a:pPr algn="thaiDist">
              <a:buFont typeface="Arial" charset="0"/>
              <a:buChar char="•"/>
            </a:pPr>
            <a:r>
              <a:rPr lang="zh-CN" b="true">
                <a:solidFill>
                  <a:srgbClr val="000000">
                    <a:alpha val="100000"/>
                  </a:srgbClr>
                </a:solidFill>
                <a:highlight>
                  <a:srgbClr val="FFFFFF">
                    <a:alpha val="100000"/>
                  </a:srgbClr>
                </a:highlight>
                <a:latin typeface="inherit"/>
                <a:ea typeface="inherit"/>
              </a:rPr>
              <a:t>赎回阶段（2024 年 5 月）</a:t>
            </a:r>
            <a:endParaRPr/>
          </a:p>
          <a:p>
            <a:pPr>
              <a:buFont typeface="Arial" charset="0"/>
              <a:buChar char="•"/>
            </a:pPr>
            <a:r>
              <a:rPr lang="zh-CN">
                <a:solidFill>
                  <a:srgbClr val="333333">
                    <a:alpha val="100000"/>
                  </a:srgbClr>
                </a:solidFill>
                <a:highlight>
                  <a:srgbClr val="FFFFFF">
                    <a:alpha val="100000"/>
                  </a:srgbClr>
                </a:highlight>
                <a:latin typeface="Roboto"/>
                <a:ea typeface="Roboto"/>
              </a:rPr>
              <a:t>2024 年 5 月，您将有机会兑换您的 Blast Points。</a:t>
            </a:r>
            <a:r>
              <a:rPr lang="zh-CN">
                <a:solidFill>
                  <a:srgbClr val="333333">
                    <a:alpha val="100000"/>
                  </a:srgbClr>
                </a:solidFill>
                <a:highlight>
                  <a:srgbClr val="FFFFFF">
                    <a:alpha val="100000"/>
                  </a:srgbClr>
                </a:highlight>
                <a:latin typeface="Roboto"/>
                <a:ea typeface="Roboto"/>
              </a:rPr>
              <a:t>赎回的具体细节尚未详细说明，但预计将为早期采用者带来实质性好处。</a:t>
            </a:r>
            <a:endParaRPr/>
          </a:p>
        </p:txBody>
      </p:sp>
    </p:spTree>
  </p:cSld>
</p:sld>
</file>

<file path=ppt/slides/slide15.xml><?xml version="1.0" encoding="utf-8"?>
<p:sld xmlns:a="http://schemas.openxmlformats.org/drawingml/2006/main" xmlns:p="http://schemas.openxmlformats.org/presentationml/2006/main">
  <p:cSld>
    <p:spTree>
      <p:nvGrpSpPr>
        <p:cNvPr id="20" name=""/>
        <p:cNvGrpSpPr/>
        <p:nvPr/>
      </p:nvGrpSpPr>
      <p:grpSpPr>
        <a:xfrm>
          <a:off x="0" y="0"/>
          <a:ext cx="0" cy="0"/>
          <a:chOff x="0" y="0"/>
          <a:chExt cx="0" cy="0"/>
        </a:xfrm>
      </p:grpSpPr>
      <p:sp>
        <p:nvSpPr>
          <p:cNvPr id="21" name="标题 1"/>
          <p:cNvSpPr>
            <a:spLocks noGrp="true"/>
          </p:cNvSpPr>
          <p:nvPr>
            <p:ph type="title"/>
          </p:nvPr>
        </p:nvSpPr>
        <p:spPr>
          <a:prstGeom prst="rect">
            <a:avLst/>
          </a:prstGeom>
        </p:spPr>
        <p:txBody>
          <a:bodyPr>
            <a:normAutofit fontScale="100000"/>
          </a:bodyPr>
          <a:lstStyle/>
          <a:p>
            <a:pPr algn="thaiDist">
              <a:buNone/>
            </a:pPr>
            <a:r>
              <a:rPr lang="en-US" b="true">
                <a:solidFill>
                  <a:srgbClr val="000000">
                    <a:alpha val="100000"/>
                  </a:srgbClr>
                </a:solidFill>
                <a:highlight>
                  <a:srgbClr val="FFFFFF">
                    <a:alpha val="100000"/>
                  </a:srgbClr>
                </a:highlight>
                <a:latin typeface="inherit"/>
                <a:ea typeface="inherit"/>
              </a:rPr>
              <a:t>Blast </a:t>
            </a:r>
            <a:r>
              <a:rPr lang="zh-CN" b="true">
                <a:solidFill>
                  <a:srgbClr val="000000">
                    <a:alpha val="100000"/>
                  </a:srgbClr>
                </a:solidFill>
                <a:highlight>
                  <a:srgbClr val="FFFFFF">
                    <a:alpha val="100000"/>
                  </a:srgbClr>
                </a:highlight>
                <a:latin typeface="inherit"/>
                <a:ea typeface="inherit"/>
              </a:rPr>
              <a:t>时间线</a:t>
            </a:r>
            <a:endParaRPr/>
          </a:p>
        </p:txBody>
      </p:sp>
      <p:sp>
        <p:nvSpPr>
          <p:cNvPr id="22" name="内容占位符 2"/>
          <p:cNvSpPr>
            <a:spLocks noGrp="true"/>
          </p:cNvSpPr>
          <p:nvPr>
            <p:ph idx="1"/>
          </p:nvPr>
        </p:nvSpPr>
        <p:spPr>
          <a:prstGeom prst="rect">
            <a:avLst/>
          </a:prstGeom>
        </p:spPr>
        <p:txBody>
          <a:bodyPr>
            <a:normAutofit fontScale="100000"/>
          </a:bodyPr>
          <a:lstStyle/>
          <a:p>
            <a:pPr marL="349758" algn="thaiDist">
              <a:buFont typeface="Arial" charset="0"/>
              <a:buChar char="•"/>
            </a:pPr>
            <a:r>
              <a:rPr lang="zh-CN">
                <a:solidFill>
                  <a:srgbClr val="333333">
                    <a:alpha val="100000"/>
                  </a:srgbClr>
                </a:solidFill>
                <a:highlight>
                  <a:srgbClr val="FFFFFF">
                    <a:alpha val="100000"/>
                  </a:srgbClr>
                </a:highlight>
                <a:latin typeface="inherit"/>
                <a:ea typeface="inherit"/>
              </a:rPr>
              <a:t>抢先体验（现在）：连接资产以获得收益和爆炸点。</a:t>
            </a:r>
            <a:endParaRPr/>
          </a:p>
          <a:p>
            <a:pPr marL="349758" algn="thaiDist">
              <a:buFont typeface="Arial" charset="0"/>
              <a:buChar char="•"/>
            </a:pPr>
            <a:r>
              <a:rPr lang="zh-CN">
                <a:solidFill>
                  <a:srgbClr val="333333">
                    <a:alpha val="100000"/>
                  </a:srgbClr>
                </a:solidFill>
                <a:highlight>
                  <a:srgbClr val="FFFFFF">
                    <a:alpha val="100000"/>
                  </a:srgbClr>
                </a:highlight>
                <a:latin typeface="inherit"/>
                <a:ea typeface="inherit"/>
              </a:rPr>
              <a:t>主网启动（2024 年 2 月）：完整的 dapp 功能和提款支持。</a:t>
            </a:r>
            <a:endParaRPr/>
          </a:p>
          <a:p>
            <a:pPr marL="349758" algn="thaiDist">
              <a:buFont typeface="Arial" charset="0"/>
              <a:buChar char="•"/>
            </a:pPr>
            <a:r>
              <a:rPr lang="zh-CN">
                <a:solidFill>
                  <a:srgbClr val="333333">
                    <a:alpha val="100000"/>
                  </a:srgbClr>
                </a:solidFill>
                <a:highlight>
                  <a:srgbClr val="FFFFFF">
                    <a:alpha val="100000"/>
                  </a:srgbClr>
                </a:highlight>
                <a:latin typeface="inherit"/>
                <a:ea typeface="inherit"/>
              </a:rPr>
              <a:t>兑换阶段（2024 年 5 月）：兑换您累积的 Blast 积分。</a:t>
            </a:r>
            <a:endParaRPr/>
          </a:p>
        </p:txBody>
      </p:sp>
    </p:spTree>
  </p:cSld>
</p:sld>
</file>

<file path=ppt/slides/slide16.xml><?xml version="1.0" encoding="utf-8"?>
<p:sld xmlns:a="http://schemas.openxmlformats.org/drawingml/2006/main" xmlns:p="http://schemas.openxmlformats.org/presentationml/2006/main">
  <p:cSld>
    <p:spTree>
      <p:nvGrpSpPr>
        <p:cNvPr id="23" name=""/>
        <p:cNvGrpSpPr/>
        <p:nvPr/>
      </p:nvGrpSpPr>
      <p:grpSpPr>
        <a:xfrm>
          <a:off x="0" y="0"/>
          <a:ext cx="0" cy="0"/>
          <a:chOff x="0" y="0"/>
          <a:chExt cx="0" cy="0"/>
        </a:xfrm>
      </p:grpSpPr>
      <p:sp>
        <p:nvSpPr>
          <p:cNvPr id="24" name="标题 1"/>
          <p:cNvSpPr>
            <a:spLocks noGrp="true"/>
          </p:cNvSpPr>
          <p:nvPr>
            <p:ph type="title"/>
          </p:nvPr>
        </p:nvSpPr>
        <p:spPr>
          <a:prstGeom prst="rect">
            <a:avLst/>
          </a:prstGeom>
        </p:spPr>
        <p:txBody>
          <a:bodyPr>
            <a:normAutofit fontScale="100000"/>
          </a:bodyPr>
          <a:lstStyle/>
          <a:p>
            <a:pPr algn="thaiDist"/>
            <a:r>
              <a:rPr lang="zh-CN" b="true">
                <a:solidFill>
                  <a:srgbClr val="000000">
                    <a:alpha val="100000"/>
                  </a:srgbClr>
                </a:solidFill>
                <a:highlight>
                  <a:srgbClr val="FFFFFF">
                    <a:alpha val="100000"/>
                  </a:srgbClr>
                </a:highlight>
                <a:latin typeface="inherit"/>
                <a:ea typeface="inherit"/>
              </a:rPr>
              <a:t>Blast Layer2：分步指南</a:t>
            </a:r>
            <a:endParaRPr/>
          </a:p>
        </p:txBody>
      </p:sp>
      <p:sp>
        <p:nvSpPr>
          <p:cNvPr id="25" name="内容占位符 2"/>
          <p:cNvSpPr>
            <a:spLocks noGrp="true"/>
          </p:cNvSpPr>
          <p:nvPr>
            <p:ph idx="1"/>
          </p:nvPr>
        </p:nvSpPr>
        <p:spPr>
          <a:prstGeom prst="rect">
            <a:avLst/>
          </a:prstGeom>
        </p:spPr>
        <p:txBody>
          <a:bodyPr>
            <a:normAutofit fontScale="90000"/>
          </a:bodyPr>
          <a:lstStyle/>
          <a:p>
            <a:pPr algn="thaiDist">
              <a:buFont typeface="Arial" charset="0"/>
              <a:buChar char="•"/>
            </a:pPr>
            <a:r>
              <a:rPr lang="zh-CN" b="true">
                <a:solidFill>
                  <a:srgbClr val="000000">
                    <a:alpha val="100000"/>
                  </a:srgbClr>
                </a:solidFill>
                <a:highlight>
                  <a:srgbClr val="FFFFFF">
                    <a:alpha val="100000"/>
                  </a:srgbClr>
                </a:highlight>
                <a:latin typeface="inherit"/>
                <a:ea typeface="inherit"/>
              </a:rPr>
              <a:t>第 1 步：桥接到 Blast Layer2</a:t>
            </a:r>
            <a:endParaRPr/>
          </a:p>
          <a:p>
            <a:pPr algn="thaiDist">
              <a:buFont typeface="Arial" charset="0"/>
              <a:buChar char="•"/>
            </a:pPr>
            <a:r>
              <a:rPr lang="en-US" b="true">
                <a:solidFill>
                  <a:srgbClr val="000000">
                    <a:alpha val="100000"/>
                  </a:srgbClr>
                </a:solidFill>
                <a:highlight>
                  <a:srgbClr val="FFFFFF">
                    <a:alpha val="100000"/>
                  </a:srgbClr>
                </a:highlight>
                <a:latin typeface="inherit"/>
                <a:ea typeface="inherit"/>
              </a:rPr>
              <a:t>The Bridging Process </a:t>
            </a:r>
            <a:r>
              <a:rPr lang="zh-CN" b="true">
                <a:solidFill>
                  <a:srgbClr val="000000">
                    <a:alpha val="100000"/>
                  </a:srgbClr>
                </a:solidFill>
                <a:highlight>
                  <a:srgbClr val="FFFFFF">
                    <a:alpha val="100000"/>
                  </a:srgbClr>
                </a:highlight>
                <a:latin typeface="inherit"/>
                <a:ea typeface="inherit"/>
              </a:rPr>
              <a:t>桥接过程</a:t>
            </a:r>
            <a:endParaRPr/>
          </a:p>
          <a:p>
            <a:pPr algn="thaiDist">
              <a:buFont typeface="Arial" charset="0"/>
              <a:buChar char="•"/>
            </a:pPr>
            <a:r>
              <a:rPr lang="en-US">
                <a:solidFill>
                  <a:srgbClr val="333333">
                    <a:alpha val="100000"/>
                  </a:srgbClr>
                </a:solidFill>
                <a:highlight>
                  <a:srgbClr val="FFFFFF">
                    <a:alpha val="100000"/>
                  </a:srgbClr>
                </a:highlight>
                <a:latin typeface="inherit"/>
                <a:ea typeface="inherit"/>
              </a:rPr>
              <a:t>1</a:t>
            </a:r>
            <a:r>
              <a:rPr lang="zh-CN">
                <a:solidFill>
                  <a:srgbClr val="333333">
                    <a:alpha val="100000"/>
                  </a:srgbClr>
                </a:solidFill>
                <a:highlight>
                  <a:srgbClr val="FFFFFF">
                    <a:alpha val="100000"/>
                  </a:srgbClr>
                </a:highlight>
                <a:latin typeface="inherit"/>
                <a:ea typeface="inherit"/>
              </a:rPr>
              <a:t>、访问 Blast 平台：首先访问 Blast 官方网站。</a:t>
            </a:r>
            <a:endParaRPr/>
          </a:p>
          <a:p>
            <a:pPr algn="thaiDist">
              <a:buFont typeface="Arial" charset="0"/>
              <a:buChar char="•"/>
            </a:pPr>
            <a:r>
              <a:rPr lang="en-US">
                <a:solidFill>
                  <a:srgbClr val="333333">
                    <a:alpha val="100000"/>
                  </a:srgbClr>
                </a:solidFill>
                <a:highlight>
                  <a:srgbClr val="FFFFFF">
                    <a:alpha val="100000"/>
                  </a:srgbClr>
                </a:highlight>
                <a:latin typeface="inherit"/>
                <a:ea typeface="inherit"/>
              </a:rPr>
              <a:t>2</a:t>
            </a:r>
            <a:r>
              <a:rPr lang="zh-CN">
                <a:solidFill>
                  <a:srgbClr val="333333">
                    <a:alpha val="100000"/>
                  </a:srgbClr>
                </a:solidFill>
                <a:highlight>
                  <a:srgbClr val="FFFFFF">
                    <a:alpha val="100000"/>
                  </a:srgbClr>
                </a:highlight>
                <a:latin typeface="inherit"/>
                <a:ea typeface="inherit"/>
              </a:rPr>
              <a:t>、连接您的钱包：使用兼容的钱包连接到平台。</a:t>
            </a:r>
            <a:endParaRPr/>
          </a:p>
          <a:p>
            <a:pPr algn="thaiDist">
              <a:buFont typeface="Arial" charset="0"/>
              <a:buChar char="•"/>
            </a:pPr>
            <a:r>
              <a:rPr lang="en-US">
                <a:solidFill>
                  <a:srgbClr val="333333">
                    <a:alpha val="100000"/>
                  </a:srgbClr>
                </a:solidFill>
                <a:highlight>
                  <a:srgbClr val="FFFFFF">
                    <a:alpha val="100000"/>
                  </a:srgbClr>
                </a:highlight>
                <a:latin typeface="inherit"/>
                <a:ea typeface="inherit"/>
              </a:rPr>
              <a:t>3</a:t>
            </a:r>
            <a:r>
              <a:rPr lang="zh-CN">
                <a:solidFill>
                  <a:srgbClr val="333333">
                    <a:alpha val="100000"/>
                  </a:srgbClr>
                </a:solidFill>
                <a:highlight>
                  <a:srgbClr val="FFFFFF">
                    <a:alpha val="100000"/>
                  </a:srgbClr>
                </a:highlight>
                <a:latin typeface="inherit"/>
                <a:ea typeface="inherit"/>
              </a:rPr>
              <a:t>、选择要桥接的资产：选择 ETH、USDC、USDT 或 DAI 进行桥接。</a:t>
            </a:r>
            <a:endParaRPr/>
          </a:p>
          <a:p>
            <a:pPr algn="thaiDist">
              <a:buFont typeface="Arial" charset="0"/>
              <a:buChar char="•"/>
            </a:pPr>
            <a:r>
              <a:rPr lang="en-US">
                <a:solidFill>
                  <a:srgbClr val="333333">
                    <a:alpha val="100000"/>
                  </a:srgbClr>
                </a:solidFill>
                <a:highlight>
                  <a:srgbClr val="FFFFFF">
                    <a:alpha val="100000"/>
                  </a:srgbClr>
                </a:highlight>
                <a:latin typeface="inherit"/>
                <a:ea typeface="inherit"/>
              </a:rPr>
              <a:t>4</a:t>
            </a:r>
            <a:r>
              <a:rPr lang="zh-CN">
                <a:solidFill>
                  <a:srgbClr val="333333">
                    <a:alpha val="100000"/>
                  </a:srgbClr>
                </a:solidFill>
                <a:highlight>
                  <a:srgbClr val="FFFFFF">
                    <a:alpha val="100000"/>
                  </a:srgbClr>
                </a:highlight>
                <a:latin typeface="inherit"/>
                <a:ea typeface="inherit"/>
              </a:rPr>
              <a:t>、启动转账：按照屏幕上的说明将您的资产从以太坊主网转移到 Blast L2。</a:t>
            </a:r>
            <a:endParaRPr/>
          </a:p>
        </p:txBody>
      </p:sp>
    </p:spTree>
  </p:cSld>
</p:sld>
</file>

<file path=ppt/slides/slide17.xml><?xml version="1.0" encoding="utf-8"?>
<p:sld xmlns:a="http://schemas.openxmlformats.org/drawingml/2006/main" xmlns:p="http://schemas.openxmlformats.org/presentationml/2006/main">
  <p:cSld>
    <p:spTree>
      <p:nvGrpSpPr>
        <p:cNvPr id="26" name=""/>
        <p:cNvGrpSpPr/>
        <p:nvPr/>
      </p:nvGrpSpPr>
      <p:grpSpPr>
        <a:xfrm>
          <a:off x="0" y="0"/>
          <a:ext cx="0" cy="0"/>
          <a:chOff x="0" y="0"/>
          <a:chExt cx="0" cy="0"/>
        </a:xfrm>
      </p:grpSpPr>
      <p:sp>
        <p:nvSpPr>
          <p:cNvPr id="27" name="标题 1"/>
          <p:cNvSpPr>
            <a:spLocks noGrp="true"/>
          </p:cNvSpPr>
          <p:nvPr>
            <p:ph type="title"/>
          </p:nvPr>
        </p:nvSpPr>
        <p:spPr>
          <a:prstGeom prst="rect">
            <a:avLst/>
          </a:prstGeom>
        </p:spPr>
        <p:txBody>
          <a:bodyPr>
            <a:normAutofit fontScale="100000"/>
          </a:bodyPr>
          <a:lstStyle/>
          <a:p>
            <a:pPr algn="thaiDist">
              <a:buNone/>
            </a:pPr>
            <a:r>
              <a:rPr lang="zh-CN" b="true">
                <a:solidFill>
                  <a:srgbClr val="000000">
                    <a:alpha val="100000"/>
                  </a:srgbClr>
                </a:solidFill>
                <a:highlight>
                  <a:srgbClr val="FFFFFF">
                    <a:alpha val="100000"/>
                  </a:srgbClr>
                </a:highlight>
                <a:latin typeface="inherit"/>
                <a:ea typeface="inherit"/>
              </a:rPr>
              <a:t>第 2 步：</a:t>
            </a:r>
            <a:r>
              <a:rPr lang="zh-CN">
                <a:solidFill>
                  <a:srgbClr val="333333">
                    <a:alpha val="100000"/>
                  </a:srgbClr>
                </a:solidFill>
                <a:highlight>
                  <a:srgbClr val="FFFFFF">
                    <a:alpha val="100000"/>
                  </a:srgbClr>
                </a:highlight>
                <a:latin typeface="Roboto"/>
                <a:ea typeface="Roboto"/>
              </a:rPr>
              <a:t>种植</a:t>
            </a:r>
            <a:r>
              <a:rPr lang="zh-CN" b="true">
                <a:solidFill>
                  <a:srgbClr val="000000">
                    <a:alpha val="100000"/>
                  </a:srgbClr>
                </a:solidFill>
                <a:highlight>
                  <a:srgbClr val="FFFFFF">
                    <a:alpha val="100000"/>
                  </a:srgbClr>
                </a:highlight>
                <a:latin typeface="inherit"/>
                <a:ea typeface="inherit"/>
              </a:rPr>
              <a:t> Blast 空投</a:t>
            </a:r>
            <a:endParaRPr/>
          </a:p>
        </p:txBody>
      </p:sp>
      <p:sp>
        <p:nvSpPr>
          <p:cNvPr id="28" name="内容占位符 2"/>
          <p:cNvSpPr>
            <a:spLocks noGrp="true"/>
          </p:cNvSpPr>
          <p:nvPr>
            <p:ph idx="1"/>
          </p:nvPr>
        </p:nvSpPr>
        <p:spPr>
          <a:prstGeom prst="rect">
            <a:avLst/>
          </a:prstGeom>
        </p:spPr>
        <p:txBody>
          <a:bodyPr>
            <a:normAutofit fontScale="90000"/>
          </a:bodyPr>
          <a:lstStyle/>
          <a:p>
            <a:pPr>
              <a:buFont typeface="Arial" charset="0"/>
              <a:buChar char="•"/>
            </a:pPr>
            <a:r>
              <a:rPr lang="zh-CN">
                <a:solidFill>
                  <a:srgbClr val="333333">
                    <a:alpha val="100000"/>
                  </a:srgbClr>
                </a:solidFill>
                <a:highlight>
                  <a:srgbClr val="FFFFFF">
                    <a:alpha val="100000"/>
                  </a:srgbClr>
                </a:highlight>
                <a:latin typeface="Roboto"/>
                <a:ea typeface="Roboto"/>
              </a:rPr>
              <a:t>一旦您将资产连接到 Blast，您就可以开始种植 Blast 空投了。这涉及参加平台上的各种活动以获得 Blast 积分。</a:t>
            </a:r>
            <a:endParaRPr/>
          </a:p>
          <a:p>
            <a:pPr algn="thaiDist">
              <a:buFont typeface="Arial" charset="0"/>
              <a:buChar char="•"/>
            </a:pPr>
            <a:r>
              <a:rPr lang="zh-CN" b="true">
                <a:solidFill>
                  <a:srgbClr val="000000">
                    <a:alpha val="100000"/>
                  </a:srgbClr>
                </a:solidFill>
                <a:highlight>
                  <a:srgbClr val="FFFFFF">
                    <a:alpha val="100000"/>
                  </a:srgbClr>
                </a:highlight>
                <a:latin typeface="inherit"/>
                <a:ea typeface="inherit"/>
              </a:rPr>
              <a:t>赚取积分的活动</a:t>
            </a:r>
            <a:endParaRPr/>
          </a:p>
          <a:p>
            <a:pPr marL="349758" algn="thaiDist">
              <a:buFont typeface="Arial" charset="0"/>
              <a:buChar char="•"/>
            </a:pPr>
            <a:r>
              <a:rPr lang="zh-CN">
                <a:solidFill>
                  <a:srgbClr val="333333">
                    <a:alpha val="100000"/>
                  </a:srgbClr>
                </a:solidFill>
                <a:highlight>
                  <a:srgbClr val="FFFFFF">
                    <a:alpha val="100000"/>
                  </a:srgbClr>
                </a:highlight>
                <a:latin typeface="inherit"/>
                <a:ea typeface="inherit"/>
              </a:rPr>
              <a:t>Yield Farming：通过桥接资产赚取收益（ETH 为 4%，稳定币为 5%）。</a:t>
            </a:r>
            <a:endParaRPr/>
          </a:p>
          <a:p>
            <a:pPr marL="349758" algn="thaiDist">
              <a:buFont typeface="Arial" charset="0"/>
              <a:buChar char="•"/>
            </a:pPr>
            <a:r>
              <a:rPr lang="zh-CN">
                <a:solidFill>
                  <a:srgbClr val="333333">
                    <a:alpha val="100000"/>
                  </a:srgbClr>
                </a:solidFill>
                <a:highlight>
                  <a:srgbClr val="FFFFFF">
                    <a:alpha val="100000"/>
                  </a:srgbClr>
                </a:highlight>
                <a:latin typeface="inherit"/>
                <a:ea typeface="inherit"/>
              </a:rPr>
              <a:t>参与协议：参与 Blast 平台上的不同协议和 dapp。</a:t>
            </a:r>
            <a:endParaRPr/>
          </a:p>
          <a:p>
            <a:pPr marL="349758" algn="thaiDist">
              <a:buFont typeface="Arial" charset="0"/>
              <a:buChar char="•"/>
            </a:pPr>
            <a:r>
              <a:rPr lang="zh-CN">
                <a:solidFill>
                  <a:srgbClr val="333333">
                    <a:alpha val="100000"/>
                  </a:srgbClr>
                </a:solidFill>
                <a:highlight>
                  <a:srgbClr val="FFFFFF">
                    <a:alpha val="100000"/>
                  </a:srgbClr>
                </a:highlight>
                <a:latin typeface="inherit"/>
                <a:ea typeface="inherit"/>
              </a:rPr>
              <a:t>推荐计划：邀请朋友加入 Blast 并赚取额外积分。</a:t>
            </a:r>
            <a:endParaRPr/>
          </a:p>
          <a:p>
            <a:pPr>
              <a:buFont typeface="Arial" charset="0"/>
              <a:buChar char="•"/>
            </a:pPr>
            <a:endParaRPr lang="en-US">
              <a:solidFill>
                <a:srgbClr val="333333">
                  <a:alpha val="100000"/>
                </a:srgbClr>
              </a:solidFill>
              <a:highlight>
                <a:srgbClr val="FFFFFF">
                  <a:alpha val="100000"/>
                </a:srgbClr>
              </a:highlight>
              <a:latin typeface="Roboto"/>
              <a:ea typeface="Roboto"/>
            </a:endParaRPr>
          </a:p>
        </p:txBody>
      </p:sp>
    </p:spTree>
  </p:cSld>
</p:sld>
</file>

<file path=ppt/slides/slide18.xml><?xml version="1.0" encoding="utf-8"?>
<p:sld xmlns:a="http://schemas.openxmlformats.org/drawingml/2006/main" xmlns:p="http://schemas.openxmlformats.org/presentationml/2006/main">
  <p:cSld>
    <p:spTree>
      <p:nvGrpSpPr>
        <p:cNvPr id="29" name=""/>
        <p:cNvGrpSpPr/>
        <p:nvPr/>
      </p:nvGrpSpPr>
      <p:grpSpPr>
        <a:xfrm>
          <a:off x="0" y="0"/>
          <a:ext cx="0" cy="0"/>
          <a:chOff x="0" y="0"/>
          <a:chExt cx="0" cy="0"/>
        </a:xfrm>
      </p:grpSpPr>
      <p:sp>
        <p:nvSpPr>
          <p:cNvPr id="30" name="标题 1"/>
          <p:cNvSpPr>
            <a:spLocks noGrp="true"/>
          </p:cNvSpPr>
          <p:nvPr>
            <p:ph type="title"/>
          </p:nvPr>
        </p:nvSpPr>
        <p:spPr>
          <a:prstGeom prst="rect">
            <a:avLst/>
          </a:prstGeom>
        </p:spPr>
        <p:txBody>
          <a:bodyPr>
            <a:normAutofit fontScale="100000"/>
          </a:bodyPr>
          <a:lstStyle/>
          <a:p>
            <a:pPr algn="thaiDist">
              <a:buNone/>
            </a:pPr>
            <a:r>
              <a:rPr lang="zh-CN" b="true">
                <a:solidFill>
                  <a:srgbClr val="000000">
                    <a:alpha val="100000"/>
                  </a:srgbClr>
                </a:solidFill>
                <a:highlight>
                  <a:srgbClr val="FFFFFF">
                    <a:alpha val="100000"/>
                  </a:srgbClr>
                </a:highlight>
                <a:latin typeface="inherit"/>
                <a:ea typeface="inherit"/>
              </a:rPr>
              <a:t>第三步：收集和利用</a:t>
            </a:r>
            <a:r>
              <a:rPr lang="en-US" b="true">
                <a:solidFill>
                  <a:srgbClr val="000000">
                    <a:alpha val="100000"/>
                  </a:srgbClr>
                </a:solidFill>
                <a:highlight>
                  <a:srgbClr val="FFFFFF">
                    <a:alpha val="100000"/>
                  </a:srgbClr>
                </a:highlight>
                <a:latin typeface="inherit"/>
                <a:ea typeface="inherit"/>
              </a:rPr>
              <a:t>Blast Point</a:t>
            </a:r>
            <a:endParaRPr/>
          </a:p>
        </p:txBody>
      </p:sp>
      <p:sp>
        <p:nvSpPr>
          <p:cNvPr id="31" name="内容占位符 2"/>
          <p:cNvSpPr>
            <a:spLocks noGrp="true"/>
          </p:cNvSpPr>
          <p:nvPr>
            <p:ph idx="1"/>
          </p:nvPr>
        </p:nvSpPr>
        <p:spPr>
          <a:prstGeom prst="rect">
            <a:avLst/>
          </a:prstGeom>
        </p:spPr>
        <p:txBody>
          <a:bodyPr>
            <a:normAutofit fontScale="100000"/>
          </a:bodyPr>
          <a:lstStyle/>
          <a:p>
            <a:pPr algn="thaiDist">
              <a:buFont typeface="Arial" charset="0"/>
              <a:buChar char="•"/>
            </a:pPr>
            <a:r>
              <a:rPr lang="zh-CN" b="true">
                <a:solidFill>
                  <a:srgbClr val="000000">
                    <a:alpha val="100000"/>
                  </a:srgbClr>
                </a:solidFill>
                <a:highlight>
                  <a:srgbClr val="FFFFFF">
                    <a:alpha val="100000"/>
                  </a:srgbClr>
                </a:highlight>
                <a:latin typeface="inherit"/>
                <a:ea typeface="inherit"/>
              </a:rPr>
              <a:t>利用您的积分</a:t>
            </a:r>
            <a:endParaRPr/>
          </a:p>
          <a:p>
            <a:pPr marL="349758" algn="thaiDist">
              <a:buFont typeface="Arial" charset="0"/>
              <a:buChar char="•"/>
            </a:pPr>
            <a:r>
              <a:rPr lang="zh-CN">
                <a:solidFill>
                  <a:srgbClr val="333333">
                    <a:alpha val="100000"/>
                  </a:srgbClr>
                </a:solidFill>
                <a:highlight>
                  <a:srgbClr val="FFFFFF">
                    <a:alpha val="100000"/>
                  </a:srgbClr>
                </a:highlight>
                <a:latin typeface="inherit"/>
                <a:ea typeface="inherit"/>
              </a:rPr>
              <a:t>主网启动（2024 年 2 月）：使用您的积分享受平台上的各种福利和功能。</a:t>
            </a:r>
            <a:endParaRPr/>
          </a:p>
          <a:p>
            <a:pPr marL="349758" algn="thaiDist">
              <a:buFont typeface="Arial" charset="0"/>
              <a:buChar char="•"/>
            </a:pPr>
            <a:r>
              <a:rPr lang="zh-CN">
                <a:solidFill>
                  <a:srgbClr val="333333">
                    <a:alpha val="100000"/>
                  </a:srgbClr>
                </a:solidFill>
                <a:highlight>
                  <a:srgbClr val="FFFFFF">
                    <a:alpha val="100000"/>
                  </a:srgbClr>
                </a:highlight>
                <a:latin typeface="inherit"/>
                <a:ea typeface="inherit"/>
              </a:rPr>
              <a:t>兑换阶段（2024 年 5 月）：将您的积分兑换为奖励，可能包括独家使用新功能或代币。</a:t>
            </a:r>
            <a:endParaRPr/>
          </a:p>
        </p:txBody>
      </p:sp>
    </p:spTree>
  </p:cSld>
</p:sld>
</file>

<file path=ppt/slides/slide19.xml><?xml version="1.0" encoding="utf-8"?>
<p:sld xmlns:a="http://schemas.openxmlformats.org/drawingml/2006/main" xmlns:p="http://schemas.openxmlformats.org/presentationml/2006/main">
  <p:cSld>
    <p:spTree>
      <p:nvGrpSpPr>
        <p:cNvPr id="32" name=""/>
        <p:cNvGrpSpPr/>
        <p:nvPr/>
      </p:nvGrpSpPr>
      <p:grpSpPr>
        <a:xfrm>
          <a:off x="0" y="0"/>
          <a:ext cx="0" cy="0"/>
          <a:chOff x="0" y="0"/>
          <a:chExt cx="0" cy="0"/>
        </a:xfrm>
      </p:grpSpPr>
      <p:sp>
        <p:nvSpPr>
          <p:cNvPr id="33" name="标题 1"/>
          <p:cNvSpPr>
            <a:spLocks noGrp="true"/>
          </p:cNvSpPr>
          <p:nvPr>
            <p:ph type="title"/>
          </p:nvPr>
        </p:nvSpPr>
        <p:spPr>
          <a:prstGeom prst="rect">
            <a:avLst/>
          </a:prstGeom>
        </p:spPr>
        <p:txBody>
          <a:bodyPr>
            <a:normAutofit fontScale="100000"/>
          </a:bodyPr>
          <a:lstStyle/>
          <a:p>
            <a:pPr>
              <a:buNone/>
            </a:pPr>
            <a:r>
              <a:rPr lang="zh-CN"/>
              <a:t>结论</a:t>
            </a:r>
            <a:endParaRPr/>
          </a:p>
        </p:txBody>
      </p:sp>
      <p:sp>
        <p:nvSpPr>
          <p:cNvPr id="34" name="内容占位符 2"/>
          <p:cNvSpPr>
            <a:spLocks noGrp="true"/>
          </p:cNvSpPr>
          <p:nvPr>
            <p:ph idx="1"/>
          </p:nvPr>
        </p:nvSpPr>
        <p:spPr>
          <a:prstGeom prst="rect">
            <a:avLst/>
          </a:prstGeom>
        </p:spPr>
        <p:txBody>
          <a:bodyPr>
            <a:normAutofit fontScale="100000"/>
          </a:bodyPr>
          <a:lstStyle/>
          <a:p>
            <a:pPr>
              <a:buFont typeface="Arial" charset="0"/>
              <a:buChar char="•"/>
            </a:pPr>
            <a:r>
              <a:rPr lang="zh-CN">
                <a:solidFill>
                  <a:srgbClr val="333333">
                    <a:alpha val="100000"/>
                  </a:srgbClr>
                </a:solidFill>
                <a:highlight>
                  <a:srgbClr val="FFFFFF">
                    <a:alpha val="100000"/>
                  </a:srgbClr>
                </a:highlight>
                <a:latin typeface="Roboto"/>
                <a:ea typeface="Roboto"/>
              </a:rPr>
              <a:t>Blast Layer 2 不仅仅是另一个以太坊 L2 解决方案；</a:t>
            </a:r>
            <a:r>
              <a:rPr lang="zh-CN">
                <a:solidFill>
                  <a:srgbClr val="333333">
                    <a:alpha val="100000"/>
                  </a:srgbClr>
                </a:solidFill>
                <a:highlight>
                  <a:srgbClr val="FFFFFF">
                    <a:alpha val="100000"/>
                  </a:srgbClr>
                </a:highlight>
                <a:latin typeface="Roboto"/>
                <a:ea typeface="Roboto"/>
              </a:rPr>
              <a:t>它可能会改变游戏规则。</a:t>
            </a:r>
            <a:r>
              <a:rPr lang="zh-CN">
                <a:solidFill>
                  <a:srgbClr val="333333">
                    <a:alpha val="100000"/>
                  </a:srgbClr>
                </a:solidFill>
                <a:highlight>
                  <a:srgbClr val="FFFFFF">
                    <a:alpha val="100000"/>
                  </a:srgbClr>
                </a:highlight>
                <a:latin typeface="Roboto"/>
                <a:ea typeface="Roboto"/>
              </a:rPr>
              <a:t>通过将您的资产连接到 Blast，您不仅可以保护您的投资免受通货膨胀的影响，还可以积极增长投资。</a:t>
            </a:r>
            <a:r>
              <a:rPr lang="zh-CN">
                <a:solidFill>
                  <a:srgbClr val="333333">
                    <a:alpha val="100000"/>
                  </a:srgbClr>
                </a:solidFill>
                <a:highlight>
                  <a:srgbClr val="FFFFFF">
                    <a:alpha val="100000"/>
                  </a:srgbClr>
                </a:highlight>
                <a:latin typeface="Roboto"/>
                <a:ea typeface="Roboto"/>
              </a:rPr>
              <a:t>添加 Blast Points 作为对早期采用者的奖励，增加了一层额外的激励。</a:t>
            </a:r>
            <a:r>
              <a:rPr lang="zh-CN">
                <a:solidFill>
                  <a:srgbClr val="333333">
                    <a:alpha val="100000"/>
                  </a:srgbClr>
                </a:solidFill>
                <a:highlight>
                  <a:srgbClr val="FFFFFF">
                    <a:alpha val="100000"/>
                  </a:srgbClr>
                </a:highlight>
                <a:latin typeface="Roboto"/>
                <a:ea typeface="Roboto"/>
              </a:rPr>
              <a:t>如果您希望最大限度地提高以太坊生态系统的收益，那么桥接到 Blast Layer 2 并种植 Blast Airdrop 是一个值得考虑的策略。 </a:t>
            </a:r>
            <a:endParaRPr/>
          </a:p>
        </p:txBody>
      </p:sp>
    </p:spTree>
  </p:cSld>
</p:sld>
</file>

<file path=ppt/slides/slide2.xml><?xml version="1.0" encoding="utf-8"?>
<p:sld xmlns:a="http://schemas.openxmlformats.org/drawingml/2006/main" xmlns:p="http://schemas.openxmlformats.org/presentationml/2006/main">
  <p:cSld>
    <p:spTree>
      <p:nvGrpSpPr>
        <p:cNvPr id="35" name=""/>
        <p:cNvGrpSpPr/>
        <p:nvPr/>
      </p:nvGrpSpPr>
      <p:grpSpPr>
        <a:xfrm>
          <a:off x="0" y="0"/>
          <a:ext cx="0" cy="0"/>
          <a:chOff x="0" y="0"/>
          <a:chExt cx="0" cy="0"/>
        </a:xfrm>
      </p:grpSpPr>
      <p:sp>
        <p:nvSpPr>
          <p:cNvPr id="36" name="标题 1"/>
          <p:cNvSpPr>
            <a:spLocks noGrp="true"/>
          </p:cNvSpPr>
          <p:nvPr>
            <p:ph type="ctrTitle"/>
          </p:nvPr>
        </p:nvSpPr>
        <p:spPr>
          <a:prstGeom prst="rect">
            <a:avLst/>
          </a:prstGeom>
        </p:spPr>
        <p:txBody>
          <a:bodyPr>
            <a:normAutofit fontScale="100000"/>
          </a:bodyPr>
          <a:lstStyle/>
          <a:p>
            <a:pPr algn="thaiDist">
              <a:buNone/>
            </a:pPr>
            <a:r>
              <a:rPr lang="en-US" b="true">
                <a:solidFill>
                  <a:srgbClr val="000000">
                    <a:alpha val="100000"/>
                  </a:srgbClr>
                </a:solidFill>
                <a:highlight>
                  <a:srgbClr val="FFFFFF">
                    <a:alpha val="100000"/>
                  </a:srgbClr>
                </a:highlight>
                <a:latin typeface="Poppins"/>
                <a:ea typeface="Poppins"/>
              </a:rPr>
              <a:t>Blast :L2</a:t>
            </a:r>
            <a:r>
              <a:rPr lang="zh-CN" b="true">
                <a:solidFill>
                  <a:srgbClr val="000000">
                    <a:alpha val="100000"/>
                  </a:srgbClr>
                </a:solidFill>
                <a:highlight>
                  <a:srgbClr val="FFFFFF">
                    <a:alpha val="100000"/>
                  </a:srgbClr>
                </a:highlight>
                <a:latin typeface="Poppins"/>
                <a:ea typeface="Poppins"/>
              </a:rPr>
              <a:t>、空投和分数</a:t>
            </a:r>
            <a:endParaRPr lang="zh-CN"/>
          </a:p>
        </p:txBody>
      </p:sp>
      <p:sp>
        <p:nvSpPr>
          <p:cNvPr id="37" name="副标题 2"/>
          <p:cNvSpPr>
            <a:spLocks noGrp="true"/>
          </p:cNvSpPr>
          <p:nvPr>
            <p:ph type="subTitle" idx="1"/>
          </p:nvPr>
        </p:nvSpPr>
        <p:spPr>
          <a:prstGeom prst="rect">
            <a:avLst/>
          </a:prstGeom>
        </p:spPr>
        <p:txBody>
          <a:bodyPr>
            <a:normAutofit fontScale="100000"/>
          </a:bodyPr>
          <a:lstStyle/>
          <a:p>
            <a:pPr>
              <a:buFont typeface="Arial" charset="0"/>
              <a:buNone/>
            </a:pPr>
            <a:r>
              <a:rPr lang="zh-CN"/>
              <a:t>参考</a:t>
            </a:r>
            <a:r>
              <a:rPr lang="en-US"/>
              <a:t> </a:t>
            </a:r>
            <a:r>
              <a:rPr lang="zh-CN"/>
              <a:t>：</a:t>
            </a:r>
            <a:r>
              <a:rPr lang="en-US"/>
              <a:t>https://cryptoticker.io/en/blast-layer-2-guide-blast-airdrop/</a:t>
            </a:r>
            <a:endParaRPr lang="zh-CN"/>
          </a:p>
        </p:txBody>
      </p:sp>
    </p:spTree>
  </p:cSld>
  <p:clrMapOvr>
    <a:masterClrMapping/>
  </p:clrMapOvr>
</p:sld>
</file>

<file path=ppt/slides/slide3.xml><?xml version="1.0" encoding="utf-8"?>
<p:sld xmlns:a="http://schemas.openxmlformats.org/drawingml/2006/main" xmlns:p="http://schemas.openxmlformats.org/presentationml/2006/main">
  <p:cSld>
    <p:spTree>
      <p:nvGrpSpPr>
        <p:cNvPr id="38" name=""/>
        <p:cNvGrpSpPr/>
        <p:nvPr/>
      </p:nvGrpSpPr>
      <p:grpSpPr>
        <a:xfrm>
          <a:off x="0" y="0"/>
          <a:ext cx="0" cy="0"/>
          <a:chOff x="0" y="0"/>
          <a:chExt cx="0" cy="0"/>
        </a:xfrm>
      </p:grpSpPr>
      <p:sp>
        <p:nvSpPr>
          <p:cNvPr id="39" name="标题 1"/>
          <p:cNvSpPr>
            <a:spLocks noGrp="true"/>
          </p:cNvSpPr>
          <p:nvPr>
            <p:ph type="title"/>
          </p:nvPr>
        </p:nvSpPr>
        <p:spPr>
          <a:prstGeom prst="rect">
            <a:avLst/>
          </a:prstGeom>
        </p:spPr>
        <p:txBody>
          <a:bodyPr>
            <a:normAutofit fontScale="100000"/>
          </a:bodyPr>
          <a:lstStyle/>
          <a:p>
            <a:pPr algn="thaiDist"/>
            <a:r>
              <a:rPr lang="zh-CN" b="true">
                <a:solidFill>
                  <a:srgbClr val="000000">
                    <a:alpha val="100000"/>
                  </a:srgbClr>
                </a:solidFill>
                <a:highlight>
                  <a:srgbClr val="FFFFFF">
                    <a:alpha val="100000"/>
                  </a:srgbClr>
                </a:highlight>
                <a:latin typeface="inherit"/>
                <a:ea typeface="inherit"/>
              </a:rPr>
              <a:t>Blast Layer 2 简介</a:t>
            </a:r>
            <a:endParaRPr/>
          </a:p>
        </p:txBody>
      </p:sp>
      <p:sp>
        <p:nvSpPr>
          <p:cNvPr id="40" name="内容占位符 2"/>
          <p:cNvSpPr>
            <a:spLocks noGrp="true"/>
          </p:cNvSpPr>
          <p:nvPr>
            <p:ph idx="1"/>
          </p:nvPr>
        </p:nvSpPr>
        <p:spPr>
          <a:prstGeom prst="rect">
            <a:avLst/>
          </a:prstGeom>
        </p:spPr>
        <p:txBody>
          <a:bodyPr>
            <a:normAutofit fontScale="100000"/>
          </a:bodyPr>
          <a:lstStyle/>
          <a:p>
            <a:pPr algn="thaiDist">
              <a:buFont typeface="Arial" charset="0"/>
              <a:buChar char="•"/>
            </a:pPr>
            <a:r>
              <a:rPr lang="zh-CN">
                <a:solidFill>
                  <a:srgbClr val="333333">
                    <a:alpha val="100000"/>
                  </a:srgbClr>
                </a:solidFill>
                <a:highlight>
                  <a:srgbClr val="FFFFFF">
                    <a:alpha val="100000"/>
                  </a:srgbClr>
                </a:highlight>
                <a:latin typeface="Roboto"/>
                <a:ea typeface="Roboto"/>
              </a:rPr>
              <a:t>加密货币格局正在迅速发展，最新加入者 Blast 将重新定义以太坊第 2 层 (L2) 体验。凭借 ETH 和稳定币原生收益率的独特主张，Blast 不仅仅是另一个 L2 解决方案；它可能会改变游戏规则。</a:t>
            </a:r>
            <a:r>
              <a:rPr lang="zh-CN">
                <a:solidFill>
                  <a:srgbClr val="333333">
                    <a:alpha val="100000"/>
                  </a:srgbClr>
                </a:solidFill>
                <a:highlight>
                  <a:srgbClr val="FFFFFF">
                    <a:alpha val="100000"/>
                  </a:srgbClr>
                </a:highlight>
                <a:latin typeface="Roboto"/>
                <a:ea typeface="Roboto"/>
              </a:rPr>
              <a:t>让我们深入研究一下 Blast 为何脱颖而出，以及如何尽早访问该平台。</a:t>
            </a:r>
            <a:endParaRPr/>
          </a:p>
        </p:txBody>
      </p:sp>
    </p:spTree>
  </p:cSld>
</p:sld>
</file>

<file path=ppt/slides/slide4.xml><?xml version="1.0" encoding="utf-8"?>
<p:sld xmlns:a="http://schemas.openxmlformats.org/drawingml/2006/main" xmlns:p="http://schemas.openxmlformats.org/presentationml/2006/main">
  <p:cSld>
    <p:spTree>
      <p:nvGrpSpPr>
        <p:cNvPr id="41" name=""/>
        <p:cNvGrpSpPr/>
        <p:nvPr/>
      </p:nvGrpSpPr>
      <p:grpSpPr>
        <a:xfrm>
          <a:off x="0" y="0"/>
          <a:ext cx="0" cy="0"/>
          <a:chOff x="0" y="0"/>
          <a:chExt cx="0" cy="0"/>
        </a:xfrm>
      </p:grpSpPr>
      <p:sp>
        <p:nvSpPr>
          <p:cNvPr id="42" name="标题 1"/>
          <p:cNvSpPr>
            <a:spLocks noGrp="true"/>
          </p:cNvSpPr>
          <p:nvPr>
            <p:ph type="title"/>
          </p:nvPr>
        </p:nvSpPr>
        <p:spPr>
          <a:prstGeom prst="rect">
            <a:avLst/>
          </a:prstGeom>
        </p:spPr>
        <p:txBody>
          <a:bodyPr>
            <a:normAutofit fontScale="90000"/>
          </a:bodyPr>
          <a:lstStyle/>
          <a:p>
            <a:pPr algn="thaiDist"/>
            <a:r>
              <a:rPr lang="zh-CN" b="true">
                <a:solidFill>
                  <a:srgbClr val="000000">
                    <a:alpha val="100000"/>
                  </a:srgbClr>
                </a:solidFill>
                <a:highlight>
                  <a:srgbClr val="FFFFFF">
                    <a:alpha val="100000"/>
                  </a:srgbClr>
                </a:highlight>
                <a:latin typeface="inherit"/>
                <a:ea typeface="inherit"/>
              </a:rPr>
              <a:t>什么是 Blast：唯一具有 ETH 和稳定币原生收益的以太坊 L2？</a:t>
            </a:r>
            <a:endParaRPr/>
          </a:p>
        </p:txBody>
      </p:sp>
      <p:sp>
        <p:nvSpPr>
          <p:cNvPr id="43" name="内容占位符 2"/>
          <p:cNvSpPr>
            <a:spLocks noGrp="true"/>
          </p:cNvSpPr>
          <p:nvPr>
            <p:ph idx="1"/>
          </p:nvPr>
        </p:nvSpPr>
        <p:spPr>
          <a:prstGeom prst="rect">
            <a:avLst/>
          </a:prstGeom>
        </p:spPr>
        <p:txBody>
          <a:bodyPr>
            <a:normAutofit fontScale="90000"/>
          </a:bodyPr>
          <a:lstStyle/>
          <a:p>
            <a:pPr algn="thaiDist">
              <a:buFont typeface="Arial" charset="0"/>
              <a:buChar char="•"/>
            </a:pPr>
            <a:r>
              <a:rPr lang="zh-CN">
                <a:solidFill>
                  <a:srgbClr val="333333">
                    <a:alpha val="100000"/>
                  </a:srgbClr>
                </a:solidFill>
                <a:highlight>
                  <a:srgbClr val="FFFFFF">
                    <a:alpha val="100000"/>
                  </a:srgbClr>
                </a:highlight>
                <a:latin typeface="Roboto"/>
                <a:ea typeface="Roboto"/>
              </a:rPr>
              <a:t>Blast Layer 2 (L2) 通过引入 ETH 和稳定币的原生收益，正在彻底改变以太坊生态系统。凭借 Paradigm 和 StandardCrypto 的 2000 万美元巨额支持，Blast 将重新定义加密货币领域的流动性效率。但是什么让 Blast 在拥挤的第 2 层解决方案领域脱颖而出呢？</a:t>
            </a:r>
            <a:endParaRPr/>
          </a:p>
          <a:p>
            <a:pPr algn="thaiDist">
              <a:buFont typeface="Arial" charset="0"/>
              <a:buChar char="•"/>
            </a:pPr>
            <a:r>
              <a:rPr lang="zh-CN">
                <a:solidFill>
                  <a:srgbClr val="333333">
                    <a:alpha val="100000"/>
                  </a:srgbClr>
                </a:solidFill>
                <a:highlight>
                  <a:srgbClr val="FFFFFF">
                    <a:alpha val="100000"/>
                  </a:srgbClr>
                </a:highlight>
                <a:latin typeface="Roboto"/>
                <a:ea typeface="Roboto"/>
              </a:rPr>
              <a:t>Blast 建立在市场自然倾向于效率的原则之上。在去中心化金融（DeFi）领域，这意味着流动性流向收益率最高的平台。 Blast 旨在通过提供原生收益率来吸引流动性，这是现有 L2 解决方案中所没有的功能。</a:t>
            </a:r>
            <a:endParaR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45" name="标题 1"/>
          <p:cNvSpPr>
            <a:spLocks noGrp="true"/>
          </p:cNvSpPr>
          <p:nvPr>
            <p:ph type="title"/>
          </p:nvPr>
        </p:nvSpPr>
        <p:spPr>
          <a:prstGeom prst="rect">
            <a:avLst/>
          </a:prstGeom>
        </p:spPr>
        <p:txBody>
          <a:bodyPr>
            <a:normAutofit fontScale="100000"/>
          </a:bodyPr>
          <a:lstStyle/>
          <a:p>
            <a:pPr>
              <a:buNone/>
            </a:pPr>
            <a:r>
              <a:rPr lang="en-US"/>
              <a:t>Blast</a:t>
            </a:r>
            <a:r>
              <a:rPr lang="zh-CN"/>
              <a:t>的背后</a:t>
            </a:r>
            <a:endParaRPr/>
          </a:p>
        </p:txBody>
      </p:sp>
      <p:pic>
        <p:nvPicPr>
          <p:cNvPr id="46" name=""/>
          <p:cNvPicPr>
            <a:picLocks noChangeAspect="true"/>
          </p:cNvPicPr>
          <p:nvPr/>
        </p:nvPicPr>
        <p:blipFill>
          <a:blip r:embed="rId1"/>
          <a:stretch>
            <a:fillRect/>
          </a:stretch>
        </p:blipFill>
        <p:spPr>
          <a:xfrm rot="0" flipH="false" flipV="false">
            <a:off x="1987378" y="1847077"/>
            <a:ext cx="8505567" cy="4784381"/>
          </a:xfrm>
          <a:prstGeom prst="rect"/>
        </p:spPr>
      </p:pic>
    </p:spTree>
  </p:cSld>
</p:sld>
</file>

<file path=ppt/slides/slide6.xml><?xml version="1.0" encoding="utf-8"?>
<p:sld xmlns:a="http://schemas.openxmlformats.org/drawingml/2006/main" xmlns:p="http://schemas.openxmlformats.org/presentationml/2006/main">
  <p:cSld>
    <p:spTree>
      <p:nvGrpSpPr>
        <p:cNvPr id="47" name=""/>
        <p:cNvGrpSpPr/>
        <p:nvPr/>
      </p:nvGrpSpPr>
      <p:grpSpPr>
        <a:xfrm>
          <a:off x="0" y="0"/>
          <a:ext cx="0" cy="0"/>
          <a:chOff x="0" y="0"/>
          <a:chExt cx="0" cy="0"/>
        </a:xfrm>
      </p:grpSpPr>
      <p:sp>
        <p:nvSpPr>
          <p:cNvPr id="48" name="标题 1"/>
          <p:cNvSpPr>
            <a:spLocks noGrp="true"/>
          </p:cNvSpPr>
          <p:nvPr>
            <p:ph type="title"/>
          </p:nvPr>
        </p:nvSpPr>
        <p:spPr>
          <a:prstGeom prst="rect">
            <a:avLst/>
          </a:prstGeom>
        </p:spPr>
        <p:txBody>
          <a:bodyPr>
            <a:normAutofit fontScale="100000"/>
          </a:bodyPr>
          <a:lstStyle/>
          <a:p>
            <a:pPr algn="thaiDist"/>
            <a:r>
              <a:rPr lang="zh-CN" b="true">
                <a:solidFill>
                  <a:srgbClr val="000000">
                    <a:alpha val="100000"/>
                  </a:srgbClr>
                </a:solidFill>
                <a:highlight>
                  <a:srgbClr val="FFFFFF">
                    <a:alpha val="100000"/>
                  </a:srgbClr>
                </a:highlight>
                <a:latin typeface="inherit"/>
                <a:ea typeface="inherit"/>
              </a:rPr>
              <a:t>无风险利率（RFR）的概念</a:t>
            </a:r>
            <a:endParaRPr/>
          </a:p>
        </p:txBody>
      </p:sp>
      <p:sp>
        <p:nvSpPr>
          <p:cNvPr id="49" name="内容占位符 2"/>
          <p:cNvSpPr>
            <a:spLocks noGrp="true"/>
          </p:cNvSpPr>
          <p:nvPr>
            <p:ph idx="1"/>
          </p:nvPr>
        </p:nvSpPr>
        <p:spPr>
          <a:prstGeom prst="rect">
            <a:avLst/>
          </a:prstGeom>
        </p:spPr>
        <p:txBody>
          <a:bodyPr>
            <a:normAutofit fontScale="100000"/>
          </a:bodyPr>
          <a:lstStyle/>
          <a:p>
            <a:pPr>
              <a:buFont typeface="Arial" charset="0"/>
              <a:buChar char="•"/>
            </a:pPr>
            <a:r>
              <a:rPr lang="zh-CN">
                <a:solidFill>
                  <a:srgbClr val="333333">
                    <a:alpha val="100000"/>
                  </a:srgbClr>
                </a:solidFill>
                <a:highlight>
                  <a:srgbClr val="FFFFFF">
                    <a:alpha val="100000"/>
                  </a:srgbClr>
                </a:highlight>
                <a:latin typeface="Roboto"/>
                <a:ea typeface="Roboto"/>
              </a:rPr>
              <a:t>理解 Blast 的意义需要掌握 RFR 的概念。在传统金融中，最显着的例子是美国经济的 RFR，由美联储通过国库券控制。以太坊引入了与 ETH 质押类似的概念，提供 3-4% 的收益率并吸引大量流动性。 Blast 更进一步。</a:t>
            </a:r>
            <a:endParaRPr/>
          </a:p>
          <a:p>
            <a:pPr>
              <a:buFont typeface="Arial" charset="0"/>
              <a:buChar char="•"/>
            </a:pPr>
            <a:endParaRPr lang="en-US">
              <a:solidFill>
                <a:srgbClr val="333333">
                  <a:alpha val="100000"/>
                </a:srgbClr>
              </a:solidFill>
              <a:highlight>
                <a:srgbClr val="FFFFFF">
                  <a:alpha val="100000"/>
                </a:srgbClr>
              </a:highlight>
              <a:latin typeface="Roboto"/>
              <a:ea typeface="Roboto"/>
            </a:endParaRPr>
          </a:p>
        </p:txBody>
      </p:sp>
    </p:spTree>
  </p:cSld>
</p:sld>
</file>

<file path=ppt/slides/slide7.xml><?xml version="1.0" encoding="utf-8"?>
<p:sld xmlns:a="http://schemas.openxmlformats.org/drawingml/2006/main" xmlns:p="http://schemas.openxmlformats.org/presentationml/2006/main">
  <p:cSld>
    <p:spTree>
      <p:nvGrpSpPr>
        <p:cNvPr id="50" name=""/>
        <p:cNvGrpSpPr/>
        <p:nvPr/>
      </p:nvGrpSpPr>
      <p:grpSpPr>
        <a:xfrm>
          <a:off x="0" y="0"/>
          <a:ext cx="0" cy="0"/>
          <a:chOff x="0" y="0"/>
          <a:chExt cx="0" cy="0"/>
        </a:xfrm>
      </p:grpSpPr>
      <p:sp>
        <p:nvSpPr>
          <p:cNvPr id="51" name="标题 1"/>
          <p:cNvSpPr>
            <a:spLocks noGrp="true"/>
          </p:cNvSpPr>
          <p:nvPr>
            <p:ph type="title"/>
          </p:nvPr>
        </p:nvSpPr>
        <p:spPr>
          <a:prstGeom prst="rect">
            <a:avLst/>
          </a:prstGeom>
        </p:spPr>
        <p:txBody>
          <a:bodyPr>
            <a:normAutofit fontScale="100000"/>
          </a:bodyPr>
          <a:lstStyle/>
          <a:p>
            <a:pPr algn="thaiDist">
              <a:buNone/>
            </a:pPr>
            <a:r>
              <a:rPr lang="en-US" b="true">
                <a:solidFill>
                  <a:srgbClr val="000000">
                    <a:alpha val="100000"/>
                  </a:srgbClr>
                </a:solidFill>
                <a:highlight>
                  <a:srgbClr val="FFFFFF">
                    <a:alpha val="100000"/>
                  </a:srgbClr>
                </a:highlight>
                <a:latin typeface="inherit"/>
                <a:ea typeface="inherit"/>
              </a:rPr>
              <a:t>Blast </a:t>
            </a:r>
            <a:r>
              <a:rPr lang="zh-CN" b="true">
                <a:solidFill>
                  <a:srgbClr val="000000">
                    <a:alpha val="100000"/>
                  </a:srgbClr>
                </a:solidFill>
                <a:highlight>
                  <a:srgbClr val="FFFFFF">
                    <a:alpha val="100000"/>
                  </a:srgbClr>
                </a:highlight>
                <a:latin typeface="inherit"/>
                <a:ea typeface="inherit"/>
              </a:rPr>
              <a:t>的独特魅力</a:t>
            </a:r>
            <a:endParaRPr/>
          </a:p>
        </p:txBody>
      </p:sp>
      <p:sp>
        <p:nvSpPr>
          <p:cNvPr id="52" name="内容占位符 2"/>
          <p:cNvSpPr>
            <a:spLocks noGrp="true"/>
          </p:cNvSpPr>
          <p:nvPr>
            <p:ph idx="1"/>
          </p:nvPr>
        </p:nvSpPr>
        <p:spPr>
          <a:prstGeom prst="rect">
            <a:avLst/>
          </a:prstGeom>
        </p:spPr>
        <p:txBody>
          <a:bodyPr>
            <a:normAutofit fontScale="100000"/>
          </a:bodyPr>
          <a:lstStyle/>
          <a:p>
            <a:pPr algn="thaiDist">
              <a:buFont typeface="Arial" charset="0"/>
              <a:buChar char="•"/>
            </a:pPr>
            <a:r>
              <a:rPr lang="zh-CN">
                <a:solidFill>
                  <a:srgbClr val="333333">
                    <a:alpha val="100000"/>
                  </a:srgbClr>
                </a:solidFill>
                <a:highlight>
                  <a:srgbClr val="FFFFFF">
                    <a:alpha val="100000"/>
                  </a:srgbClr>
                </a:highlight>
                <a:latin typeface="Roboto"/>
                <a:ea typeface="Roboto"/>
              </a:rPr>
              <a:t>Blast 建立在流动性自然倾向于更高收益率的原则之上。传统 L2 提供 0% 的基准利率，导致资产随着时间的推移而贬值。 Blast 通过集成原生收益机制改变了这一点，确保您的余额不仅保持稳定而且增长。</a:t>
            </a:r>
            <a:endParaRPr/>
          </a:p>
        </p:txBody>
      </p:sp>
    </p:spTree>
  </p:cSld>
</p:sld>
</file>

<file path=ppt/slides/slide8.xml><?xml version="1.0" encoding="utf-8"?>
<p:sld xmlns:a="http://schemas.openxmlformats.org/drawingml/2006/main" xmlns:p="http://schemas.openxmlformats.org/presentationml/2006/main">
  <p:cSld>
    <p:spTree>
      <p:nvGrpSpPr>
        <p:cNvPr id="53" name=""/>
        <p:cNvGrpSpPr/>
        <p:nvPr/>
      </p:nvGrpSpPr>
      <p:grpSpPr>
        <a:xfrm>
          <a:off x="0" y="0"/>
          <a:ext cx="0" cy="0"/>
          <a:chOff x="0" y="0"/>
          <a:chExt cx="0" cy="0"/>
        </a:xfrm>
      </p:grpSpPr>
      <p:sp>
        <p:nvSpPr>
          <p:cNvPr id="54" name="标题 1"/>
          <p:cNvSpPr>
            <a:spLocks noGrp="true"/>
          </p:cNvSpPr>
          <p:nvPr>
            <p:ph type="title"/>
          </p:nvPr>
        </p:nvSpPr>
        <p:spPr>
          <a:prstGeom prst="rect">
            <a:avLst/>
          </a:prstGeom>
        </p:spPr>
        <p:txBody>
          <a:bodyPr>
            <a:normAutofit fontScale="90000"/>
          </a:bodyPr>
          <a:lstStyle/>
          <a:p>
            <a:pPr algn="thaiDist"/>
            <a:r>
              <a:rPr lang="zh-CN" b="true">
                <a:solidFill>
                  <a:srgbClr val="000000">
                    <a:alpha val="100000"/>
                  </a:srgbClr>
                </a:solidFill>
                <a:highlight>
                  <a:srgbClr val="FFFFFF">
                    <a:alpha val="100000"/>
                  </a:srgbClr>
                </a:highlight>
                <a:latin typeface="inherit"/>
                <a:ea typeface="inherit"/>
              </a:rPr>
              <a:t>Blast Layer2 优势：以太坊 L2 上的原生收益</a:t>
            </a:r>
            <a:endParaRPr/>
          </a:p>
        </p:txBody>
      </p:sp>
      <p:sp>
        <p:nvSpPr>
          <p:cNvPr id="55" name="内容占位符 2"/>
          <p:cNvSpPr>
            <a:spLocks noGrp="true"/>
          </p:cNvSpPr>
          <p:nvPr>
            <p:ph idx="1"/>
          </p:nvPr>
        </p:nvSpPr>
        <p:spPr>
          <a:prstGeom prst="rect">
            <a:avLst/>
          </a:prstGeom>
        </p:spPr>
        <p:txBody>
          <a:bodyPr>
            <a:normAutofit fontScale="85000"/>
          </a:bodyPr>
          <a:lstStyle/>
          <a:p>
            <a:pPr algn="thaiDist">
              <a:buFont typeface="Arial" charset="0"/>
              <a:buChar char="•"/>
            </a:pPr>
            <a:r>
              <a:rPr lang="en-US" b="true">
                <a:solidFill>
                  <a:srgbClr val="000000">
                    <a:alpha val="100000"/>
                  </a:srgbClr>
                </a:solidFill>
                <a:highlight>
                  <a:srgbClr val="FFFFFF">
                    <a:alpha val="100000"/>
                  </a:srgbClr>
                </a:highlight>
                <a:latin typeface="inherit"/>
                <a:ea typeface="inherit"/>
              </a:rPr>
              <a:t>Revolutionizing L2 Yield </a:t>
            </a:r>
            <a:r>
              <a:rPr lang="zh-CN" b="true">
                <a:solidFill>
                  <a:srgbClr val="000000">
                    <a:alpha val="100000"/>
                  </a:srgbClr>
                </a:solidFill>
                <a:highlight>
                  <a:srgbClr val="FFFFFF">
                    <a:alpha val="100000"/>
                  </a:srgbClr>
                </a:highlight>
                <a:latin typeface="inherit"/>
                <a:ea typeface="inherit"/>
              </a:rPr>
              <a:t>彻底改变 L2 产量</a:t>
            </a:r>
            <a:endParaRPr/>
          </a:p>
          <a:p>
            <a:pPr>
              <a:buFont typeface="Arial" charset="0"/>
              <a:buChar char="•"/>
            </a:pPr>
            <a:r>
              <a:rPr lang="zh-CN">
                <a:solidFill>
                  <a:srgbClr val="333333">
                    <a:alpha val="100000"/>
                  </a:srgbClr>
                </a:solidFill>
                <a:highlight>
                  <a:srgbClr val="FFFFFF">
                    <a:alpha val="100000"/>
                  </a:srgbClr>
                </a:highlight>
                <a:latin typeface="Roboto"/>
                <a:ea typeface="Roboto"/>
              </a:rPr>
              <a:t>虽然现有 L2 解决方案的基准利率为 0%，导致资产随着时间的推移而贬值，但 Blast 开创了 L2 原生收益率的概念。这意味着您的 ETH 和稳定币余额不会闲置，而是会闲置。他们成长。</a:t>
            </a:r>
            <a:endParaRPr/>
          </a:p>
          <a:p>
            <a:pPr algn="thaiDist">
              <a:buFont typeface="Arial" charset="0"/>
              <a:buChar char="•"/>
            </a:pPr>
            <a:r>
              <a:rPr lang="zh-CN" b="true">
                <a:solidFill>
                  <a:srgbClr val="000000">
                    <a:alpha val="100000"/>
                  </a:srgbClr>
                </a:solidFill>
                <a:highlight>
                  <a:srgbClr val="FFFFFF">
                    <a:alpha val="100000"/>
                  </a:srgbClr>
                </a:highlight>
                <a:latin typeface="inherit"/>
                <a:ea typeface="inherit"/>
              </a:rPr>
              <a:t>自动复利和爆炸奖励</a:t>
            </a:r>
            <a:endParaRPr/>
          </a:p>
          <a:p>
            <a:pPr>
              <a:buFont typeface="Arial" charset="0"/>
              <a:buChar char="•"/>
            </a:pPr>
            <a:r>
              <a:rPr lang="zh-CN">
                <a:solidFill>
                  <a:srgbClr val="333333">
                    <a:alpha val="100000"/>
                  </a:srgbClr>
                </a:solidFill>
                <a:highlight>
                  <a:srgbClr val="FFFFFF">
                    <a:alpha val="100000"/>
                  </a:srgbClr>
                </a:highlight>
                <a:latin typeface="Roboto"/>
                <a:ea typeface="Roboto"/>
              </a:rPr>
              <a:t>使用 Blast，如果您持有 1 ETH，随着时间的推移，由于自动复利和额外的 Blast 奖励，它可能会增长到 1.04、1.08、1.12 ETH。这种重新设计的 L2 方法可确保您的资产为您服务。</a:t>
            </a:r>
            <a:endParaRP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57" name="标题 1"/>
          <p:cNvSpPr>
            <a:spLocks noGrp="true"/>
          </p:cNvSpPr>
          <p:nvPr>
            <p:ph type="title"/>
          </p:nvPr>
        </p:nvSpPr>
        <p:spPr>
          <a:prstGeom prst="rect">
            <a:avLst/>
          </a:prstGeom>
        </p:spPr>
        <p:txBody>
          <a:bodyPr>
            <a:normAutofit fontScale="100000"/>
          </a:bodyPr>
          <a:lstStyle/>
          <a:p>
            <a:pPr algn="thaiDist">
              <a:buNone/>
            </a:pPr>
            <a:r>
              <a:rPr lang="zh-CN">
                <a:solidFill>
                  <a:srgbClr val="333333">
                    <a:alpha val="100000"/>
                  </a:srgbClr>
                </a:solidFill>
                <a:highlight>
                  <a:srgbClr val="FFFFFF">
                    <a:alpha val="100000"/>
                  </a:srgbClr>
                </a:highlight>
                <a:latin typeface="Roboto"/>
                <a:ea typeface="Roboto"/>
              </a:rPr>
              <a:t>Blast L2 的</a:t>
            </a:r>
            <a:r>
              <a:rPr lang="en-US">
                <a:solidFill>
                  <a:srgbClr val="333333">
                    <a:alpha val="100000"/>
                  </a:srgbClr>
                </a:solidFill>
                <a:highlight>
                  <a:srgbClr val="FFFFFF">
                    <a:alpha val="100000"/>
                  </a:srgbClr>
                </a:highlight>
                <a:latin typeface="Roboto"/>
                <a:ea typeface="Roboto"/>
              </a:rPr>
              <a:t> </a:t>
            </a:r>
            <a:r>
              <a:rPr lang="zh-CN">
                <a:solidFill>
                  <a:srgbClr val="333333">
                    <a:alpha val="100000"/>
                  </a:srgbClr>
                </a:solidFill>
                <a:highlight>
                  <a:srgbClr val="FFFFFF">
                    <a:alpha val="100000"/>
                  </a:srgbClr>
                </a:highlight>
                <a:latin typeface="Roboto"/>
                <a:ea typeface="Roboto"/>
              </a:rPr>
              <a:t>奖励</a:t>
            </a:r>
            <a:endParaRPr/>
          </a:p>
        </p:txBody>
      </p:sp>
      <p:pic>
        <p:nvPicPr>
          <p:cNvPr id="58" name=""/>
          <p:cNvPicPr>
            <a:picLocks noChangeAspect="true"/>
          </p:cNvPicPr>
          <p:nvPr/>
        </p:nvPicPr>
        <p:blipFill>
          <a:blip r:embed="rId1"/>
          <a:stretch>
            <a:fillRect/>
          </a:stretch>
        </p:blipFill>
        <p:spPr>
          <a:xfrm rot="0" flipH="false" flipV="false">
            <a:off x="2172729" y="1888267"/>
            <a:ext cx="7722971" cy="4344171"/>
          </a:xfrm>
          <a:prstGeom prst="rect"/>
        </p:spPr>
      </p:pic>
    </p:spTree>
  </p:cSld>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默认字体" panose="020F0302020204030204"/>
        <a:ea typeface=""/>
        <a:cs typeface=""/>
        <a:font script="Jpan" typeface="游ゴシック Light"/>
        <a:font script="Hang" typeface="맑은 고딕"/>
        <a:font script="Hans" typeface="默认字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默认字体" panose="020F0502020204030204"/>
        <a:ea typeface=""/>
        <a:cs typeface=""/>
        <a:font script="Jpan" typeface="游ゴシック"/>
        <a:font script="Hang" typeface="맑은 고딕"/>
        <a:font script="Hans" typeface="默认字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false">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theme>
</file>

<file path=docProps/app.xml><?xml version="1.0" encoding="utf-8"?>
<Properties xmlns:vt="http://schemas.openxmlformats.org/officeDocument/2006/docPropsVTypes" xmlns="http://schemas.openxmlformats.org/officeDocument/2006/extended-properties">
  <Application>Tencent office</Application>
</Properties>
</file>

<file path=docProps/core.xml><?xml version="1.0" encoding="utf-8"?>
<cp:coreProperties xmlns:xsi="http://www.w3.org/2001/XMLSchema-instance" xmlns:cp="http://schemas.openxmlformats.org/package/2006/metadata/core-properties" xmlns:dcmitype="http://purl.org/dc/dcmitype/" xmlns:dc="http://purl.org/dc/elements/1.1/" xmlns:dcterms="http://purl.org/dc/terms/">
  <dcterms:created xsi:type="dcterms:W3CDTF">2023-11-21T21:41:20Z</dcterms:created>
  <dcterms:modified xsi:type="dcterms:W3CDTF">2023-11-21T21:41:20Z</dcterms:modified>
</cp:coreProperties>
</file>