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9e2248b989e4d98" /><Relationship Type="http://schemas.openxmlformats.org/package/2006/relationships/metadata/core-properties" Target="/docProps/core.xml" Id="Refd424c1f2c24265" /><Relationship Type="http://schemas.openxmlformats.org/officeDocument/2006/relationships/extended-properties" Target="/docProps/app.xml" Id="R0ecca07eca474fdc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tableStyles" Target="/ppt/tableStyles.xml" Id="rId10" /><Relationship Type="http://schemas.openxmlformats.org/officeDocument/2006/relationships/presProps" Target="/ppt/presProps.xml" Id="rId11" /><Relationship Type="http://schemas.openxmlformats.org/officeDocument/2006/relationships/viewProps" Target="/ppt/viewProps.xml" Id="rId12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487A-081D-2E44-83F9-7AAB1997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EA87E-3DF1-B047-AFA1-E3BA81ED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F5857-93A3-FA4C-BB3D-0250DA36BF9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DDF8DF2F-2610-4544-94E0-5D10A2297C93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9C47E-09F4-B443-ADF9-8716992170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00F1-E0ED-E440-A677-C4FC734F55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99A1C4B6-0334-422F-A018-01C6ED4DBC5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666082"/>
      </p:ext>
    </p:extLst>
  </p:cSld>
  <p:clrMapOvr>
    <a:masterClrMapping/>
  </p:clrMapOvr>
</p:sldLayout>
</file>

<file path=ppt/slideLayouts/slideLayout1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8650-CFBD-AF46-91D1-C4A0920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9AE36-6965-0747-B8C4-B0ACDBB5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3A24-932E-614D-8003-63C2243DE41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253578E9-1EAD-49A6-9283-14654C2DA8A4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F162-5D60-B64A-A720-F08D3BA9D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EB36-EA6E-2745-9D37-96E43E11D0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A6C1BE4E-6F93-44D0-B9D2-59DB94E7E28D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7294816"/>
      </p:ext>
    </p:extLst>
  </p:cSld>
  <p:clrMapOvr>
    <a:masterClrMapping/>
  </p:clrMapOvr>
</p:sldLayout>
</file>

<file path=ppt/slideLayouts/slideLayout1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9D4C0-C66E-E144-A639-EFF9DD4C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9A39F-9BF5-1D4D-88B5-FEBF281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E92B-164A-5F46-B95A-5AC5EFFD6A1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5A3385C0-0F9B-45F9-B64A-B34D0487531D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C08E4-2DD1-9D4D-BA8E-AEA6E7271E2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9A81-EF7B-E543-BC77-96982945FF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05F1A695-BB30-4761-A0F0-36098B22638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4934789"/>
      </p:ext>
    </p:extLst>
  </p:cSld>
  <p:clrMapOvr>
    <a:masterClrMapping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679B-6C9D-1A4F-91D3-E00774F4C6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B4190-F12C-3841-A9E2-53B5620E45A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94C1-7AB0-8D41-990D-52097AD241C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7B7A9D10-6ECF-4D6B-9E2F-56A0F106F962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0CEB-C816-654D-B93D-EDD98F14077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36DA2-E044-CD49-B80E-682AA496AE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B16953E4-67B5-4612-9E0F-A4CA12B03EC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174248"/>
      </p:ext>
    </p:extLst>
  </p:cSld>
  <p:clrMapOvr>
    <a:masterClrMapping/>
  </p:clrMapOvr>
</p:sldLayout>
</file>

<file path=ppt/slideLayouts/slideLayout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7E95-7D27-1C49-A3F5-199C58E9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9FA1-91CE-7849-AF92-4346216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3D7A6-EF95-2745-B76F-0FD2674B460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6D853A85-3D0A-4A17-AE53-63B013D49DA0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8057-1B6A-EA43-B3F9-19A8EABA713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25E2-6D24-2F45-A83C-9EE6D6FFC3A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6CD4E32A-9D10-4D34-83A6-FE530C9A5BDD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195652"/>
      </p:ext>
    </p:extLst>
  </p:cSld>
  <p:clrMapOvr>
    <a:masterClrMapping/>
  </p:clrMapOvr>
</p:sldLayout>
</file>

<file path=ppt/slideLayouts/slideLayout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3425-579E-C840-853E-14DF98B93D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7C4D4-D1BA-C94D-9B41-841BD16C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57206-25E1-A449-BBAE-4C8B47B38BB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AC82-E6A3-0D41-902E-F88C0E3F1C0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224195E5-B06D-4D40-ADA1-7D6E0A38B6B6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68323-02C9-014E-AA3A-1276E966177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EA1DC-6E30-9E47-A0C0-40B7734083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71E6B63D-98A0-4932-91C7-645BCE72C5F0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315551"/>
      </p:ext>
    </p:extLst>
  </p:cSld>
  <p:clrMapOvr>
    <a:masterClrMapping/>
  </p:clrMapOvr>
</p:sldLayout>
</file>

<file path=ppt/slideLayouts/slideLayout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C2D9-70CF-AE47-973D-07ADF7FD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B7B89-F14C-7A49-B8B3-8C454283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C7E28-0C90-754F-BEFF-7D70DA9E3FA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F5466-FDDD-D94A-8586-9EA47BF9F3C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50A45-8E76-B148-A3C8-38B2A83A5E42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59B8B-7CFA-914E-97A6-F6F2B52122E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5B4CCC07-8AE7-4FE1-9A28-248BB96E6B39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085F1-4769-3C4C-9616-DD268FC119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F1514-1019-E74C-94BD-322CF1852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2278B4C9-BCCB-469B-9648-69954CDF371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388483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D611-DA8F-CB46-9468-B99CEDE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D1E67-8DA0-244B-ADA5-CF2584F03EE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E2F0E180-ACDA-4A3D-BBF5-08D7DC2AC0E2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E9CC0-740A-154A-8391-EFE97104BE1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0B70-5486-0A46-97CB-A673E1A42F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AF2A28F9-0CA3-4CA4-B2BB-442CB8F7F2F9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407705"/>
      </p:ext>
    </p:extLst>
  </p:cSld>
  <p:clrMapOvr>
    <a:masterClrMapping/>
  </p:clrMapOvr>
</p:sldLayout>
</file>

<file path=ppt/slideLayouts/slideLayout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15269-0520-AE46-AAB6-4BD45C4FCEB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A0FCD7ED-DB07-42CE-80A4-56FE571AD71F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CDE99-CC14-2043-965E-BF190BAACB6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54362-FD32-EB4E-8237-5C130D6DEA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D387ECF3-B7F0-4A83-ACF0-B9CA77675DA0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553922"/>
      </p:ext>
    </p:extLst>
  </p:cSld>
  <p:clrMapOvr>
    <a:masterClrMapping/>
  </p:clrMapOvr>
</p:sldLayout>
</file>

<file path=ppt/slideLayouts/slideLayout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06BB-050B-5844-9E7A-4D218983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CCFDF-F05A-3942-9ED3-EDEE30D0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63FA1-71A8-934E-88A2-98C401B3BC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4C7F2-1223-684C-9465-DA0BD9B3C86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4AD4D335-B0C4-4616-A79E-4663A3E096C5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88212-DC80-704A-B549-9455F8BDDA3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1C346-8CD6-534A-945A-98A46B4854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64037CFC-EFBB-4164-8984-311E3DD76BB5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94950"/>
      </p:ext>
    </p:extLst>
  </p:cSld>
  <p:clrMapOvr>
    <a:masterClrMapping/>
  </p:clrMapOvr>
</p:sldLayout>
</file>

<file path=ppt/slideLayouts/slideLayout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036A8-8961-964B-BA0F-1536417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46E43-E6BC-FE48-A178-496D3BEF2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C771C-5A76-FD42-AD50-338B2DFC4C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8927A-34C1-8447-BFD2-41E82FAE7C6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6D13BB04-1C9A-4E9B-B141-6054D4814E9E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53D19-631C-5448-974D-FE77B7D42EF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BB8E-BBC0-E34C-BC1C-F1E4E312FB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EAC9B75E-1920-4511-825C-3C7ED48CBAB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999417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theme/theme1.xml" Id="rId12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FE83B-5215-6D4C-8B3A-C6713C84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EA994-759E-EE4A-92A4-9609BDE2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A8D9-1050-2F46-ABBF-2D3000A4FFC8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E3AA-32AF-4056-9AEF-D96F219F124B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537B-5185-BD49-952F-0A3EADC5038E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44CE1-BE18-CE4C-9363-7F874182ECB7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86F6E-42C1-4EA0-AEC5-94935FEE9A3E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://community.starknet.io/t/simple-decentralized-protocol-proposal/99693" TargetMode="External" Id="rId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://so.csdn.net/so/search?q=&#26550;&#26500;&#27169;&#24335;&amp;spm=1001.2101.3001.7020" TargetMode="External" Id="rId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://medium.com/starkware/starknet-decentralization-a-roadmap-in-broad-strokes-f1fab9c67004" TargetMode="External" Id="rId2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6572-A29F-8445-A830-714B240AC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242424"/>
                </a:solidFill>
                <a:highlight>
                  <a:srgbClr val="FFFFFF"/>
                </a:highlight>
                <a:latin typeface="sohne"/>
                <a:ea typeface="sohne"/>
              </a:rPr>
              <a:t>Starknet 去中心化的路线图</a:t>
            </a:r>
            <a:endParaRPr lang="zh-CN" altLang="zh-CN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D4DBC-30C6-9643-968E-5545DB664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原文：</a:t>
            </a:r>
            <a:r>
              <a:rPr lang="en-US" altLang="en-US"/>
              <a:t>https://medium.com/starkware/starknet-decentralization-a-roadmap-in-broad-strokes-f1fab9c67004</a:t>
            </a:r>
            <a:endParaRPr lang="zh-CN" altLang="zh-CN"/>
          </a:p>
          <a:p>
            <a:pPr lvl="0"/>
            <a:r>
              <a:rPr lang="en-US" altLang="en-US"/>
              <a:t>https://blog.csdn.net/mutourend/article/details/134058166</a:t>
            </a:r>
          </a:p>
        </p:txBody>
      </p:sp>
    </p:spTree>
    <p:extLst>
      <p:ext uri="{BB962C8B-B14F-4D97-AF65-F5344CB8AC3E}">
        <p14:creationId xmlns:p14="http://schemas.microsoft.com/office/powerpoint/2010/main" val="131600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4F4F4F"/>
                </a:solidFill>
                <a:highlight>
                  <a:srgbClr val="FFFFFF"/>
                </a:highlight>
                <a:latin typeface="PingFang SC"/>
                <a:ea typeface="PingFang SC"/>
              </a:rPr>
              <a:t>1. 引言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zh-CN" altLang="zh-CN">
                <a:solidFill>
                  <a:srgbClr val="4D4D4D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StarkWare正以2条路线在迈向去中心化：</a:t>
            </a:r>
            <a:endParaRPr/>
          </a:p>
          <a:p>
            <a:pPr marL="349758" lvl="0" algn="l">
              <a:buFont typeface="Arial" charset="0"/>
              <a:buChar char="•"/>
            </a:pP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planning</a:t>
            </a:r>
          </a:p>
          <a:p>
            <a:pPr marL="349758" lvl="0" algn="l">
              <a:buFont typeface="Arial" charset="0"/>
              <a:buChar char="•"/>
            </a:pP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implementation</a:t>
            </a:r>
          </a:p>
          <a:p>
            <a:pPr marL="0" lvl="0" indent="0">
              <a:buNone/>
            </a:pPr>
            <a:r>
              <a:rPr lang="zh-CN" altLang="zh-CN">
                <a:solidFill>
                  <a:srgbClr val="4D4D4D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以让Starknet协议 走向 去中心化proof-of-stake协议。</a:t>
            </a:r>
          </a:p>
          <a:p>
            <a:pPr marL="0" lvl="0" indent="0">
              <a:buNone/>
            </a:pPr>
            <a:r>
              <a:rPr lang="zh-CN" altLang="zh-CN">
                <a:solidFill>
                  <a:srgbClr val="4D4D4D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Starknet向以太坊发送STARK proofs来验证其状态变更。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00" y="970949"/>
            <a:ext cx="10515600" cy="52060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4D4D4D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一年前Starknet就在做去中心化规划，相关提案见：</a:t>
            </a:r>
            <a:endParaRPr/>
          </a:p>
          <a:p>
            <a:pPr marL="349758" lvl="0" algn="l">
              <a:buFont typeface="Arial" charset="0"/>
              <a:buChar char="•"/>
            </a:pPr>
            <a:r>
              <a:rPr lang="en-US" altLang="en-US">
                <a:solidFill>
                  <a:srgbClr val="4EA1DB"/>
                </a:solidFill>
                <a:highlight>
                  <a:srgbClr val="FFFFFF"/>
                </a:highlight>
                <a:latin typeface="-apple-system"/>
                <a:ea typeface="-apple-system"/>
                <a:hlinkClick r:id="rId2"/>
              </a:rPr>
              <a:t>Simple Decentralized Protocol Proposal</a:t>
            </a:r>
          </a:p>
          <a:p>
            <a:pPr lvl="0"/>
            <a:r>
              <a:rPr lang="zh-CN" altLang="zh-CN">
                <a:solidFill>
                  <a:srgbClr val="4D4D4D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所谓去中心化，是指将Sequencer+Prover的运营，转换为proof-of-stake协议，使得任何人都可参与sequence，没有谁是Starknet持续活性所不可或缺的。为此，需从以下2方面进行：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1）实现运行去中心化协议所需的各种要素。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2）将去中心化运营逐步去中心化转移交给Starknet stakers。</a:t>
            </a:r>
          </a:p>
          <a:p>
            <a:pPr lvl="0"/>
            <a:r>
              <a:rPr lang="zh-CN" altLang="zh-CN">
                <a:solidFill>
                  <a:srgbClr val="4D4D4D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本文重点关注去中心化转移流程。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4F4F4F"/>
                </a:solidFill>
                <a:highlight>
                  <a:srgbClr val="FFFFFF"/>
                </a:highlight>
                <a:latin typeface="PingFang SC"/>
                <a:ea typeface="PingFang SC"/>
              </a:rPr>
              <a:t>2. 去中心化转移流程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zh-CN" altLang="zh-CN">
                <a:solidFill>
                  <a:srgbClr val="4D4D4D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去中心化转移流程分为4大块：</a:t>
            </a:r>
            <a:endParaRPr/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1）转向去中心化网络架构，但Sequencer运营仍保持中心化运营。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2）确保完整开源软件栈的可用性。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3）逐步开发扩大测试和集成网络。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4）在将Sequencer运营转向proof-of-stake参与之前，繁荣Staker加入。</a:t>
            </a:r>
          </a:p>
          <a:p>
            <a:pPr marL="0" lvl="0" indent="0">
              <a:buNone/>
            </a:pPr>
            <a:r>
              <a:rPr lang="zh-CN" altLang="zh-CN">
                <a:solidFill>
                  <a:srgbClr val="4D4D4D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以上4大块有一定的顺序依赖，但也可并行进行。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b="1">
                <a:solidFill>
                  <a:srgbClr val="4F4F4F"/>
                </a:solidFill>
                <a:highlight>
                  <a:srgbClr val="FFFFFF"/>
                </a:highlight>
                <a:latin typeface="PingFang SC"/>
                <a:ea typeface="PingFang SC"/>
              </a:rPr>
              <a:t>2.1 </a:t>
            </a:r>
            <a:r>
              <a:rPr lang="zh-CN" altLang="zh-CN" sz="4400" b="1" i="0" strike="noStrike" spc="0">
                <a:solidFill>
                  <a:srgbClr val="4F4F4F"/>
                </a:solidFill>
                <a:highlight>
                  <a:srgbClr val="FFFFFF"/>
                </a:highlight>
                <a:latin typeface="PingFang SC"/>
                <a:ea typeface="PingFang SC"/>
              </a:rPr>
              <a:t>去中心化网络</a:t>
            </a:r>
            <a:r>
              <a:rPr lang="zh-CN" altLang="zh-CN" b="1">
                <a:solidFill>
                  <a:srgbClr val="4F4F4F"/>
                </a:solidFill>
                <a:highlight>
                  <a:srgbClr val="FFFFFF"/>
                </a:highlight>
                <a:latin typeface="PingFang SC"/>
                <a:ea typeface="PingFang SC"/>
              </a:rPr>
              <a:t>架构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4D4D4D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Starknet网络将走向更加去中心化模式：</a:t>
            </a:r>
            <a:endParaRPr/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1）当前，全节点相互不通讯，每个节点都依赖于通过中心化feeder gateway向Squencer周期性查询。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2）更少中心化模式下，全节点将是P2P网络的一部分，不要求相互与Sequencer的连接。</a:t>
            </a:r>
          </a:p>
          <a:p>
            <a:pPr lvl="0"/>
            <a:r>
              <a:rPr lang="zh-CN" altLang="zh-CN">
                <a:solidFill>
                  <a:srgbClr val="4D4D4D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这种去中心化网络</a:t>
            </a:r>
            <a:r>
              <a:rPr lang="zh-CN" altLang="zh-CN">
                <a:solidFill>
                  <a:srgbClr val="FC5531"/>
                </a:solidFill>
                <a:latin typeface="-apple-system"/>
                <a:ea typeface="-apple-system"/>
                <a:hlinkClick r:id="rId2"/>
              </a:rPr>
              <a:t>架构模式</a:t>
            </a:r>
            <a:r>
              <a:rPr lang="zh-CN" altLang="zh-CN">
                <a:solidFill>
                  <a:srgbClr val="4D4D4D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，改变的不仅是网络的连接性：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1）Sequencer将对其区块进行签名，以减轻某些信任假设，并为具有很多投票者的vote-based BFT协议做准备。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2）数据传输将以更加分布式的方式传输，节点可相互帮助，以同步状态并完成各自的本地view。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zh-CN" altLang="zh-CN" b="1">
                <a:solidFill>
                  <a:srgbClr val="4F4F4F"/>
                </a:solidFill>
                <a:highlight>
                  <a:srgbClr val="FFFFFF"/>
                </a:highlight>
                <a:latin typeface="PingFang SC"/>
                <a:ea typeface="PingFang SC"/>
              </a:rPr>
              <a:t>2.2 致力于完全开源的软件栈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64" y="1753544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9758" lvl="0" algn="l">
              <a:buFont typeface="Arial" charset="0"/>
              <a:buChar char="•"/>
            </a:pPr>
            <a:r>
              <a:rPr lang="zh-CN" altLang="zh-CN" sz="1600">
                <a:solidFill>
                  <a:srgbClr val="4D4D4D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开源软件栈：确保开源软件栈的可用性是至关重要的，其可确保每个人都可参与协议和网络不通维度。由StarkWare和其它contributors所实现的要素越多，将release给每个人去测试、评论以及适应。当前已开源的软件栈有：</a:t>
            </a:r>
            <a:endParaRPr/>
          </a:p>
          <a:p>
            <a:pPr marL="349758" lvl="0" algn="l">
              <a:buFont typeface="Arial" charset="0"/>
              <a:buChar char="•"/>
            </a:pPr>
            <a:r>
              <a:rPr lang="zh-CN" altLang="zh-CN" sz="1600">
                <a:solidFill>
                  <a:srgbClr val="000000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全节点：Pathfinder、Juno、Deoxys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 sz="1600">
                <a:solidFill>
                  <a:srgbClr val="000000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Provers：Stone、Sandstorm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 sz="1600">
                <a:solidFill>
                  <a:srgbClr val="000000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Sequencers：Blockifier、Madara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 sz="1600">
                <a:solidFill>
                  <a:srgbClr val="000000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Block Explorers：Starkscan、Voyager、ViewBlock、Stark Compass。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 sz="1600">
                <a:solidFill>
                  <a:srgbClr val="4D4D4D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测试&amp;集成网络：持续广泛测试集成网络，对于湿滑过渡很有必要。每个新元素都先进行内部测试网、然后是更大范围的有外部参与者的许可测试网，最终是公开测试网、集成，然后主网。测试新要素时，可顺序测试，也可并行测试。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 sz="1600">
                <a:solidFill>
                  <a:srgbClr val="4D4D4D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Staker onboarding引入Staker：需要时间，让L1 staking合约集合足够多的staked tokens来保证去中心化协议的真实经济权重。为避免少量参与者以少量代价对Starknet进行恶意控制。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4F4F4F"/>
                </a:solidFill>
                <a:highlight>
                  <a:srgbClr val="FFFFFF"/>
                </a:highlight>
                <a:latin typeface="PingFang SC"/>
                <a:ea typeface="PingFang SC"/>
              </a:rPr>
              <a:t>参考资料</a:t>
            </a:r>
            <a:endParaRPr/>
          </a:p>
          <a:p>
            <a:pPr lvl="0"/>
            <a:r>
              <a:rPr lang="zh-CN" altLang="zh-CN">
                <a:solidFill>
                  <a:srgbClr val="4D4D4D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[1] StarkWare团队2023年10月博客</a:t>
            </a:r>
            <a:r>
              <a:rPr lang="en-US" altLang="en-US">
                <a:solidFill>
                  <a:srgbClr val="4D4D4D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 </a:t>
            </a:r>
            <a:r>
              <a:rPr lang="en-US" altLang="en-US">
                <a:solidFill>
                  <a:srgbClr val="4EA1DB"/>
                </a:solidFill>
                <a:latin typeface="-apple-system"/>
                <a:ea typeface="-apple-system"/>
                <a:hlinkClick r:id="rId2"/>
              </a:rPr>
              <a:t>Starknet Decentralization: A Roadmap in Broad Strokes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T137532</cp:lastModifiedBy>
  <cp:revision>1</cp:revision>
  <dcterms:created xsi:type="dcterms:W3CDTF">2022-12-22T07:09:10Z</dcterms:created>
  <dcterms:modified xsi:type="dcterms:W3CDTF">2022-12-22T07:09:17Z</dcterms:modified>
</cp:coreProperties>
</file>