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01b64f078d4b2b" /><Relationship Type="http://schemas.openxmlformats.org/package/2006/relationships/metadata/core-properties" Target="/docProps/core.xml" Id="R631a5c4afc324e66" /><Relationship Type="http://schemas.openxmlformats.org/officeDocument/2006/relationships/extended-properties" Target="/docProps/app.xml" Id="R7dbb5b657b444db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slide" Target="/ppt/slides/slide26.xml" Id="rId28" /><Relationship Type="http://schemas.openxmlformats.org/officeDocument/2006/relationships/slide" Target="/ppt/slides/slide27.xml" Id="rId29" /><Relationship Type="http://schemas.openxmlformats.org/officeDocument/2006/relationships/slide" Target="/ppt/slides/slide28.xml" Id="rId30" /><Relationship Type="http://schemas.openxmlformats.org/officeDocument/2006/relationships/tableStyles" Target="/ppt/tableStyles.xml" Id="rId31" /><Relationship Type="http://schemas.openxmlformats.org/officeDocument/2006/relationships/presProps" Target="/ppt/presProps.xml" Id="rId32" /><Relationship Type="http://schemas.openxmlformats.org/officeDocument/2006/relationships/viewProps" Target="/ppt/viewProps.xml" Id="rId3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E0682B3-C530-458F-BCF1-E3C18399029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38EEEDA-0D27-4AB1-B905-B967F8356DB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373C968-3682-40C5-8776-165D29C83E6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2BC1B1B-E2B9-464A-A7DC-8A31D78A7B4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0F1D0BB-B5C7-4C7C-BCBD-51889855C0C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4FAF13B-5CCC-46C9-893B-82DCE9082E1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74509BA-FBD6-4A76-A141-C98EBDFA6C1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82407B1-568E-4BEC-A68F-7B09045F0FF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AE57186-7473-4255-A86E-018E53F4676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1662E2A-CC73-4EC4-B86C-943AE04A555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33578B6-B156-4468-80BF-C3607B5F0DA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BB5FCCF-87A1-4264-9154-9BE8FBBAF95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CFAC4DB-2783-4EE8-95C3-A6BD57C965C8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A0B78E5-3383-44AE-B2F1-3D9CA57EA7E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B7F5B7D-FE16-4F16-A1FC-4F81F54DF3F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2057596-9150-4C4B-9407-09F658838F5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A13271AF-230E-4B42-972E-469095542FC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E0556AD-DC45-4BA6-89E4-4A570652B83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465F5BD-EED6-4BAC-868E-543B739092C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19BD4F6-8DBF-4981-8AE9-CEA7E590F63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BAC91BE-4D7D-4C96-96B4-9A23D96F7AB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FEDEE3A-50BC-4E1F-8F3B-FD3C4F5B6D7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ECE4-3580-4530-9383-BDD4F95B89E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7CED-F10A-43CD-909C-5C49CCDDCEE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524064" y="1719606"/>
            <a:ext cx="9144000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32F62"/>
                </a:solidFill>
                <a:highlight>
                  <a:srgbClr val="FFFFFF"/>
                </a:highlight>
                <a:latin typeface="JetBrains Mono"/>
                <a:ea typeface="JetBrains Mono"/>
              </a:rPr>
              <a:t>Yogapetz</a:t>
            </a:r>
            <a:r>
              <a:rPr lang="zh-CN" altLang="zh-CN">
                <a:solidFill>
                  <a:srgbClr val="032F62"/>
                </a:solidFill>
                <a:highlight>
                  <a:srgbClr val="FFFFFF"/>
                </a:highlight>
                <a:latin typeface="Menlo-Regular"/>
                <a:ea typeface="Menlo-Regular"/>
              </a:rPr>
              <a:t>详解</a:t>
            </a:r>
            <a:r>
              <a:rPr lang="en-US" altLang="en-US">
                <a:solidFill>
                  <a:srgbClr val="032F62"/>
                </a:solidFill>
                <a:highlight>
                  <a:srgbClr val="FFFFFF"/>
                </a:highlight>
                <a:latin typeface="JetBrains Mono"/>
                <a:ea typeface="JetBrains Mono"/>
              </a:rPr>
              <a:t>| </a:t>
            </a:r>
            <a:r>
              <a:rPr lang="zh-CN" altLang="zh-CN">
                <a:solidFill>
                  <a:srgbClr val="032F62"/>
                </a:solidFill>
                <a:highlight>
                  <a:srgbClr val="FFFFFF"/>
                </a:highlight>
                <a:latin typeface="Menlo-Regular"/>
                <a:ea typeface="Menlo-Regular"/>
              </a:rPr>
              <a:t>探讨</a:t>
            </a:r>
            <a:r>
              <a:rPr lang="en-US" altLang="en-US">
                <a:solidFill>
                  <a:srgbClr val="032F62"/>
                </a:solidFill>
                <a:highlight>
                  <a:srgbClr val="FFFFFF"/>
                </a:highlight>
                <a:latin typeface="JetBrains Mono"/>
                <a:ea typeface="JetBrains Mono"/>
              </a:rPr>
              <a:t>NFT</a:t>
            </a:r>
            <a:r>
              <a:rPr lang="zh-CN" altLang="zh-CN">
                <a:solidFill>
                  <a:srgbClr val="032F62"/>
                </a:solidFill>
                <a:highlight>
                  <a:srgbClr val="FFFFFF"/>
                </a:highlight>
                <a:latin typeface="Menlo-Regular"/>
                <a:ea typeface="Menlo-Regular"/>
              </a:rPr>
              <a:t>领域新兴健康业务的结构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70322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事实上，各种各样的虚拟活动正在举办，比如从6月16日到21日，从医生到认证瑜伽大师，很多人都会自愿庆祝瑜伽日，作为YGPZ瑜伽周的一部分，内容非常丰富。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631460" y="2430162"/>
            <a:ext cx="3912973" cy="3912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610544"/>
            <a:ext cx="10515600" cy="5566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另外，在市场上，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有限瑜伽价格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冥想静修（在欧洲和美国，静修的意思是“远离日常生活，让自己处于一个没有压力的环境中。”）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训练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优质的线下体验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也可以兑换IRL奖励，例如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生态系统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“Play to Earn”在Web3领域，尤其是Gamefi领域变得流行起来。从那时起，它已经演变成多种形式，例如STEPN的“Move to Earn”。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662030"/>
            <a:ext cx="10515600" cy="55149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而我们这次要讨论的 YogaPetz 有一个机制，可以让你通过冥想瑜伽、冥想、和做瑜伽的 NFT 动物一起睡觉等与健康相关的行为来赚取独特的代币 $PRANA。</a:t>
            </a:r>
            <a:endParaRPr/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它也被称为“呼吸赚取”，因为你只需呼吸即可赚取代币。</a:t>
            </a:r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此外，YogaPetz构建了一个以NFT为核心的生态系统，其特点还在于采用了氏族系统和双通证系统。</a:t>
            </a:r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从这里开始，我们将深入研究 YogaPetz 生态系统的各个部分。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NFT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生态系统是围绕 NFT 构建的。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你可以玩 YogaPetz 本身并赚取代币，而无需成为 NFT 持有者。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有些人可能会认为STEPN是Gamefi使用NFT的一个例子。 STEPN 要求你拥有运动鞋 NFT，并且需要一定的初始投资。然而，使用 YogaPetz，即使你没有 NFT，也可以赚取代币。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也就是说，NFT 持有者不仅可以增加获得的代币奖励，还可以获得许多福利。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因此，需要 NFT 才能充分体验 YogaPetz 生态系统。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提供三种类型的 NFT，所有这些都可以通过 OpenSea 获得。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让我们详细深入研究一下每一个 NFT。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瑜伽佩兹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94038" y="39159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NFT是YogaPetz的基础NFT，将提供10,000个NFT集合。</a:t>
            </a:r>
            <a:endParaRPr/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上图是YogaPetz白皮书中描述的NFT，但目前还没有被揭露，所以整个设计仍然笼罩在神秘之中。</a:t>
            </a:r>
          </a:p>
          <a:p>
            <a:pPr lvl="0"/>
            <a:endParaRPr lang="en-US" altLang="en-US">
              <a:solidFill>
                <a:srgbClr val="3D464D"/>
              </a:solidFill>
              <a:highlight>
                <a:srgbClr val="FFFFFF"/>
              </a:highlight>
              <a:latin typeface="Segoe UI"/>
              <a:ea typeface="Segoe UI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765324" y="113334"/>
            <a:ext cx="3696730" cy="36967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2968625"/>
            <a:ext cx="10515600" cy="3208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的 OpenSea 网址如下。</a:t>
            </a:r>
            <a:endParaRPr/>
          </a:p>
          <a:p>
            <a:pPr lvl="0"/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https://opensea.io/collection/yogapetz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880801" y="164928"/>
            <a:ext cx="7977316" cy="26225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2340490"/>
            <a:ext cx="10515600" cy="3836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NFT 作为 Yogapetz 平台的 VIP 通行证，为 NFT 持有者提供比普通用户更大的好处。以下是主要好处。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VIP访问平台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一份 YogaMatt（游戏内物品）将分发给所有持有者。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通过平台获得属性奖励和额外奖励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每月宝箱奖金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持有人专享的活动和福利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$PRANA 奖励和质押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通过质押 Yogapetz NFT 赚取 $PRANA 并使用 $PRANA 购买 Petzland。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仅限持有者的 IRL 活动、培训和产品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NFT 持有者将能够获得其持有者专有的现实世界相关福利，并且这些专有活动和福利只能通过平台的市场兑换。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肯兹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56819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虽然它比我们接下来要介绍的Kubz贵很多，但你也能得到很多相应的好处。例如，你可以获得以下好处：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库布兹空投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2 个免费 Yogapetz 空投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除此之外，你还将获得 Yogapets 生态系统的所有好处。此外，Keungz Genesis 允许你通过质押来传播（增加）Kubz NFT。这使你可以每月免费获得 Kubz。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Keungz 的 OpenSea 网址如下。</a:t>
            </a:r>
          </a:p>
          <a:p>
            <a:pPr lvl="0"/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https://opensea.io/collection/keungz-genesis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539974" y="4563913"/>
            <a:ext cx="3862567" cy="199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775301"/>
            <a:ext cx="10515600" cy="540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YogaPetz到底有何魅力吸引了如此多的人呢？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在这篇文章中，我们将详细解释全球健康业务不断增长的需求以及YogaPetz的独特结构。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健康产业备受全球关注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“Wellness”是一个与健康和幸福感相关的词。旨在维持健康和预防疾病的企业称为“健康企业”。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属于健康业务类别。不过，在详细介绍YogaPetz之前，我想先谈谈健康业务的背景和意义。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库布兹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496112"/>
            <a:ext cx="10515600" cy="46808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Kubz 是 Keungz 的子版本，因此可以将其视为更便宜的版本。 随着 Keungz NFT 允许你繁殖 Kubz，供应量正在增加，但总供应量上限为 10,000 个。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Kubz还具有以下优点：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・三位 Kubz 持有者获得了 Petslist（Yogapetz NFT 白名单）。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・6个Kubz持有者获得Resortlist（白名单，比Petslist更有价值）。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*YogaPetz 使用两个白名单：“Petslist”和“Resortlist”。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换句话说，6 个 Kubz 持有者总共可以获得 2 个 Petslists 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和 1 个 YogaPetz Resortlists。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Kubz 的 OpenSea URL 如下。</a:t>
            </a:r>
          </a:p>
          <a:p>
            <a:pPr lvl="0"/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https://opensea.io/collection/kubz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078698" y="3899476"/>
            <a:ext cx="4385626" cy="20612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Petzland：采用氏族系统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在YogaPetz中，有一个来自另一个游戏的名为“Petzland”的部落。</a:t>
            </a:r>
            <a:endParaRPr/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用户可以选择购买Petzland（创建部落）或租赁（加入部落）。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589998" y="3834963"/>
            <a:ext cx="5853732" cy="1961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795895"/>
            <a:ext cx="10515600" cy="53810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Petzland的大小分为四种类型：“S、M、L和MEGA”，你可以获得的$PRANA数量和任务提升率根据大小而不同。</a:t>
            </a:r>
            <a:endParaRPr/>
          </a:p>
          <a:p>
            <a:pPr lvl="0"/>
            <a:r>
              <a:rPr lang="zh-CN" altLang="zh-CN" sz="24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此外，每个 Petzland 都允许用户参加由所有者和官员赞助的各种任务和活动，增加用户赚取 $PRANA 的机会。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395699" y="3722598"/>
            <a:ext cx="6078923" cy="2454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两种类型的代币：$PRANA 和 $KARMA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与其他 Game-Fi 和 Web2 游戏一样，采用双代币经济，使用 $PRANA 和 $KARMA。</a:t>
            </a:r>
            <a:endParaRPr/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总的来说，$PRANA 可以用于更多用途。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736385" y="3293590"/>
            <a:ext cx="5655858" cy="29481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我们将在下面详细解释每个令牌</a:t>
            </a:r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- </a:t>
            </a:r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$</a:t>
            </a:r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PRANA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除了用于治理之外，$PRANA 基本上还可用于 YogaPetz 中的任何内容。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如何赚钱以及如何使用它如下。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如何赚钱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库布兹控股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瑜伽佩兹控股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靠健康赚钱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佩兹兰的使命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佩兹兰泳池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佩兹兰内容创作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662030"/>
            <a:ext cx="10515600" cy="55149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5851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用途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芯片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跳过任务和任务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瑜伽佩兹升级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购买并参与 Petzland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购买瑜伽垫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购买宝箱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修复、升级和修改游戏内物品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现金兑换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获得 IRL 福利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获得特殊的IRL福利（如酒店度假村和机票）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$KARMA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$KARMA 具有平台代币的功能。 它的使用方式与 $PRANA 相同，但它的独特之处在于它只有最少的使用次数。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如何赚钱以及如何使用它如下。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如何赚钱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靠健康赚钱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佩兹兰的使命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佩兹兰内容创作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528166"/>
            <a:ext cx="10515600" cy="56487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32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目的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芯片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瑜伽佩兹升级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购买宝箱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修复、升级和修改游戏内物品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兑换为$PRANA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 sz="2000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获得 IRL 福利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综上所述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至此，我已经讲解了结合健康业务和 NFT 的项目“YogaPetz”。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健康经济逐年扩张，这波业务也蔓延到了Web3。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“○○赚钱”这句话已经是耳熟能详的短语，但很多人可能还是第一次听说“呼吸赚钱”。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另外，虽然是GameFi，但不一定需要NFT，因此不需要初始投资，而且可以轻松尝试也是其魅力之一。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NFT 尚未公开，因此即使从现在开始你也可以成为早期用户。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如果你有兴趣，你可能想从加入 Discord 开始。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市场规模逐年扩大的健康经济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49611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近年来，健康业务增长迅速。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根据全球健康研究所（GWI）的数据，2019 年健康市场价值 4.9 万亿美元。然而，由于COVID-19的影响，2020年下跌至4.4万亿美元。不过，未来增长预计将达到9.9%的年均增长率，预计到2025年市场规模将达到7.0万亿美元。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2020年，健康市场占全球GDP的5.1%。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在此背景下，NFT领域也出现了与健康相关的项目。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一个典型的例子是“YogaPetz”。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下一节我们将详细讲解YogaPetz。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8031928" y="3429064"/>
            <a:ext cx="3665286" cy="3158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概述</a:t>
            </a:r>
            <a:r>
              <a:rPr lang="en-US" altLang="en-US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 - </a:t>
            </a:r>
            <a:r>
              <a:rPr lang="zh-CN" altLang="zh-CN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SocialFi 和 GameFi 的结合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YogaPetz是一款结合了SocialFi和GameFi的产品。各个机制如何运作？</a:t>
            </a:r>
            <a:endParaRPr/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社交网络</a:t>
            </a:r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相信让用户完全控制他们的内容分享和货币化方式，而 SocialFi 是一个重点。</a:t>
            </a:r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下面，我们将深入研究为实现这一目标而实施的 SocialFi 元素。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084540" y="3876991"/>
            <a:ext cx="4668108" cy="2509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用户生成内容 (UGC)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用户可以创建原创内容，例如瑜伽教学视频和声音治疗价格。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Petz 基于规则的内容免费提供，使用户生成内容 (UGC) 成为社区的核心，并加深用户之间的联系。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用户还可以使用他们独特的代币 $PRANA 和 $KARMA 通过打赏、发表评论或点赞等方式与创作者互动。这鼓励内容创作和社区参与。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2533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佩兹兰</a:t>
            </a:r>
            <a:endParaRPr/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这就像典型游戏中的部落。据称，该服务正式上线后将集成到平台中。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游戏Fi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专注于帮助用户自然地养成健康的习惯。这就是为什么我们结合使用 Game-Fi 和代币奖励来激励人们过上健康的生活。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接下来我们就来详细了解一下YogaPetz的GameFi的特点。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代币奖励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用户可以练习四种活动：“呼吸”、“睡眠”、“瑜伽”和“冥想”。</a:t>
            </a:r>
            <a:endParaRPr/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这些进展可以通过智能手表、AR 跟踪和智能手机来跟踪。当你实现目标时，你将根据你的属性等级获得 $PRANA 或 $KARMA 代币奖励。</a:t>
            </a:r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游戏内物品</a:t>
            </a:r>
          </a:p>
          <a:p>
            <a:pPr lvl="0"/>
            <a:r>
              <a:rPr lang="zh-CN" altLang="zh-CN" sz="2000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奖励将以 YogaPetz 自己的代币 $PRANA 或 $KARMA 支付。玩家将获得一个瑜伽垫来玩游戏，通过升级瑜伽垫，他们可以增加每次训练赚取的 $PRANA 金额。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861428" y="4662917"/>
            <a:ext cx="5829437" cy="1843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64" y="125339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玩家还可以用这两种代币交易所垫子和宝石等游戏内物品。</a:t>
            </a:r>
            <a:endParaRPr/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瑜伽垫：瑜伽垫是游戏中的主要物品之一。垫子有多种形状和用途，用户必须购买或有策略地升级垫子，以适应他们喜欢的锻炼习惯。每个垫子都有不同的属性和特征，这极大地影响了用户可以获得的代币数量。</a:t>
            </a:r>
          </a:p>
          <a:p>
            <a:pPr marL="349758" lvl="0" algn="l">
              <a:buFont typeface="Arial" charset="0"/>
              <a:buChar char="•"/>
            </a:pPr>
            <a:r>
              <a:rPr lang="zh-CN" altLang="zh-CN">
                <a:solidFill>
                  <a:srgbClr val="434B52"/>
                </a:solidFill>
                <a:highlight>
                  <a:srgbClr val="FFFFFF"/>
                </a:highlight>
                <a:latin typeface="Segoe UI"/>
                <a:ea typeface="Segoe UI"/>
              </a:rPr>
              <a:t>宝石：用户可以通过使用可在Yogapetz和垫子上的市场上交易的各种宝石来进一步增加自己的属性。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瑜伽佩兹 (NFT)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 NFT 相当于 VIP 会员，需要充分享受 YogaPetz 生态系统。</a:t>
            </a:r>
            <a:endParaRPr/>
          </a:p>
          <a:p>
            <a:pPr lvl="0"/>
            <a:r>
              <a:rPr lang="zh-CN" altLang="zh-CN">
                <a:solidFill>
                  <a:srgbClr val="363C4C"/>
                </a:solidFill>
                <a:highlight>
                  <a:srgbClr val="FFFFFF"/>
                </a:highlight>
                <a:latin typeface="Segoe UI"/>
                <a:ea typeface="Segoe UI"/>
              </a:rPr>
              <a:t>利益可以回归现实世界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YogaPetz的一个独特之处在于，我们与众多现实世界的公司和个人合作，使你不仅在虚拟空间而且在现实生活中都能享受YogaPetz生态系统的好处。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特别值得注意的是，YogaPetz 的原创代币（$PRANA 和 $KARMA）可用于赚取现实生活中的奖励（IRL Rewards）。</a:t>
            </a:r>
          </a:p>
          <a:p>
            <a:pPr lvl="0"/>
            <a:r>
              <a:rPr lang="zh-CN" altLang="zh-CN">
                <a:solidFill>
                  <a:srgbClr val="3D464D"/>
                </a:solidFill>
                <a:highlight>
                  <a:srgbClr val="FFFFFF"/>
                </a:highlight>
                <a:latin typeface="Segoe UI"/>
                <a:ea typeface="Segoe UI"/>
              </a:rPr>
              <a:t>这里，“IRL”是“In Real Life”的缩写，是指现实生活或现实世界的俚语。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