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06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4094-69AE-CCEB-C948-6B918A26A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38D3-85F6-026C-73F0-28C6181F4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E0A41-1D7B-D8DB-6176-10257F1D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C50E-467A-4813-844B-A4538E1034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4F953-8666-F902-FA10-C8644C28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25F39-5EC6-E0B0-9DCE-317D7E13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D766-8AE1-43E6-943A-98C13352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A425-4EE2-38BF-63FA-012747C1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3436D-5895-428E-CD56-135E406EB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9300A-B0CF-8583-7F44-78E76595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C50E-467A-4813-844B-A4538E1034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1B1E4-0E07-7989-65AD-22E6AFDF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7C29D-AF65-7ACB-1A8F-852E1D05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D766-8AE1-43E6-943A-98C13352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1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BDDF7-68CD-63C9-C18D-D24329503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F6B74-40FB-0424-1398-51EC52272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4D9B-BAD1-7D70-4525-17F906B2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C50E-467A-4813-844B-A4538E1034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DD45-362D-2FE6-1FB7-0AA0D6ED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C5E8B-B476-E5DB-9AD0-84F06FBD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D766-8AE1-43E6-943A-98C13352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8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C477-ADCB-92E8-1DDE-41DDECF6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3922-6E04-1736-7B9F-E0D7F8873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80B7B-EDDB-E84A-93D0-B3A2935B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C50E-467A-4813-844B-A4538E1034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E83E9-2404-53FD-708A-8022677E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326C-61C5-3FB1-B5E3-34EC5B0E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D766-8AE1-43E6-943A-98C13352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5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4CF1-3F3E-7A8F-DD63-1014351A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AEE16-AAE9-32A1-C61B-9E4AEBAB0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8FC2-4371-8281-1C35-7B903041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C50E-467A-4813-844B-A4538E1034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C9AD3-EEA6-96B1-EE0A-4D6AB52E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4716-E0F1-B482-6A08-71987987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D766-8AE1-43E6-943A-98C13352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1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CFFA-F22C-AC0E-15F9-2311931C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EFEA-3C63-A8CD-0510-ED9232377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A54E9-DCBC-0E44-624B-B06B71DEF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92969-0865-075C-D537-48A8006A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C50E-467A-4813-844B-A4538E1034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C3BA0-F107-5B6E-EE0E-376C70F8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97B18-BA0D-EDE5-70D0-2C11761A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D766-8AE1-43E6-943A-98C13352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3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F80B-1545-4DD5-67C1-7BE9529F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2564-610D-FAB5-173A-3DB71CEB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B7E69-61C7-D665-6CFC-C39279A61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0C79-9BD5-8D75-2531-D51A1F030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F25CA-785B-F609-6A20-7967D775A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2B9D8-297B-AB6A-26A8-6EFA90DE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C50E-467A-4813-844B-A4538E1034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1222F-04EF-3D7A-955F-818CBBF3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F284C-E1C8-3B2E-7B9D-535064D9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D766-8AE1-43E6-943A-98C13352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2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7832-3C70-CFFB-90CB-05D7C936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19E96-0313-E83F-1D01-F40D6BFD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C50E-467A-4813-844B-A4538E1034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2764C-671F-7695-8A28-3EADE311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00296-2DD9-EA02-7F0B-83C58104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D766-8AE1-43E6-943A-98C13352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08343-00BD-D22C-A514-D7339880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C50E-467A-4813-844B-A4538E1034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3012F-28BF-6842-9C3C-86F1C575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19420-3266-032F-29AB-2265F272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D766-8AE1-43E6-943A-98C13352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0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9B95-7477-8628-6DDA-987DAC60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C202-5BFA-F368-F217-1A2789820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D1831-9D21-086C-074D-EF086C330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05F14-912D-8D43-FF43-BFBB282E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C50E-467A-4813-844B-A4538E1034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8BC01-19A1-F8F0-3094-C084FA7E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7E2EA-C0D1-B71E-36D9-896C21C8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D766-8AE1-43E6-943A-98C13352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F0AA-4741-AFF3-E554-E6267765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F7E15-5DF6-4610-A6B7-1116822C3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A9232-FD14-7D73-B7E5-5859A565D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D302D-81BB-3F8A-E7FC-F00F7E67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C50E-467A-4813-844B-A4538E1034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A281E-084F-0423-5BE2-38507F73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0BE6D-CDBB-EDD7-C957-635ECDD7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D766-8AE1-43E6-943A-98C13352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2DADA-FB0C-EF67-66BC-CB0FB795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D6583-5A3D-E60A-7FF4-EBA27A81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2A6B-EFD6-8535-9152-0CC3166C9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BC50E-467A-4813-844B-A4538E1034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C7C6-71F8-AD4C-2FEA-F2ECD40D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C5000-C9C2-822E-34F6-2E7B98943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7D766-8AE1-43E6-943A-98C13352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8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D2979F-1180-37C8-1421-15E61B706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39" y="9119"/>
            <a:ext cx="9023683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2B67662-6FEB-EE42-D31F-A36F8EE0AE12}"/>
              </a:ext>
            </a:extLst>
          </p:cNvPr>
          <p:cNvSpPr/>
          <p:nvPr/>
        </p:nvSpPr>
        <p:spPr>
          <a:xfrm>
            <a:off x="4766492" y="2567577"/>
            <a:ext cx="619760" cy="619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DE8B26-A94C-AA78-D1AF-0CE924BD2752}"/>
              </a:ext>
            </a:extLst>
          </p:cNvPr>
          <p:cNvSpPr/>
          <p:nvPr/>
        </p:nvSpPr>
        <p:spPr>
          <a:xfrm>
            <a:off x="9984601" y="3812903"/>
            <a:ext cx="619760" cy="619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E35DE4-2D48-A8D3-C78A-F6956B2C397D}"/>
              </a:ext>
            </a:extLst>
          </p:cNvPr>
          <p:cNvSpPr/>
          <p:nvPr/>
        </p:nvSpPr>
        <p:spPr>
          <a:xfrm>
            <a:off x="9984601" y="2567577"/>
            <a:ext cx="619760" cy="619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805282-33B7-3780-D940-B528F8F55DD4}"/>
              </a:ext>
            </a:extLst>
          </p:cNvPr>
          <p:cNvSpPr/>
          <p:nvPr/>
        </p:nvSpPr>
        <p:spPr>
          <a:xfrm>
            <a:off x="9984601" y="5030131"/>
            <a:ext cx="619760" cy="619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395446-9459-1BAC-8D2A-B1F979F511DF}"/>
              </a:ext>
            </a:extLst>
          </p:cNvPr>
          <p:cNvSpPr/>
          <p:nvPr/>
        </p:nvSpPr>
        <p:spPr>
          <a:xfrm>
            <a:off x="7067230" y="869406"/>
            <a:ext cx="619760" cy="619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F38922-71B8-0E63-4C23-7B22135B7D98}"/>
              </a:ext>
            </a:extLst>
          </p:cNvPr>
          <p:cNvSpPr/>
          <p:nvPr/>
        </p:nvSpPr>
        <p:spPr>
          <a:xfrm>
            <a:off x="3692658" y="3812903"/>
            <a:ext cx="619760" cy="619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C4AA52-9C04-1391-178B-8354C0AA9BDB}"/>
              </a:ext>
            </a:extLst>
          </p:cNvPr>
          <p:cNvSpPr/>
          <p:nvPr/>
        </p:nvSpPr>
        <p:spPr>
          <a:xfrm>
            <a:off x="9984601" y="6247359"/>
            <a:ext cx="619760" cy="619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FB1812-C3A6-D838-5B8D-9DDE0F335989}"/>
              </a:ext>
            </a:extLst>
          </p:cNvPr>
          <p:cNvSpPr/>
          <p:nvPr/>
        </p:nvSpPr>
        <p:spPr>
          <a:xfrm>
            <a:off x="6838629" y="3812903"/>
            <a:ext cx="619760" cy="619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1348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 (Trusted Digital Web)</dc:creator>
  <cp:lastModifiedBy>Michael Herman (Trusted Digital Web)</cp:lastModifiedBy>
  <cp:revision>2</cp:revision>
  <dcterms:created xsi:type="dcterms:W3CDTF">2023-07-18T18:49:17Z</dcterms:created>
  <dcterms:modified xsi:type="dcterms:W3CDTF">2023-07-18T18:59:03Z</dcterms:modified>
</cp:coreProperties>
</file>