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01836" y="3339703"/>
            <a:ext cx="8344754" cy="9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1836" y="928687"/>
            <a:ext cx="8340328" cy="22324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1836" y="3527227"/>
            <a:ext cx="8340328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92906" y="1553766"/>
            <a:ext cx="4114800" cy="4603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0"/>
          </p:nvPr>
        </p:nvSpPr>
        <p:spPr>
          <a:xfrm>
            <a:off x="4625578" y="1553766"/>
            <a:ext cx="4114800" cy="4603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304235" y="5607843"/>
            <a:ext cx="1" cy="100021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339953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991195" y="5473899"/>
            <a:ext cx="4071938" cy="119657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5518547" y="5956101"/>
            <a:ext cx="3482578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01836" y="3420070"/>
            <a:ext cx="3750803" cy="4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1836" y="1009055"/>
            <a:ext cx="3750469" cy="22324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401836" y="3607594"/>
            <a:ext cx="3750469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  <p:sp>
        <p:nvSpPr>
          <p:cNvPr id="4" name="Shape 80"/>
          <p:cNvSpPr>
            <a:spLocks noGrp="1"/>
          </p:cNvSpPr>
          <p:nvPr>
            <p:ph type="body" idx="1"/>
          </p:nvPr>
        </p:nvSpPr>
        <p:spPr>
          <a:xfrm>
            <a:off x="392906" y="1553766"/>
            <a:ext cx="8358188" cy="4768453"/>
          </a:xfrm>
          <a:prstGeom prst="rect">
            <a:avLst/>
          </a:prstGeom>
        </p:spPr>
        <p:txBody>
          <a:bodyPr/>
          <a:lstStyle>
            <a:lvl1pPr>
              <a:spcBef>
                <a:spcPts val="2531"/>
              </a:spcBef>
              <a:defRPr>
                <a:solidFill>
                  <a:srgbClr val="000000"/>
                </a:solidFill>
              </a:defRPr>
            </a:lvl1pPr>
            <a:lvl2pPr>
              <a:spcBef>
                <a:spcPts val="2531"/>
              </a:spcBef>
              <a:defRPr>
                <a:solidFill>
                  <a:srgbClr val="000000"/>
                </a:solidFill>
              </a:defRPr>
            </a:lvl2pPr>
            <a:lvl3pPr>
              <a:spcBef>
                <a:spcPts val="2531"/>
              </a:spcBef>
              <a:defRPr>
                <a:solidFill>
                  <a:srgbClr val="000000"/>
                </a:solidFill>
              </a:defRPr>
            </a:lvl3pPr>
            <a:lvl4pPr>
              <a:spcBef>
                <a:spcPts val="2531"/>
              </a:spcBef>
              <a:defRPr>
                <a:solidFill>
                  <a:srgbClr val="000000"/>
                </a:solidFill>
              </a:defRPr>
            </a:lvl4pPr>
            <a:lvl5pPr>
              <a:spcBef>
                <a:spcPts val="2531"/>
              </a:spcBef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660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01836" y="1384102"/>
            <a:ext cx="3567230" cy="94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01836" y="232172"/>
            <a:ext cx="3571875" cy="9822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401836" y="1562695"/>
            <a:ext cx="3571875" cy="4688086"/>
          </a:xfrm>
          <a:prstGeom prst="rect">
            <a:avLst/>
          </a:prstGeom>
        </p:spPr>
        <p:txBody>
          <a:bodyPr/>
          <a:lstStyle>
            <a:lvl1pPr marL="232164" indent="-232164">
              <a:spcBef>
                <a:spcPts val="2109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64327" indent="-232164">
              <a:spcBef>
                <a:spcPts val="2109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96491" indent="-232164">
              <a:spcBef>
                <a:spcPts val="2109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28654" indent="-232164">
              <a:spcBef>
                <a:spcPts val="2109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60818" indent="-232164">
              <a:spcBef>
                <a:spcPts val="2109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359116" y="6465094"/>
            <a:ext cx="229226" cy="226020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625078" y="625078"/>
            <a:ext cx="7884914" cy="55989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6366866" y="357188"/>
            <a:ext cx="90" cy="560786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66865" y="3138786"/>
            <a:ext cx="2424729" cy="4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6482953" y="3250406"/>
            <a:ext cx="2303859" cy="2714625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6482953" y="357187"/>
            <a:ext cx="2303859" cy="2669977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366117" y="357187"/>
            <a:ext cx="5884664" cy="5607844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366117" y="6090047"/>
            <a:ext cx="5884664" cy="6607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892969" y="4473773"/>
            <a:ext cx="7358063" cy="35045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321457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892969" y="3018234"/>
            <a:ext cx="7358063" cy="5000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321457">
              <a:spcBef>
                <a:spcPts val="1687"/>
              </a:spcBef>
              <a:buSzTx/>
              <a:buFontTx/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1836" y="1384102"/>
            <a:ext cx="8344762" cy="9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1836" y="232172"/>
            <a:ext cx="8340328" cy="98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b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1836" y="1562695"/>
            <a:ext cx="8340328" cy="46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616238" y="6465094"/>
            <a:ext cx="229226" cy="226020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9BDCB8E1-3BFC-4119-BF00-86ADF39FFAA2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marL="0" marR="0" indent="0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321457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642915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964372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285829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1607287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1928744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2250201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2571659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2893116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60729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21457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482186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42915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03643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964372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125101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285829" algn="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Arrays exercise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61016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Exercise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of the </a:t>
            </a:r>
            <a:r>
              <a:rPr lang="en-US" dirty="0" smtClean="0"/>
              <a:t>questions, </a:t>
            </a:r>
            <a:r>
              <a:rPr lang="en-US" dirty="0"/>
              <a:t>assume you are starting with the following </a:t>
            </a:r>
            <a:r>
              <a:rPr lang="en-US" i="1" dirty="0"/>
              <a:t>people</a:t>
            </a:r>
            <a:r>
              <a:rPr lang="en-US" dirty="0"/>
              <a:t> </a:t>
            </a:r>
            <a:r>
              <a:rPr lang="en-US" dirty="0" smtClean="0"/>
              <a:t>array</a:t>
            </a:r>
            <a:r>
              <a:rPr lang="en-IE" dirty="0" smtClean="0"/>
              <a:t>:</a:t>
            </a:r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3" y="4306743"/>
            <a:ext cx="7391000" cy="44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11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Exercise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Output the length of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command to remove "Darren" from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command to remove "David" from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command to add "Pat" to the front of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command to add "Peter" to the end of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command to remove "Tony" from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 loop, iterate through this array and output each name from the loop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143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Exercise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Write the command to make a copy (</a:t>
            </a:r>
            <a:r>
              <a:rPr lang="en-US" i="1" dirty="0" err="1"/>
              <a:t>somepeople</a:t>
            </a:r>
            <a:r>
              <a:rPr lang="en-US" dirty="0"/>
              <a:t>) of the array using slice. The copy should NOT include "Pat" or "Lisa". Output the new array.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Write the command that outputs the </a:t>
            </a:r>
            <a:r>
              <a:rPr lang="en-US" dirty="0" err="1"/>
              <a:t>indexOf</a:t>
            </a:r>
            <a:r>
              <a:rPr lang="en-US" dirty="0"/>
              <a:t> where "Marie" is located.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Write the command that </a:t>
            </a:r>
            <a:r>
              <a:rPr lang="en-US" dirty="0" smtClean="0"/>
              <a:t>outputs </a:t>
            </a:r>
            <a:r>
              <a:rPr lang="en-US" dirty="0"/>
              <a:t>the </a:t>
            </a:r>
            <a:r>
              <a:rPr lang="en-US" dirty="0" err="1"/>
              <a:t>indexOf</a:t>
            </a:r>
            <a:r>
              <a:rPr lang="en-US" dirty="0"/>
              <a:t> where "Tom" is located.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Write the command to create a new array (</a:t>
            </a:r>
            <a:r>
              <a:rPr lang="en-US" i="1" dirty="0" err="1"/>
              <a:t>allthepeople</a:t>
            </a:r>
            <a:r>
              <a:rPr lang="en-US" dirty="0"/>
              <a:t>) that includes the people array concatenated with the </a:t>
            </a:r>
            <a:r>
              <a:rPr lang="en-US" i="1" dirty="0" err="1"/>
              <a:t>somepeople</a:t>
            </a:r>
            <a:r>
              <a:rPr lang="en-US" dirty="0"/>
              <a:t> array concatenated with the string of "Bob".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Output the </a:t>
            </a:r>
            <a:r>
              <a:rPr lang="en-US" dirty="0" smtClean="0"/>
              <a:t>array (</a:t>
            </a:r>
            <a:r>
              <a:rPr lang="en-US" i="1" dirty="0" err="1" smtClean="0"/>
              <a:t>allthepeople</a:t>
            </a:r>
            <a:r>
              <a:rPr lang="en-US" i="1" dirty="0" smtClean="0"/>
              <a:t>) </a:t>
            </a:r>
            <a:r>
              <a:rPr lang="en-US" dirty="0" smtClean="0"/>
              <a:t>elements separated with a semicolon</a:t>
            </a:r>
            <a:r>
              <a:rPr lang="en-US" smtClean="0"/>
              <a:t>(;) and a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827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 Portfolio Rosanne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Portfolio Rosanne</Template>
  <TotalTime>112</TotalTime>
  <Words>216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Modern Portfolio Rosanne</vt:lpstr>
      <vt:lpstr>Arrays exercise</vt:lpstr>
      <vt:lpstr>Class Exercise</vt:lpstr>
      <vt:lpstr>Class Exercise</vt:lpstr>
      <vt:lpstr>Class Exercise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workflow recap exercise</dc:title>
  <dc:creator>Rosanne Birney</dc:creator>
  <cp:lastModifiedBy>mary</cp:lastModifiedBy>
  <cp:revision>12</cp:revision>
  <dcterms:created xsi:type="dcterms:W3CDTF">2019-02-06T13:42:14Z</dcterms:created>
  <dcterms:modified xsi:type="dcterms:W3CDTF">2019-03-08T12:56:14Z</dcterms:modified>
</cp:coreProperties>
</file>