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95" r:id="rId6"/>
    <p:sldId id="280" r:id="rId7"/>
    <p:sldId id="296" r:id="rId8"/>
    <p:sldId id="298" r:id="rId9"/>
    <p:sldId id="299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12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8BC48-AA85-4329-AB53-34A729BD5D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96DEC48-2E9A-4B59-804F-F7AF64069EB4}">
      <dgm:prSet phldrT="[Text]"/>
      <dgm:spPr/>
      <dgm:t>
        <a:bodyPr/>
        <a:lstStyle/>
        <a:p>
          <a:r>
            <a:rPr lang="en-US" dirty="0" err="1"/>
            <a:t>Sandboxer</a:t>
          </a:r>
          <a:endParaRPr lang="en-US" dirty="0"/>
        </a:p>
      </dgm:t>
    </dgm:pt>
    <dgm:pt modelId="{2F9CD8BC-C06A-443A-A7D9-EABE73C37E90}" type="parTrans" cxnId="{01D20F86-F5DC-42DB-93C3-408EF24E1BED}">
      <dgm:prSet/>
      <dgm:spPr/>
      <dgm:t>
        <a:bodyPr/>
        <a:lstStyle/>
        <a:p>
          <a:endParaRPr lang="en-US"/>
        </a:p>
      </dgm:t>
    </dgm:pt>
    <dgm:pt modelId="{38380B8A-C60F-40DF-8CE9-7A32F1DF9628}" type="sibTrans" cxnId="{01D20F86-F5DC-42DB-93C3-408EF24E1BED}">
      <dgm:prSet/>
      <dgm:spPr/>
      <dgm:t>
        <a:bodyPr/>
        <a:lstStyle/>
        <a:p>
          <a:endParaRPr lang="en-US"/>
        </a:p>
      </dgm:t>
    </dgm:pt>
    <dgm:pt modelId="{7B111CB2-7334-4135-A28D-69175EC65151}">
      <dgm:prSet phldrT="[Text]"/>
      <dgm:spPr/>
      <dgm:t>
        <a:bodyPr/>
        <a:lstStyle/>
        <a:p>
          <a:r>
            <a:rPr lang="en-US" dirty="0"/>
            <a:t>Untrusted</a:t>
          </a:r>
        </a:p>
      </dgm:t>
    </dgm:pt>
    <dgm:pt modelId="{4A3C6671-7C4C-44AE-9393-050D04EB3750}" type="parTrans" cxnId="{4BF2E87F-2B95-442A-B9F6-0229CD1DA77A}">
      <dgm:prSet/>
      <dgm:spPr/>
      <dgm:t>
        <a:bodyPr/>
        <a:lstStyle/>
        <a:p>
          <a:endParaRPr lang="en-US"/>
        </a:p>
      </dgm:t>
    </dgm:pt>
    <dgm:pt modelId="{EB446238-7858-43C2-9B0C-411458B3A79D}" type="sibTrans" cxnId="{4BF2E87F-2B95-442A-B9F6-0229CD1DA77A}">
      <dgm:prSet/>
      <dgm:spPr/>
      <dgm:t>
        <a:bodyPr/>
        <a:lstStyle/>
        <a:p>
          <a:endParaRPr lang="en-US"/>
        </a:p>
      </dgm:t>
    </dgm:pt>
    <dgm:pt modelId="{3311D8E8-D60E-43FC-B7B2-DFA2163AFFD4}">
      <dgm:prSet phldrT="[Text]"/>
      <dgm:spPr/>
      <dgm:t>
        <a:bodyPr/>
        <a:lstStyle/>
        <a:p>
          <a:r>
            <a:rPr lang="en-US" dirty="0"/>
            <a:t>Stub that is not supposed to be called</a:t>
          </a:r>
        </a:p>
      </dgm:t>
    </dgm:pt>
    <dgm:pt modelId="{D2C3E8D6-AA2A-4084-AF5B-8C2C848CC0F6}" type="parTrans" cxnId="{17435939-2C29-4C51-995D-7C219C55E594}">
      <dgm:prSet/>
      <dgm:spPr/>
      <dgm:t>
        <a:bodyPr/>
        <a:lstStyle/>
        <a:p>
          <a:endParaRPr lang="en-US"/>
        </a:p>
      </dgm:t>
    </dgm:pt>
    <dgm:pt modelId="{348A1F23-0366-49EC-8482-E5854F2C3AD9}" type="sibTrans" cxnId="{17435939-2C29-4C51-995D-7C219C55E594}">
      <dgm:prSet/>
      <dgm:spPr/>
      <dgm:t>
        <a:bodyPr/>
        <a:lstStyle/>
        <a:p>
          <a:endParaRPr lang="en-US"/>
        </a:p>
      </dgm:t>
    </dgm:pt>
    <dgm:pt modelId="{8EA529FD-94A6-47E2-85C6-0C877B2CD4C0}" type="pres">
      <dgm:prSet presAssocID="{1108BC48-AA85-4329-AB53-34A729BD5D79}" presName="Name0" presStyleCnt="0">
        <dgm:presLayoutVars>
          <dgm:dir/>
          <dgm:resizeHandles val="exact"/>
        </dgm:presLayoutVars>
      </dgm:prSet>
      <dgm:spPr/>
    </dgm:pt>
    <dgm:pt modelId="{810BECFA-2549-44C0-8F75-099F831EC040}" type="pres">
      <dgm:prSet presAssocID="{196DEC48-2E9A-4B59-804F-F7AF64069EB4}" presName="node" presStyleLbl="node1" presStyleIdx="0" presStyleCnt="3">
        <dgm:presLayoutVars>
          <dgm:bulletEnabled val="1"/>
        </dgm:presLayoutVars>
      </dgm:prSet>
      <dgm:spPr/>
    </dgm:pt>
    <dgm:pt modelId="{02A4A678-0D4A-4A17-AB5C-7F07AC965A71}" type="pres">
      <dgm:prSet presAssocID="{38380B8A-C60F-40DF-8CE9-7A32F1DF9628}" presName="sibTrans" presStyleLbl="sibTrans2D1" presStyleIdx="0" presStyleCnt="2"/>
      <dgm:spPr/>
    </dgm:pt>
    <dgm:pt modelId="{9B332E31-16E1-4390-807A-4D4262D299C8}" type="pres">
      <dgm:prSet presAssocID="{38380B8A-C60F-40DF-8CE9-7A32F1DF9628}" presName="connectorText" presStyleLbl="sibTrans2D1" presStyleIdx="0" presStyleCnt="2"/>
      <dgm:spPr/>
    </dgm:pt>
    <dgm:pt modelId="{9A55C189-B7A1-4E0A-9EB7-9D5C6F6FCCAC}" type="pres">
      <dgm:prSet presAssocID="{7B111CB2-7334-4135-A28D-69175EC65151}" presName="node" presStyleLbl="node1" presStyleIdx="1" presStyleCnt="3">
        <dgm:presLayoutVars>
          <dgm:bulletEnabled val="1"/>
        </dgm:presLayoutVars>
      </dgm:prSet>
      <dgm:spPr/>
    </dgm:pt>
    <dgm:pt modelId="{708C624F-DAD0-46BF-8A46-03A0386D2579}" type="pres">
      <dgm:prSet presAssocID="{EB446238-7858-43C2-9B0C-411458B3A79D}" presName="sibTrans" presStyleLbl="sibTrans2D1" presStyleIdx="1" presStyleCnt="2"/>
      <dgm:spPr/>
    </dgm:pt>
    <dgm:pt modelId="{F95914DA-04E9-44E3-93C7-D258D6A99C8F}" type="pres">
      <dgm:prSet presAssocID="{EB446238-7858-43C2-9B0C-411458B3A79D}" presName="connectorText" presStyleLbl="sibTrans2D1" presStyleIdx="1" presStyleCnt="2"/>
      <dgm:spPr/>
    </dgm:pt>
    <dgm:pt modelId="{AC033668-71EC-4725-B2CE-B38B0B7F4022}" type="pres">
      <dgm:prSet presAssocID="{3311D8E8-D60E-43FC-B7B2-DFA2163AFFD4}" presName="node" presStyleLbl="node1" presStyleIdx="2" presStyleCnt="3">
        <dgm:presLayoutVars>
          <dgm:bulletEnabled val="1"/>
        </dgm:presLayoutVars>
      </dgm:prSet>
      <dgm:spPr/>
    </dgm:pt>
  </dgm:ptLst>
  <dgm:cxnLst>
    <dgm:cxn modelId="{4F491C00-9680-43CF-8318-7338F54381B1}" type="presOf" srcId="{38380B8A-C60F-40DF-8CE9-7A32F1DF9628}" destId="{9B332E31-16E1-4390-807A-4D4262D299C8}" srcOrd="1" destOrd="0" presId="urn:microsoft.com/office/officeart/2005/8/layout/process1"/>
    <dgm:cxn modelId="{67FAC30B-F7EE-4659-B314-C9CBF48E16B5}" type="presOf" srcId="{196DEC48-2E9A-4B59-804F-F7AF64069EB4}" destId="{810BECFA-2549-44C0-8F75-099F831EC040}" srcOrd="0" destOrd="0" presId="urn:microsoft.com/office/officeart/2005/8/layout/process1"/>
    <dgm:cxn modelId="{17435939-2C29-4C51-995D-7C219C55E594}" srcId="{1108BC48-AA85-4329-AB53-34A729BD5D79}" destId="{3311D8E8-D60E-43FC-B7B2-DFA2163AFFD4}" srcOrd="2" destOrd="0" parTransId="{D2C3E8D6-AA2A-4084-AF5B-8C2C848CC0F6}" sibTransId="{348A1F23-0366-49EC-8482-E5854F2C3AD9}"/>
    <dgm:cxn modelId="{7A896040-7E41-4850-853E-80677DF65651}" type="presOf" srcId="{3311D8E8-D60E-43FC-B7B2-DFA2163AFFD4}" destId="{AC033668-71EC-4725-B2CE-B38B0B7F4022}" srcOrd="0" destOrd="0" presId="urn:microsoft.com/office/officeart/2005/8/layout/process1"/>
    <dgm:cxn modelId="{E4C27656-99B9-4F16-9960-904F5B748852}" type="presOf" srcId="{38380B8A-C60F-40DF-8CE9-7A32F1DF9628}" destId="{02A4A678-0D4A-4A17-AB5C-7F07AC965A71}" srcOrd="0" destOrd="0" presId="urn:microsoft.com/office/officeart/2005/8/layout/process1"/>
    <dgm:cxn modelId="{4BF2E87F-2B95-442A-B9F6-0229CD1DA77A}" srcId="{1108BC48-AA85-4329-AB53-34A729BD5D79}" destId="{7B111CB2-7334-4135-A28D-69175EC65151}" srcOrd="1" destOrd="0" parTransId="{4A3C6671-7C4C-44AE-9393-050D04EB3750}" sibTransId="{EB446238-7858-43C2-9B0C-411458B3A79D}"/>
    <dgm:cxn modelId="{01D20F86-F5DC-42DB-93C3-408EF24E1BED}" srcId="{1108BC48-AA85-4329-AB53-34A729BD5D79}" destId="{196DEC48-2E9A-4B59-804F-F7AF64069EB4}" srcOrd="0" destOrd="0" parTransId="{2F9CD8BC-C06A-443A-A7D9-EABE73C37E90}" sibTransId="{38380B8A-C60F-40DF-8CE9-7A32F1DF9628}"/>
    <dgm:cxn modelId="{E5679F86-5A8E-4DEF-AA79-9EFF31BC1FB3}" type="presOf" srcId="{1108BC48-AA85-4329-AB53-34A729BD5D79}" destId="{8EA529FD-94A6-47E2-85C6-0C877B2CD4C0}" srcOrd="0" destOrd="0" presId="urn:microsoft.com/office/officeart/2005/8/layout/process1"/>
    <dgm:cxn modelId="{86BA6398-8A46-456C-8DCF-764904B27017}" type="presOf" srcId="{EB446238-7858-43C2-9B0C-411458B3A79D}" destId="{F95914DA-04E9-44E3-93C7-D258D6A99C8F}" srcOrd="1" destOrd="0" presId="urn:microsoft.com/office/officeart/2005/8/layout/process1"/>
    <dgm:cxn modelId="{6103BF9D-094E-4CC4-8665-310ABEC10079}" type="presOf" srcId="{7B111CB2-7334-4135-A28D-69175EC65151}" destId="{9A55C189-B7A1-4E0A-9EB7-9D5C6F6FCCAC}" srcOrd="0" destOrd="0" presId="urn:microsoft.com/office/officeart/2005/8/layout/process1"/>
    <dgm:cxn modelId="{4988D0C6-EFF8-43DE-88F0-FE0BA062B48C}" type="presOf" srcId="{EB446238-7858-43C2-9B0C-411458B3A79D}" destId="{708C624F-DAD0-46BF-8A46-03A0386D2579}" srcOrd="0" destOrd="0" presId="urn:microsoft.com/office/officeart/2005/8/layout/process1"/>
    <dgm:cxn modelId="{307E5FB0-4130-4CE3-A805-AAB7B1C23EAF}" type="presParOf" srcId="{8EA529FD-94A6-47E2-85C6-0C877B2CD4C0}" destId="{810BECFA-2549-44C0-8F75-099F831EC040}" srcOrd="0" destOrd="0" presId="urn:microsoft.com/office/officeart/2005/8/layout/process1"/>
    <dgm:cxn modelId="{4FA9FB86-3CAF-4540-A1BD-AE6CE3F0E38F}" type="presParOf" srcId="{8EA529FD-94A6-47E2-85C6-0C877B2CD4C0}" destId="{02A4A678-0D4A-4A17-AB5C-7F07AC965A71}" srcOrd="1" destOrd="0" presId="urn:microsoft.com/office/officeart/2005/8/layout/process1"/>
    <dgm:cxn modelId="{5A26A891-5B20-446C-A3D0-6FCF429C73AB}" type="presParOf" srcId="{02A4A678-0D4A-4A17-AB5C-7F07AC965A71}" destId="{9B332E31-16E1-4390-807A-4D4262D299C8}" srcOrd="0" destOrd="0" presId="urn:microsoft.com/office/officeart/2005/8/layout/process1"/>
    <dgm:cxn modelId="{970E1141-32E1-49EC-8907-40047C76703B}" type="presParOf" srcId="{8EA529FD-94A6-47E2-85C6-0C877B2CD4C0}" destId="{9A55C189-B7A1-4E0A-9EB7-9D5C6F6FCCAC}" srcOrd="2" destOrd="0" presId="urn:microsoft.com/office/officeart/2005/8/layout/process1"/>
    <dgm:cxn modelId="{BBE06D60-5214-4C4E-8F9C-0545BDB1CF75}" type="presParOf" srcId="{8EA529FD-94A6-47E2-85C6-0C877B2CD4C0}" destId="{708C624F-DAD0-46BF-8A46-03A0386D2579}" srcOrd="3" destOrd="0" presId="urn:microsoft.com/office/officeart/2005/8/layout/process1"/>
    <dgm:cxn modelId="{8E5091E4-CE45-4821-A9B7-53FACFF96E6E}" type="presParOf" srcId="{708C624F-DAD0-46BF-8A46-03A0386D2579}" destId="{F95914DA-04E9-44E3-93C7-D258D6A99C8F}" srcOrd="0" destOrd="0" presId="urn:microsoft.com/office/officeart/2005/8/layout/process1"/>
    <dgm:cxn modelId="{C0D5B74C-7B97-4837-9939-4B1C9797090E}" type="presParOf" srcId="{8EA529FD-94A6-47E2-85C6-0C877B2CD4C0}" destId="{AC033668-71EC-4725-B2CE-B38B0B7F40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8BC48-AA85-4329-AB53-34A729BD5D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96DEC48-2E9A-4B59-804F-F7AF64069EB4}">
      <dgm:prSet phldrT="[Text]"/>
      <dgm:spPr/>
      <dgm:t>
        <a:bodyPr/>
        <a:lstStyle/>
        <a:p>
          <a:r>
            <a:rPr lang="en-US" dirty="0" err="1"/>
            <a:t>Sandboxer</a:t>
          </a:r>
          <a:endParaRPr lang="en-US" dirty="0"/>
        </a:p>
      </dgm:t>
    </dgm:pt>
    <dgm:pt modelId="{2F9CD8BC-C06A-443A-A7D9-EABE73C37E90}" type="parTrans" cxnId="{01D20F86-F5DC-42DB-93C3-408EF24E1BED}">
      <dgm:prSet/>
      <dgm:spPr/>
      <dgm:t>
        <a:bodyPr/>
        <a:lstStyle/>
        <a:p>
          <a:endParaRPr lang="en-US"/>
        </a:p>
      </dgm:t>
    </dgm:pt>
    <dgm:pt modelId="{38380B8A-C60F-40DF-8CE9-7A32F1DF9628}" type="sibTrans" cxnId="{01D20F86-F5DC-42DB-93C3-408EF24E1BED}">
      <dgm:prSet/>
      <dgm:spPr/>
      <dgm:t>
        <a:bodyPr/>
        <a:lstStyle/>
        <a:p>
          <a:endParaRPr lang="en-US"/>
        </a:p>
      </dgm:t>
    </dgm:pt>
    <dgm:pt modelId="{7B111CB2-7334-4135-A28D-69175EC65151}">
      <dgm:prSet phldrT="[Text]"/>
      <dgm:spPr/>
      <dgm:t>
        <a:bodyPr/>
        <a:lstStyle/>
        <a:p>
          <a:r>
            <a:rPr lang="en-US" dirty="0"/>
            <a:t>Untrusted</a:t>
          </a:r>
        </a:p>
      </dgm:t>
    </dgm:pt>
    <dgm:pt modelId="{4A3C6671-7C4C-44AE-9393-050D04EB3750}" type="parTrans" cxnId="{4BF2E87F-2B95-442A-B9F6-0229CD1DA77A}">
      <dgm:prSet/>
      <dgm:spPr/>
      <dgm:t>
        <a:bodyPr/>
        <a:lstStyle/>
        <a:p>
          <a:endParaRPr lang="en-US"/>
        </a:p>
      </dgm:t>
    </dgm:pt>
    <dgm:pt modelId="{EB446238-7858-43C2-9B0C-411458B3A79D}" type="sibTrans" cxnId="{4BF2E87F-2B95-442A-B9F6-0229CD1DA77A}">
      <dgm:prSet/>
      <dgm:spPr/>
      <dgm:t>
        <a:bodyPr/>
        <a:lstStyle/>
        <a:p>
          <a:endParaRPr lang="en-US"/>
        </a:p>
      </dgm:t>
    </dgm:pt>
    <dgm:pt modelId="{8EA529FD-94A6-47E2-85C6-0C877B2CD4C0}" type="pres">
      <dgm:prSet presAssocID="{1108BC48-AA85-4329-AB53-34A729BD5D79}" presName="Name0" presStyleCnt="0">
        <dgm:presLayoutVars>
          <dgm:dir/>
          <dgm:resizeHandles val="exact"/>
        </dgm:presLayoutVars>
      </dgm:prSet>
      <dgm:spPr/>
    </dgm:pt>
    <dgm:pt modelId="{810BECFA-2549-44C0-8F75-099F831EC040}" type="pres">
      <dgm:prSet presAssocID="{196DEC48-2E9A-4B59-804F-F7AF64069EB4}" presName="node" presStyleLbl="node1" presStyleIdx="0" presStyleCnt="2">
        <dgm:presLayoutVars>
          <dgm:bulletEnabled val="1"/>
        </dgm:presLayoutVars>
      </dgm:prSet>
      <dgm:spPr/>
    </dgm:pt>
    <dgm:pt modelId="{02A4A678-0D4A-4A17-AB5C-7F07AC965A71}" type="pres">
      <dgm:prSet presAssocID="{38380B8A-C60F-40DF-8CE9-7A32F1DF9628}" presName="sibTrans" presStyleLbl="sibTrans2D1" presStyleIdx="0" presStyleCnt="1"/>
      <dgm:spPr/>
    </dgm:pt>
    <dgm:pt modelId="{9B332E31-16E1-4390-807A-4D4262D299C8}" type="pres">
      <dgm:prSet presAssocID="{38380B8A-C60F-40DF-8CE9-7A32F1DF9628}" presName="connectorText" presStyleLbl="sibTrans2D1" presStyleIdx="0" presStyleCnt="1"/>
      <dgm:spPr/>
    </dgm:pt>
    <dgm:pt modelId="{9A55C189-B7A1-4E0A-9EB7-9D5C6F6FCCAC}" type="pres">
      <dgm:prSet presAssocID="{7B111CB2-7334-4135-A28D-69175EC65151}" presName="node" presStyleLbl="node1" presStyleIdx="1" presStyleCnt="2">
        <dgm:presLayoutVars>
          <dgm:bulletEnabled val="1"/>
        </dgm:presLayoutVars>
      </dgm:prSet>
      <dgm:spPr/>
    </dgm:pt>
  </dgm:ptLst>
  <dgm:cxnLst>
    <dgm:cxn modelId="{4F491C00-9680-43CF-8318-7338F54381B1}" type="presOf" srcId="{38380B8A-C60F-40DF-8CE9-7A32F1DF9628}" destId="{9B332E31-16E1-4390-807A-4D4262D299C8}" srcOrd="1" destOrd="0" presId="urn:microsoft.com/office/officeart/2005/8/layout/process1"/>
    <dgm:cxn modelId="{67FAC30B-F7EE-4659-B314-C9CBF48E16B5}" type="presOf" srcId="{196DEC48-2E9A-4B59-804F-F7AF64069EB4}" destId="{810BECFA-2549-44C0-8F75-099F831EC040}" srcOrd="0" destOrd="0" presId="urn:microsoft.com/office/officeart/2005/8/layout/process1"/>
    <dgm:cxn modelId="{E4C27656-99B9-4F16-9960-904F5B748852}" type="presOf" srcId="{38380B8A-C60F-40DF-8CE9-7A32F1DF9628}" destId="{02A4A678-0D4A-4A17-AB5C-7F07AC965A71}" srcOrd="0" destOrd="0" presId="urn:microsoft.com/office/officeart/2005/8/layout/process1"/>
    <dgm:cxn modelId="{4BF2E87F-2B95-442A-B9F6-0229CD1DA77A}" srcId="{1108BC48-AA85-4329-AB53-34A729BD5D79}" destId="{7B111CB2-7334-4135-A28D-69175EC65151}" srcOrd="1" destOrd="0" parTransId="{4A3C6671-7C4C-44AE-9393-050D04EB3750}" sibTransId="{EB446238-7858-43C2-9B0C-411458B3A79D}"/>
    <dgm:cxn modelId="{01D20F86-F5DC-42DB-93C3-408EF24E1BED}" srcId="{1108BC48-AA85-4329-AB53-34A729BD5D79}" destId="{196DEC48-2E9A-4B59-804F-F7AF64069EB4}" srcOrd="0" destOrd="0" parTransId="{2F9CD8BC-C06A-443A-A7D9-EABE73C37E90}" sibTransId="{38380B8A-C60F-40DF-8CE9-7A32F1DF9628}"/>
    <dgm:cxn modelId="{E5679F86-5A8E-4DEF-AA79-9EFF31BC1FB3}" type="presOf" srcId="{1108BC48-AA85-4329-AB53-34A729BD5D79}" destId="{8EA529FD-94A6-47E2-85C6-0C877B2CD4C0}" srcOrd="0" destOrd="0" presId="urn:microsoft.com/office/officeart/2005/8/layout/process1"/>
    <dgm:cxn modelId="{6103BF9D-094E-4CC4-8665-310ABEC10079}" type="presOf" srcId="{7B111CB2-7334-4135-A28D-69175EC65151}" destId="{9A55C189-B7A1-4E0A-9EB7-9D5C6F6FCCAC}" srcOrd="0" destOrd="0" presId="urn:microsoft.com/office/officeart/2005/8/layout/process1"/>
    <dgm:cxn modelId="{307E5FB0-4130-4CE3-A805-AAB7B1C23EAF}" type="presParOf" srcId="{8EA529FD-94A6-47E2-85C6-0C877B2CD4C0}" destId="{810BECFA-2549-44C0-8F75-099F831EC040}" srcOrd="0" destOrd="0" presId="urn:microsoft.com/office/officeart/2005/8/layout/process1"/>
    <dgm:cxn modelId="{4FA9FB86-3CAF-4540-A1BD-AE6CE3F0E38F}" type="presParOf" srcId="{8EA529FD-94A6-47E2-85C6-0C877B2CD4C0}" destId="{02A4A678-0D4A-4A17-AB5C-7F07AC965A71}" srcOrd="1" destOrd="0" presId="urn:microsoft.com/office/officeart/2005/8/layout/process1"/>
    <dgm:cxn modelId="{5A26A891-5B20-446C-A3D0-6FCF429C73AB}" type="presParOf" srcId="{02A4A678-0D4A-4A17-AB5C-7F07AC965A71}" destId="{9B332E31-16E1-4390-807A-4D4262D299C8}" srcOrd="0" destOrd="0" presId="urn:microsoft.com/office/officeart/2005/8/layout/process1"/>
    <dgm:cxn modelId="{970E1141-32E1-49EC-8907-40047C76703B}" type="presParOf" srcId="{8EA529FD-94A6-47E2-85C6-0C877B2CD4C0}" destId="{9A55C189-B7A1-4E0A-9EB7-9D5C6F6FCCA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BECFA-2549-44C0-8F75-099F831EC040}">
      <dsp:nvSpPr>
        <dsp:cNvPr id="0" name=""/>
        <dsp:cNvSpPr/>
      </dsp:nvSpPr>
      <dsp:spPr>
        <a:xfrm>
          <a:off x="9099" y="1041416"/>
          <a:ext cx="2719861" cy="1631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Sandboxer</a:t>
          </a:r>
          <a:endParaRPr lang="en-US" sz="3100" kern="1200" dirty="0"/>
        </a:p>
      </dsp:txBody>
      <dsp:txXfrm>
        <a:off x="56896" y="1089213"/>
        <a:ext cx="2624267" cy="1536323"/>
      </dsp:txXfrm>
    </dsp:sp>
    <dsp:sp modelId="{02A4A678-0D4A-4A17-AB5C-7F07AC965A71}">
      <dsp:nvSpPr>
        <dsp:cNvPr id="0" name=""/>
        <dsp:cNvSpPr/>
      </dsp:nvSpPr>
      <dsp:spPr>
        <a:xfrm>
          <a:off x="3000947" y="1520112"/>
          <a:ext cx="576610" cy="674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000947" y="1655017"/>
        <a:ext cx="403627" cy="404715"/>
      </dsp:txXfrm>
    </dsp:sp>
    <dsp:sp modelId="{9A55C189-B7A1-4E0A-9EB7-9D5C6F6FCCAC}">
      <dsp:nvSpPr>
        <dsp:cNvPr id="0" name=""/>
        <dsp:cNvSpPr/>
      </dsp:nvSpPr>
      <dsp:spPr>
        <a:xfrm>
          <a:off x="3816906" y="1041416"/>
          <a:ext cx="2719861" cy="1631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Untrusted</a:t>
          </a:r>
        </a:p>
      </dsp:txBody>
      <dsp:txXfrm>
        <a:off x="3864703" y="1089213"/>
        <a:ext cx="2624267" cy="1536323"/>
      </dsp:txXfrm>
    </dsp:sp>
    <dsp:sp modelId="{708C624F-DAD0-46BF-8A46-03A0386D2579}">
      <dsp:nvSpPr>
        <dsp:cNvPr id="0" name=""/>
        <dsp:cNvSpPr/>
      </dsp:nvSpPr>
      <dsp:spPr>
        <a:xfrm>
          <a:off x="6808754" y="1520112"/>
          <a:ext cx="576610" cy="674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808754" y="1655017"/>
        <a:ext cx="403627" cy="404715"/>
      </dsp:txXfrm>
    </dsp:sp>
    <dsp:sp modelId="{AC033668-71EC-4725-B2CE-B38B0B7F4022}">
      <dsp:nvSpPr>
        <dsp:cNvPr id="0" name=""/>
        <dsp:cNvSpPr/>
      </dsp:nvSpPr>
      <dsp:spPr>
        <a:xfrm>
          <a:off x="7624713" y="1041416"/>
          <a:ext cx="2719861" cy="1631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Stub that is not supposed to be called</a:t>
          </a:r>
        </a:p>
      </dsp:txBody>
      <dsp:txXfrm>
        <a:off x="7672510" y="1089213"/>
        <a:ext cx="2624267" cy="1536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BECFA-2549-44C0-8F75-099F831EC040}">
      <dsp:nvSpPr>
        <dsp:cNvPr id="0" name=""/>
        <dsp:cNvSpPr/>
      </dsp:nvSpPr>
      <dsp:spPr>
        <a:xfrm>
          <a:off x="1255" y="1054086"/>
          <a:ext cx="2677627" cy="1606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Sandboxer</a:t>
          </a:r>
          <a:endParaRPr lang="en-US" sz="4200" kern="1200" dirty="0"/>
        </a:p>
      </dsp:txBody>
      <dsp:txXfrm>
        <a:off x="48310" y="1101141"/>
        <a:ext cx="2583517" cy="1512466"/>
      </dsp:txXfrm>
    </dsp:sp>
    <dsp:sp modelId="{02A4A678-0D4A-4A17-AB5C-7F07AC965A71}">
      <dsp:nvSpPr>
        <dsp:cNvPr id="0" name=""/>
        <dsp:cNvSpPr/>
      </dsp:nvSpPr>
      <dsp:spPr>
        <a:xfrm>
          <a:off x="2946645" y="1525349"/>
          <a:ext cx="567657" cy="664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2946645" y="1658159"/>
        <a:ext cx="397360" cy="398431"/>
      </dsp:txXfrm>
    </dsp:sp>
    <dsp:sp modelId="{9A55C189-B7A1-4E0A-9EB7-9D5C6F6FCCAC}">
      <dsp:nvSpPr>
        <dsp:cNvPr id="0" name=""/>
        <dsp:cNvSpPr/>
      </dsp:nvSpPr>
      <dsp:spPr>
        <a:xfrm>
          <a:off x="3749933" y="1054086"/>
          <a:ext cx="2677627" cy="1606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Untrusted</a:t>
          </a:r>
        </a:p>
      </dsp:txBody>
      <dsp:txXfrm>
        <a:off x="3796988" y="1101141"/>
        <a:ext cx="2583517" cy="1512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Stack</a:t>
            </a:r>
            <a:br>
              <a:rPr lang="en-US" sz="4000" dirty="0"/>
            </a:br>
            <a:r>
              <a:rPr lang="en-US" sz="4000" dirty="0"/>
              <a:t>Policies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089F-BFF2-4ED3-B29F-FAEE127A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WebAssembly</a:t>
            </a:r>
            <a:r>
              <a:rPr lang="en-US" dirty="0"/>
              <a:t>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9CE0-C39D-4CAF-B95C-45B17144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for interop</a:t>
            </a:r>
          </a:p>
          <a:p>
            <a:pPr lvl="1"/>
            <a:r>
              <a:rPr lang="en-US" dirty="0"/>
              <a:t>Free for all</a:t>
            </a:r>
          </a:p>
          <a:p>
            <a:pPr lvl="2"/>
            <a:r>
              <a:rPr lang="en-US" dirty="0"/>
              <a:t>no guarantees whatsoever when you call into or out from a </a:t>
            </a:r>
            <a:r>
              <a:rPr lang="en-US" dirty="0" err="1"/>
              <a:t>wasm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Cooperative</a:t>
            </a:r>
          </a:p>
          <a:p>
            <a:pPr lvl="2"/>
            <a:r>
              <a:rPr lang="en-US" dirty="0"/>
              <a:t>mechanisms for enabling interop assuming all parties play along</a:t>
            </a:r>
          </a:p>
          <a:p>
            <a:pPr lvl="1"/>
            <a:r>
              <a:rPr lang="en-US" dirty="0"/>
              <a:t>Hierarchical</a:t>
            </a:r>
          </a:p>
          <a:p>
            <a:pPr lvl="2"/>
            <a:r>
              <a:rPr lang="en-US" dirty="0"/>
              <a:t>mechanisms respect/enforce some notion of privilege</a:t>
            </a:r>
          </a:p>
        </p:txBody>
      </p:sp>
    </p:spTree>
    <p:extLst>
      <p:ext uri="{BB962C8B-B14F-4D97-AF65-F5344CB8AC3E}">
        <p14:creationId xmlns:p14="http://schemas.microsoft.com/office/powerpoint/2010/main" val="35410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1ACD9E-6285-491D-863C-6CB7D7D0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15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Stack Unwinding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B9F93-794B-4155-BA8B-9C3D889F7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43" y="1112685"/>
            <a:ext cx="3603220" cy="463263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43750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6DEE92-FB3D-4696-8105-5100193A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Stack-Unwinding Policies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D8102D-2019-4FAB-985F-E9C556E1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38650"/>
          </a:xfrm>
        </p:spPr>
        <p:txBody>
          <a:bodyPr/>
          <a:lstStyle/>
          <a:p>
            <a:r>
              <a:rPr lang="en-US" dirty="0"/>
              <a:t>Free for All</a:t>
            </a:r>
          </a:p>
          <a:p>
            <a:pPr lvl="1"/>
            <a:r>
              <a:rPr lang="en-US" dirty="0"/>
              <a:t>original </a:t>
            </a:r>
            <a:r>
              <a:rPr lang="en-US" dirty="0" err="1"/>
              <a:t>wasm</a:t>
            </a:r>
            <a:r>
              <a:rPr lang="en-US" dirty="0"/>
              <a:t>: no way to unwind other application’s stacks or to get your own unwound</a:t>
            </a:r>
          </a:p>
          <a:p>
            <a:r>
              <a:rPr lang="en-US" dirty="0"/>
              <a:t>Cooperative</a:t>
            </a:r>
          </a:p>
          <a:p>
            <a:pPr lvl="1"/>
            <a:r>
              <a:rPr lang="en-US" dirty="0"/>
              <a:t>mechanism for declaring unwind operations</a:t>
            </a:r>
          </a:p>
          <a:p>
            <a:pPr lvl="1"/>
            <a:r>
              <a:rPr lang="en-US" dirty="0"/>
              <a:t>mechanism for triggering unwind operations</a:t>
            </a:r>
          </a:p>
          <a:p>
            <a:pPr lvl="1"/>
            <a:r>
              <a:rPr lang="en-US" dirty="0"/>
              <a:t>Is it possible to bypass unwinders? Is it possible to ensure unwinders fire?</a:t>
            </a:r>
          </a:p>
          <a:p>
            <a:r>
              <a:rPr lang="en-US" dirty="0"/>
              <a:t>Hierarchical</a:t>
            </a:r>
          </a:p>
          <a:p>
            <a:pPr lvl="1"/>
            <a:r>
              <a:rPr lang="en-US" dirty="0"/>
              <a:t>more privileged unwinding clauses cannot be bypassed by less privileged control flow</a:t>
            </a:r>
          </a:p>
        </p:txBody>
      </p:sp>
    </p:spTree>
    <p:extLst>
      <p:ext uri="{BB962C8B-B14F-4D97-AF65-F5344CB8AC3E}">
        <p14:creationId xmlns:p14="http://schemas.microsoft.com/office/powerpoint/2010/main" val="221391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94B2-6E0F-4A9D-8561-937A0A52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Sandboxing vs. Unwinding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2ADF64-2434-45AD-86AB-3CD3A2133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60061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439F9AE1-FF7A-4E81-88E9-B67460946EB1}"/>
              </a:ext>
            </a:extLst>
          </p:cNvPr>
          <p:cNvSpPr/>
          <p:nvPr/>
        </p:nvSpPr>
        <p:spPr>
          <a:xfrm flipH="1" flipV="1">
            <a:off x="1931435" y="4814595"/>
            <a:ext cx="8201609" cy="1520890"/>
          </a:xfrm>
          <a:prstGeom prst="uturnArrow">
            <a:avLst>
              <a:gd name="adj1" fmla="val 25000"/>
              <a:gd name="adj2" fmla="val 25000"/>
              <a:gd name="adj3" fmla="val 25153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DAD5C-A374-4F0D-9025-4CFB4D150726}"/>
              </a:ext>
            </a:extLst>
          </p:cNvPr>
          <p:cNvSpPr txBox="1"/>
          <p:nvPr/>
        </p:nvSpPr>
        <p:spPr>
          <a:xfrm>
            <a:off x="4554873" y="5205708"/>
            <a:ext cx="308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skip untrusted unwinders!</a:t>
            </a: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1E0053A5-EBF4-4ABC-9735-84F3B852F6FA}"/>
              </a:ext>
            </a:extLst>
          </p:cNvPr>
          <p:cNvSpPr/>
          <p:nvPr/>
        </p:nvSpPr>
        <p:spPr>
          <a:xfrm>
            <a:off x="9233210" y="1866900"/>
            <a:ext cx="1438507" cy="1257300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Trap</a:t>
            </a:r>
          </a:p>
        </p:txBody>
      </p:sp>
    </p:spTree>
    <p:extLst>
      <p:ext uri="{BB962C8B-B14F-4D97-AF65-F5344CB8AC3E}">
        <p14:creationId xmlns:p14="http://schemas.microsoft.com/office/powerpoint/2010/main" val="423458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0BECFA-2549-44C0-8F75-099F831EC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10BECFA-2549-44C0-8F75-099F831EC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A4A678-0D4A-4A17-AB5C-7F07AC965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2A4A678-0D4A-4A17-AB5C-7F07AC965A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55C189-B7A1-4E0A-9EB7-9D5C6F6FC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9A55C189-B7A1-4E0A-9EB7-9D5C6F6FCC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8C624F-DAD0-46BF-8A46-03A0386D2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708C624F-DAD0-46BF-8A46-03A0386D25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033668-71EC-4725-B2CE-B38B0B7F4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AC033668-71EC-4725-B2CE-B38B0B7F40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6" grpId="0" animBg="1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94B2-6E0F-4A9D-8561-937A0A52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Sandboxing vs. Trapping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2ADF64-2434-45AD-86AB-3CD3A2133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698773"/>
              </p:ext>
            </p:extLst>
          </p:nvPr>
        </p:nvGraphicFramePr>
        <p:xfrm>
          <a:off x="2876829" y="2076450"/>
          <a:ext cx="6428817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1E0053A5-EBF4-4ABC-9735-84F3B852F6FA}"/>
              </a:ext>
            </a:extLst>
          </p:cNvPr>
          <p:cNvSpPr/>
          <p:nvPr/>
        </p:nvSpPr>
        <p:spPr>
          <a:xfrm>
            <a:off x="7208468" y="1866900"/>
            <a:ext cx="1438507" cy="1257300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Trap</a:t>
            </a:r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EF8DA10B-D066-4D84-9265-FB7B892D44F5}"/>
              </a:ext>
            </a:extLst>
          </p:cNvPr>
          <p:cNvSpPr/>
          <p:nvPr/>
        </p:nvSpPr>
        <p:spPr>
          <a:xfrm flipH="1" flipV="1">
            <a:off x="913794" y="4814595"/>
            <a:ext cx="7315803" cy="1520890"/>
          </a:xfrm>
          <a:prstGeom prst="uturnArrow">
            <a:avLst>
              <a:gd name="adj1" fmla="val 25000"/>
              <a:gd name="adj2" fmla="val 25000"/>
              <a:gd name="adj3" fmla="val 25153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62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0BECFA-2549-44C0-8F75-099F831EC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10BECFA-2549-44C0-8F75-099F831EC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A4A678-0D4A-4A17-AB5C-7F07AC965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2A4A678-0D4A-4A17-AB5C-7F07AC965A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55C189-B7A1-4E0A-9EB7-9D5C6F6FC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9A55C189-B7A1-4E0A-9EB7-9D5C6F6FCC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B5EF-8539-4AD1-B531-D3D940F3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C0A3-D1CD-41A2-BF38-408494F9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898760" cy="3714749"/>
          </a:xfrm>
        </p:spPr>
        <p:txBody>
          <a:bodyPr/>
          <a:lstStyle/>
          <a:p>
            <a:r>
              <a:rPr lang="en-US" dirty="0"/>
              <a:t>How to bypass unwinders of untrusted code but not of sandboxed code?</a:t>
            </a:r>
          </a:p>
          <a:p>
            <a:pPr lvl="1"/>
            <a:r>
              <a:rPr lang="en-US" dirty="0"/>
              <a:t>Ideally without resorting to embedder</a:t>
            </a:r>
          </a:p>
          <a:p>
            <a:r>
              <a:rPr lang="en-US" dirty="0"/>
              <a:t>Do we need a notion of privilege?</a:t>
            </a:r>
          </a:p>
          <a:p>
            <a:r>
              <a:rPr lang="en-US" dirty="0"/>
              <a:t>Can we infer privilege from stack contents?</a:t>
            </a:r>
          </a:p>
          <a:p>
            <a:pPr lvl="1"/>
            <a:r>
              <a:rPr lang="en-US" dirty="0"/>
              <a:t>Closer to the root means more privileged</a:t>
            </a:r>
          </a:p>
          <a:p>
            <a:pPr lvl="1"/>
            <a:r>
              <a:rPr lang="en-US" dirty="0"/>
              <a:t>Can stack marks declare privilege?</a:t>
            </a:r>
          </a:p>
          <a:p>
            <a:pPr lvl="1"/>
            <a:r>
              <a:rPr lang="en-US" dirty="0"/>
              <a:t>“Understanding Java Stack Inspection” by Dan Wallach and Edward Felton in OAKLAND ’98</a:t>
            </a:r>
          </a:p>
        </p:txBody>
      </p:sp>
    </p:spTree>
    <p:extLst>
      <p:ext uri="{BB962C8B-B14F-4D97-AF65-F5344CB8AC3E}">
        <p14:creationId xmlns:p14="http://schemas.microsoft.com/office/powerpoint/2010/main" val="162126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EEA6-62A0-4C3F-820C-8E203D81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1FE1-67BE-40C7-BED8-D9D7AAB7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first-class stacks?</a:t>
            </a:r>
          </a:p>
          <a:p>
            <a:r>
              <a:rPr lang="en-US" dirty="0"/>
              <a:t>How do we maintain the integrity of the event loop?</a:t>
            </a:r>
          </a:p>
          <a:p>
            <a:r>
              <a:rPr lang="en-US" dirty="0"/>
              <a:t>What guarantees can we provide applications?</a:t>
            </a:r>
          </a:p>
          <a:p>
            <a:r>
              <a:rPr lang="en-US" dirty="0"/>
              <a:t>What mechanisms can we provide to facilitate cooperation between applications?</a:t>
            </a:r>
          </a:p>
          <a:p>
            <a:r>
              <a:rPr lang="en-US" dirty="0"/>
              <a:t>What attack patterns will applications need to defend against?</a:t>
            </a:r>
          </a:p>
          <a:p>
            <a:r>
              <a:rPr lang="en-US" dirty="0"/>
              <a:t>Is it possible to abstract over policies and yet enforce them?</a:t>
            </a:r>
          </a:p>
        </p:txBody>
      </p:sp>
    </p:spTree>
    <p:extLst>
      <p:ext uri="{BB962C8B-B14F-4D97-AF65-F5344CB8AC3E}">
        <p14:creationId xmlns:p14="http://schemas.microsoft.com/office/powerpoint/2010/main" val="273767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256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Stack Policies</vt:lpstr>
      <vt:lpstr>WebAssembly Ecosystem</vt:lpstr>
      <vt:lpstr>Stack Unwinding</vt:lpstr>
      <vt:lpstr>Stack-Unwinding Policies</vt:lpstr>
      <vt:lpstr>Sandboxing vs. Unwinding</vt:lpstr>
      <vt:lpstr>Sandboxing vs. Trapping</vt:lpstr>
      <vt:lpstr>Sandboxing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Low-Level Stacks</dc:title>
  <dc:creator>Ross Everett Tate</dc:creator>
  <cp:lastModifiedBy>Ross Everett Tate</cp:lastModifiedBy>
  <cp:revision>60</cp:revision>
  <dcterms:created xsi:type="dcterms:W3CDTF">2020-10-29T14:24:46Z</dcterms:created>
  <dcterms:modified xsi:type="dcterms:W3CDTF">2020-10-30T20:02:36Z</dcterms:modified>
</cp:coreProperties>
</file>