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EEFF8A-D815-4285-8826-5EDCFA08FE18}" type="doc">
      <dgm:prSet loTypeId="urn:microsoft.com/office/officeart/2005/8/layout/arrow6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7E6784-6750-4C78-AE64-A0610F5F27FB}">
      <dgm:prSet phldrT="[Text]"/>
      <dgm:spPr/>
      <dgm:t>
        <a:bodyPr/>
        <a:lstStyle/>
        <a:p>
          <a:r>
            <a:rPr lang="en-US" dirty="0"/>
            <a:t>Dynamic</a:t>
          </a:r>
        </a:p>
      </dgm:t>
    </dgm:pt>
    <dgm:pt modelId="{D20FA9B7-C9D9-4CCE-AAE6-33430199977D}" type="parTrans" cxnId="{D4472DC0-F3A2-48A7-A392-7E674BD73929}">
      <dgm:prSet/>
      <dgm:spPr/>
      <dgm:t>
        <a:bodyPr/>
        <a:lstStyle/>
        <a:p>
          <a:endParaRPr lang="en-US"/>
        </a:p>
      </dgm:t>
    </dgm:pt>
    <dgm:pt modelId="{09F62683-3D7E-4FBC-87F5-A95DE34B9B3F}" type="sibTrans" cxnId="{D4472DC0-F3A2-48A7-A392-7E674BD73929}">
      <dgm:prSet/>
      <dgm:spPr/>
      <dgm:t>
        <a:bodyPr/>
        <a:lstStyle/>
        <a:p>
          <a:endParaRPr lang="en-US"/>
        </a:p>
      </dgm:t>
    </dgm:pt>
    <dgm:pt modelId="{756F95A1-7597-4740-B9C1-B1F85DEFA24B}">
      <dgm:prSet phldrT="[Text]"/>
      <dgm:spPr/>
      <dgm:t>
        <a:bodyPr/>
        <a:lstStyle/>
        <a:p>
          <a:r>
            <a:rPr lang="en-US" dirty="0"/>
            <a:t>Static</a:t>
          </a:r>
        </a:p>
      </dgm:t>
    </dgm:pt>
    <dgm:pt modelId="{EE208799-3137-485D-A7D0-25836CEA8368}" type="parTrans" cxnId="{170638B6-1322-44C5-A38D-AE909853ECEA}">
      <dgm:prSet/>
      <dgm:spPr/>
      <dgm:t>
        <a:bodyPr/>
        <a:lstStyle/>
        <a:p>
          <a:endParaRPr lang="en-US"/>
        </a:p>
      </dgm:t>
    </dgm:pt>
    <dgm:pt modelId="{446D5901-2871-4E62-BF7A-E6B1A167E9EA}" type="sibTrans" cxnId="{170638B6-1322-44C5-A38D-AE909853ECEA}">
      <dgm:prSet/>
      <dgm:spPr/>
      <dgm:t>
        <a:bodyPr/>
        <a:lstStyle/>
        <a:p>
          <a:endParaRPr lang="en-US"/>
        </a:p>
      </dgm:t>
    </dgm:pt>
    <dgm:pt modelId="{5A1FAA1B-D4F9-4B2C-A95F-15047EEE224B}" type="pres">
      <dgm:prSet presAssocID="{1DEEFF8A-D815-4285-8826-5EDCFA08FE18}" presName="compositeShape" presStyleCnt="0">
        <dgm:presLayoutVars>
          <dgm:chMax val="2"/>
          <dgm:dir/>
          <dgm:resizeHandles val="exact"/>
        </dgm:presLayoutVars>
      </dgm:prSet>
      <dgm:spPr/>
    </dgm:pt>
    <dgm:pt modelId="{FC0B0D1C-7C8A-45A5-A341-5E18979DE5BA}" type="pres">
      <dgm:prSet presAssocID="{1DEEFF8A-D815-4285-8826-5EDCFA08FE18}" presName="ribbon" presStyleLbl="node1" presStyleIdx="0" presStyleCnt="1"/>
      <dgm:spPr/>
    </dgm:pt>
    <dgm:pt modelId="{FBE722E3-6E58-494D-8BA3-772B96925590}" type="pres">
      <dgm:prSet presAssocID="{1DEEFF8A-D815-4285-8826-5EDCFA08FE18}" presName="leftArrowText" presStyleLbl="node1" presStyleIdx="0" presStyleCnt="1">
        <dgm:presLayoutVars>
          <dgm:chMax val="0"/>
          <dgm:bulletEnabled val="1"/>
        </dgm:presLayoutVars>
      </dgm:prSet>
      <dgm:spPr/>
    </dgm:pt>
    <dgm:pt modelId="{FC767F42-28FB-4168-AB28-C217840FDDEC}" type="pres">
      <dgm:prSet presAssocID="{1DEEFF8A-D815-4285-8826-5EDCFA08FE18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DC29F1D-2C2F-4FEB-AC00-F48F745B10D9}" type="presOf" srcId="{1DEEFF8A-D815-4285-8826-5EDCFA08FE18}" destId="{5A1FAA1B-D4F9-4B2C-A95F-15047EEE224B}" srcOrd="0" destOrd="0" presId="urn:microsoft.com/office/officeart/2005/8/layout/arrow6"/>
    <dgm:cxn modelId="{68047061-3DBA-4A7D-A199-2C6BC54F191C}" type="presOf" srcId="{E27E6784-6750-4C78-AE64-A0610F5F27FB}" destId="{FBE722E3-6E58-494D-8BA3-772B96925590}" srcOrd="0" destOrd="0" presId="urn:microsoft.com/office/officeart/2005/8/layout/arrow6"/>
    <dgm:cxn modelId="{5A066A8C-D220-4C74-BD9C-B113C6984453}" type="presOf" srcId="{756F95A1-7597-4740-B9C1-B1F85DEFA24B}" destId="{FC767F42-28FB-4168-AB28-C217840FDDEC}" srcOrd="0" destOrd="0" presId="urn:microsoft.com/office/officeart/2005/8/layout/arrow6"/>
    <dgm:cxn modelId="{170638B6-1322-44C5-A38D-AE909853ECEA}" srcId="{1DEEFF8A-D815-4285-8826-5EDCFA08FE18}" destId="{756F95A1-7597-4740-B9C1-B1F85DEFA24B}" srcOrd="1" destOrd="0" parTransId="{EE208799-3137-485D-A7D0-25836CEA8368}" sibTransId="{446D5901-2871-4E62-BF7A-E6B1A167E9EA}"/>
    <dgm:cxn modelId="{D4472DC0-F3A2-48A7-A392-7E674BD73929}" srcId="{1DEEFF8A-D815-4285-8826-5EDCFA08FE18}" destId="{E27E6784-6750-4C78-AE64-A0610F5F27FB}" srcOrd="0" destOrd="0" parTransId="{D20FA9B7-C9D9-4CCE-AAE6-33430199977D}" sibTransId="{09F62683-3D7E-4FBC-87F5-A95DE34B9B3F}"/>
    <dgm:cxn modelId="{754BC00F-3A6C-41BE-B998-4619FFCE2ADE}" type="presParOf" srcId="{5A1FAA1B-D4F9-4B2C-A95F-15047EEE224B}" destId="{FC0B0D1C-7C8A-45A5-A341-5E18979DE5BA}" srcOrd="0" destOrd="0" presId="urn:microsoft.com/office/officeart/2005/8/layout/arrow6"/>
    <dgm:cxn modelId="{A5A76061-5750-44E2-B852-9185E63E0B9F}" type="presParOf" srcId="{5A1FAA1B-D4F9-4B2C-A95F-15047EEE224B}" destId="{FBE722E3-6E58-494D-8BA3-772B96925590}" srcOrd="1" destOrd="0" presId="urn:microsoft.com/office/officeart/2005/8/layout/arrow6"/>
    <dgm:cxn modelId="{7095887C-8D63-44A1-A7A3-4EB3D92E412A}" type="presParOf" srcId="{5A1FAA1B-D4F9-4B2C-A95F-15047EEE224B}" destId="{FC767F42-28FB-4168-AB28-C217840FDDEC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9BEDF9-7077-43C4-A373-A1960B54A01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195500-A910-483D-8805-0E9C57DD98ED}">
      <dgm:prSet phldrT="[Text]"/>
      <dgm:spPr/>
      <dgm:t>
        <a:bodyPr/>
        <a:lstStyle/>
        <a:p>
          <a:r>
            <a:rPr lang="en-US" dirty="0" err="1"/>
            <a:t>foon</a:t>
          </a:r>
          <a:endParaRPr lang="en-US" dirty="0"/>
        </a:p>
      </dgm:t>
    </dgm:pt>
    <dgm:pt modelId="{11F078E4-DD7B-4402-A4C5-4A971A86F7C6}" type="parTrans" cxnId="{C6A749EF-4F55-4DC9-962A-6042B764271C}">
      <dgm:prSet/>
      <dgm:spPr/>
      <dgm:t>
        <a:bodyPr/>
        <a:lstStyle/>
        <a:p>
          <a:endParaRPr lang="en-US"/>
        </a:p>
      </dgm:t>
    </dgm:pt>
    <dgm:pt modelId="{CD1F0717-2FF0-4253-A62C-311589ED7CAB}" type="sibTrans" cxnId="{C6A749EF-4F55-4DC9-962A-6042B764271C}">
      <dgm:prSet/>
      <dgm:spPr/>
      <dgm:t>
        <a:bodyPr/>
        <a:lstStyle/>
        <a:p>
          <a:endParaRPr lang="en-US"/>
        </a:p>
      </dgm:t>
    </dgm:pt>
    <dgm:pt modelId="{FC3926C6-4833-4D64-A8A7-6A7F03052241}">
      <dgm:prSet phldrT="[Text]"/>
      <dgm:spPr/>
      <dgm:t>
        <a:bodyPr/>
        <a:lstStyle/>
        <a:p>
          <a:r>
            <a:rPr lang="en-US" dirty="0"/>
            <a:t>executing bar </a:t>
          </a:r>
          <a:r>
            <a:rPr lang="en-US" dirty="0" err="1"/>
            <a:t>stacklet</a:t>
          </a:r>
          <a:endParaRPr lang="en-US" dirty="0"/>
        </a:p>
      </dgm:t>
    </dgm:pt>
    <dgm:pt modelId="{87500F7E-7B9B-4ED7-AA03-B33742F4D4B4}" type="parTrans" cxnId="{2C95BD1A-7083-41D9-BE26-0520FEFE3D98}">
      <dgm:prSet/>
      <dgm:spPr/>
      <dgm:t>
        <a:bodyPr/>
        <a:lstStyle/>
        <a:p>
          <a:endParaRPr lang="en-US"/>
        </a:p>
      </dgm:t>
    </dgm:pt>
    <dgm:pt modelId="{925D3F4C-F7F3-4FFB-837F-E8D62A68821F}" type="sibTrans" cxnId="{2C95BD1A-7083-41D9-BE26-0520FEFE3D98}">
      <dgm:prSet/>
      <dgm:spPr/>
      <dgm:t>
        <a:bodyPr/>
        <a:lstStyle/>
        <a:p>
          <a:endParaRPr lang="en-US"/>
        </a:p>
      </dgm:t>
    </dgm:pt>
    <dgm:pt modelId="{D455AFD1-14C9-4ABF-B932-DE98E5519AD0}">
      <dgm:prSet phldrT="[Text]"/>
      <dgm:spPr/>
      <dgm:t>
        <a:bodyPr/>
        <a:lstStyle/>
        <a:p>
          <a:r>
            <a:rPr lang="en-US" dirty="0"/>
            <a:t>bar1</a:t>
          </a:r>
        </a:p>
      </dgm:t>
    </dgm:pt>
    <dgm:pt modelId="{6C6F4299-B2EF-435A-8E9E-30E5BDB3E630}" type="parTrans" cxnId="{38A76A4E-01ED-4675-9668-C726965C9617}">
      <dgm:prSet/>
      <dgm:spPr/>
      <dgm:t>
        <a:bodyPr/>
        <a:lstStyle/>
        <a:p>
          <a:endParaRPr lang="en-US"/>
        </a:p>
      </dgm:t>
    </dgm:pt>
    <dgm:pt modelId="{5AD5AFBD-806C-437F-A9DB-3FE7E015B35C}" type="sibTrans" cxnId="{38A76A4E-01ED-4675-9668-C726965C9617}">
      <dgm:prSet/>
      <dgm:spPr/>
      <dgm:t>
        <a:bodyPr/>
        <a:lstStyle/>
        <a:p>
          <a:endParaRPr lang="en-US"/>
        </a:p>
      </dgm:t>
    </dgm:pt>
    <dgm:pt modelId="{14865781-D6FC-4943-AE4C-9310E49070C7}">
      <dgm:prSet phldrT="[Text]"/>
      <dgm:spPr/>
      <dgm:t>
        <a:bodyPr/>
        <a:lstStyle/>
        <a:p>
          <a:r>
            <a:rPr lang="en-US" dirty="0"/>
            <a:t>executing </a:t>
          </a:r>
          <a:r>
            <a:rPr lang="en-US" dirty="0" err="1"/>
            <a:t>baz</a:t>
          </a:r>
          <a:r>
            <a:rPr lang="en-US" dirty="0"/>
            <a:t> </a:t>
          </a:r>
          <a:r>
            <a:rPr lang="en-US" dirty="0" err="1"/>
            <a:t>stacklet</a:t>
          </a:r>
          <a:endParaRPr lang="en-US" dirty="0"/>
        </a:p>
      </dgm:t>
    </dgm:pt>
    <dgm:pt modelId="{D13EA1FF-A824-434E-B9A1-05A601E58BC9}" type="parTrans" cxnId="{41B34112-0B60-4D8C-A887-A6D20C0080C3}">
      <dgm:prSet/>
      <dgm:spPr/>
      <dgm:t>
        <a:bodyPr/>
        <a:lstStyle/>
        <a:p>
          <a:endParaRPr lang="en-US"/>
        </a:p>
      </dgm:t>
    </dgm:pt>
    <dgm:pt modelId="{74D297B9-6C87-444D-928D-87E4D23CF301}" type="sibTrans" cxnId="{41B34112-0B60-4D8C-A887-A6D20C0080C3}">
      <dgm:prSet/>
      <dgm:spPr/>
      <dgm:t>
        <a:bodyPr/>
        <a:lstStyle/>
        <a:p>
          <a:endParaRPr lang="en-US"/>
        </a:p>
      </dgm:t>
    </dgm:pt>
    <dgm:pt modelId="{09B95E6F-54FE-4CAE-A6CA-6A772E74A84A}">
      <dgm:prSet phldrT="[Text]"/>
      <dgm:spPr/>
      <dgm:t>
        <a:bodyPr/>
        <a:lstStyle/>
        <a:p>
          <a:r>
            <a:rPr lang="en-US" dirty="0"/>
            <a:t>baz1</a:t>
          </a:r>
        </a:p>
      </dgm:t>
    </dgm:pt>
    <dgm:pt modelId="{2A30807B-6719-4B65-90AE-10FC7DCD0130}" type="parTrans" cxnId="{202225BB-B559-420D-8802-833E2937A68F}">
      <dgm:prSet/>
      <dgm:spPr/>
      <dgm:t>
        <a:bodyPr/>
        <a:lstStyle/>
        <a:p>
          <a:endParaRPr lang="en-US"/>
        </a:p>
      </dgm:t>
    </dgm:pt>
    <dgm:pt modelId="{51A2BAE9-D4FD-4D6F-88C2-8376D9BC4DA4}" type="sibTrans" cxnId="{202225BB-B559-420D-8802-833E2937A68F}">
      <dgm:prSet/>
      <dgm:spPr/>
      <dgm:t>
        <a:bodyPr/>
        <a:lstStyle/>
        <a:p>
          <a:endParaRPr lang="en-US"/>
        </a:p>
      </dgm:t>
    </dgm:pt>
    <dgm:pt modelId="{F07607ED-8420-4B58-94C2-842C0CCA2E5A}">
      <dgm:prSet phldrT="[Text]"/>
      <dgm:spPr/>
      <dgm:t>
        <a:bodyPr/>
        <a:lstStyle/>
        <a:p>
          <a:r>
            <a:rPr lang="en-US" dirty="0"/>
            <a:t>yields control to foo using direct reference to foo-bar connection</a:t>
          </a:r>
        </a:p>
      </dgm:t>
    </dgm:pt>
    <dgm:pt modelId="{BCA89B40-542E-406A-9D90-9C9A045E7986}" type="parTrans" cxnId="{1A1B1C14-90D3-4F60-A73F-F590D84EAC70}">
      <dgm:prSet/>
      <dgm:spPr/>
      <dgm:t>
        <a:bodyPr/>
        <a:lstStyle/>
        <a:p>
          <a:endParaRPr lang="en-US"/>
        </a:p>
      </dgm:t>
    </dgm:pt>
    <dgm:pt modelId="{FBC3E72D-3AF9-42B9-8140-92B0C833E75B}" type="sibTrans" cxnId="{1A1B1C14-90D3-4F60-A73F-F590D84EAC70}">
      <dgm:prSet/>
      <dgm:spPr/>
      <dgm:t>
        <a:bodyPr/>
        <a:lstStyle/>
        <a:p>
          <a:endParaRPr lang="en-US"/>
        </a:p>
      </dgm:t>
    </dgm:pt>
    <dgm:pt modelId="{650D0037-CC13-494C-8CD5-6EE768DEA671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6CDBB51C-86E0-4767-A834-C6A0895DD452}" type="parTrans" cxnId="{22226ACE-F9CD-4723-A546-BF30AFF4804E}">
      <dgm:prSet/>
      <dgm:spPr/>
      <dgm:t>
        <a:bodyPr/>
        <a:lstStyle/>
        <a:p>
          <a:endParaRPr lang="en-US"/>
        </a:p>
      </dgm:t>
    </dgm:pt>
    <dgm:pt modelId="{858E3DB7-480C-4ED5-812A-6857BBECAB1C}" type="sibTrans" cxnId="{22226ACE-F9CD-4723-A546-BF30AFF4804E}">
      <dgm:prSet/>
      <dgm:spPr/>
      <dgm:t>
        <a:bodyPr/>
        <a:lstStyle/>
        <a:p>
          <a:endParaRPr lang="en-US"/>
        </a:p>
      </dgm:t>
    </dgm:pt>
    <dgm:pt modelId="{EC38E0CD-0AF3-45FD-A21B-B59E1BC7077E}">
      <dgm:prSet phldrT="[Text]"/>
      <dgm:spPr/>
      <dgm:t>
        <a:bodyPr/>
        <a:lstStyle/>
        <a:p>
          <a:r>
            <a:rPr lang="en-US" dirty="0"/>
            <a:t>barn</a:t>
          </a:r>
        </a:p>
      </dgm:t>
    </dgm:pt>
    <dgm:pt modelId="{27D87896-8FEC-4A63-A71C-868EA14332C1}" type="parTrans" cxnId="{54D4C85C-7502-44DE-BC0F-4C5353A56F79}">
      <dgm:prSet/>
      <dgm:spPr/>
      <dgm:t>
        <a:bodyPr/>
        <a:lstStyle/>
        <a:p>
          <a:endParaRPr lang="en-US"/>
        </a:p>
      </dgm:t>
    </dgm:pt>
    <dgm:pt modelId="{CD865F44-6EAC-47D1-82ED-B23A3B661098}" type="sibTrans" cxnId="{54D4C85C-7502-44DE-BC0F-4C5353A56F79}">
      <dgm:prSet/>
      <dgm:spPr/>
      <dgm:t>
        <a:bodyPr/>
        <a:lstStyle/>
        <a:p>
          <a:endParaRPr lang="en-US"/>
        </a:p>
      </dgm:t>
    </dgm:pt>
    <dgm:pt modelId="{05BA381A-D85A-460B-A668-E4CB2CBEF16D}">
      <dgm:prSet phldrT="[Text]"/>
      <dgm:spPr/>
      <dgm:t>
        <a:bodyPr/>
        <a:lstStyle/>
        <a:p>
          <a:r>
            <a:rPr lang="en-US" dirty="0"/>
            <a:t>contains host frame?</a:t>
          </a:r>
        </a:p>
      </dgm:t>
    </dgm:pt>
    <dgm:pt modelId="{66E2F861-9951-4B08-BBA7-4A7D5CFF94F7}" type="parTrans" cxnId="{2DC52D89-D616-47A7-A875-C76741C30C4F}">
      <dgm:prSet/>
      <dgm:spPr/>
      <dgm:t>
        <a:bodyPr/>
        <a:lstStyle/>
        <a:p>
          <a:endParaRPr lang="en-US"/>
        </a:p>
      </dgm:t>
    </dgm:pt>
    <dgm:pt modelId="{B8E3FB21-C433-41BB-ABA5-2BF48426415D}" type="sibTrans" cxnId="{2DC52D89-D616-47A7-A875-C76741C30C4F}">
      <dgm:prSet/>
      <dgm:spPr/>
      <dgm:t>
        <a:bodyPr/>
        <a:lstStyle/>
        <a:p>
          <a:endParaRPr lang="en-US"/>
        </a:p>
      </dgm:t>
    </dgm:pt>
    <dgm:pt modelId="{498F9E32-B7E0-4031-873A-D41BF382B62D}">
      <dgm:prSet phldrT="[Text]"/>
      <dgm:spPr/>
      <dgm:t>
        <a:bodyPr/>
        <a:lstStyle/>
        <a:p>
          <a:r>
            <a:rPr lang="en-US" dirty="0"/>
            <a:t>(foo-bar connection)</a:t>
          </a:r>
        </a:p>
      </dgm:t>
    </dgm:pt>
    <dgm:pt modelId="{2906FDE1-BAB0-4F82-8443-76C06C2429FC}" type="parTrans" cxnId="{0C5752A6-B1B5-4C1C-BA13-C45788637755}">
      <dgm:prSet/>
      <dgm:spPr/>
      <dgm:t>
        <a:bodyPr/>
        <a:lstStyle/>
        <a:p>
          <a:endParaRPr lang="en-US"/>
        </a:p>
      </dgm:t>
    </dgm:pt>
    <dgm:pt modelId="{047AC862-911A-448E-8D89-EE1D4D78B4A2}" type="sibTrans" cxnId="{0C5752A6-B1B5-4C1C-BA13-C45788637755}">
      <dgm:prSet/>
      <dgm:spPr/>
      <dgm:t>
        <a:bodyPr/>
        <a:lstStyle/>
        <a:p>
          <a:endParaRPr lang="en-US"/>
        </a:p>
      </dgm:t>
    </dgm:pt>
    <dgm:pt modelId="{B8221B2C-E9E8-4081-B14D-F8463C79A22B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3CA39048-8B1F-4383-88F9-6013D2185E79}" type="parTrans" cxnId="{A827354F-A7BB-451F-9AFC-75B2D2E582BE}">
      <dgm:prSet/>
      <dgm:spPr/>
      <dgm:t>
        <a:bodyPr/>
        <a:lstStyle/>
        <a:p>
          <a:endParaRPr lang="en-US"/>
        </a:p>
      </dgm:t>
    </dgm:pt>
    <dgm:pt modelId="{F67139CC-895C-433D-BC6E-2D8A3D307082}" type="sibTrans" cxnId="{A827354F-A7BB-451F-9AFC-75B2D2E582BE}">
      <dgm:prSet/>
      <dgm:spPr/>
      <dgm:t>
        <a:bodyPr/>
        <a:lstStyle/>
        <a:p>
          <a:endParaRPr lang="en-US"/>
        </a:p>
      </dgm:t>
    </dgm:pt>
    <dgm:pt modelId="{DE1DC3B7-EF7A-4A65-89F1-64AB5E5D6CD0}">
      <dgm:prSet phldrT="[Text]"/>
      <dgm:spPr/>
      <dgm:t>
        <a:bodyPr/>
        <a:lstStyle/>
        <a:p>
          <a:r>
            <a:rPr lang="en-US" dirty="0" err="1"/>
            <a:t>bazn</a:t>
          </a:r>
          <a:endParaRPr lang="en-US" dirty="0"/>
        </a:p>
      </dgm:t>
    </dgm:pt>
    <dgm:pt modelId="{FEF5C99C-89ED-452C-9F1A-E4CCA2B706B0}" type="parTrans" cxnId="{D275C49C-6AF0-4D23-A0FE-CFFF6DFF71D0}">
      <dgm:prSet/>
      <dgm:spPr/>
      <dgm:t>
        <a:bodyPr/>
        <a:lstStyle/>
        <a:p>
          <a:endParaRPr lang="en-US"/>
        </a:p>
      </dgm:t>
    </dgm:pt>
    <dgm:pt modelId="{5DE9F2A4-4501-426B-B7B9-FC1F88A4CAC5}" type="sibTrans" cxnId="{D275C49C-6AF0-4D23-A0FE-CFFF6DFF71D0}">
      <dgm:prSet/>
      <dgm:spPr/>
      <dgm:t>
        <a:bodyPr/>
        <a:lstStyle/>
        <a:p>
          <a:endParaRPr lang="en-US"/>
        </a:p>
      </dgm:t>
    </dgm:pt>
    <dgm:pt modelId="{BEC93C2F-666C-4F84-8D27-5D5439D268BE}">
      <dgm:prSet phldrT="[Text]"/>
      <dgm:spPr/>
      <dgm:t>
        <a:bodyPr/>
        <a:lstStyle/>
        <a:p>
          <a:r>
            <a:rPr lang="en-US" dirty="0"/>
            <a:t>(bar-</a:t>
          </a:r>
          <a:r>
            <a:rPr lang="en-US" dirty="0" err="1"/>
            <a:t>baz</a:t>
          </a:r>
          <a:r>
            <a:rPr lang="en-US" dirty="0"/>
            <a:t> connection)</a:t>
          </a:r>
        </a:p>
      </dgm:t>
    </dgm:pt>
    <dgm:pt modelId="{F73F6BB4-D906-4376-801E-673154CA61A9}" type="parTrans" cxnId="{9EF2AF09-40AA-4CD8-928F-33D7192E6313}">
      <dgm:prSet/>
      <dgm:spPr/>
      <dgm:t>
        <a:bodyPr/>
        <a:lstStyle/>
        <a:p>
          <a:endParaRPr lang="en-US"/>
        </a:p>
      </dgm:t>
    </dgm:pt>
    <dgm:pt modelId="{BB280C60-2F8C-4EAF-8A2A-883C79D52D95}" type="sibTrans" cxnId="{9EF2AF09-40AA-4CD8-928F-33D7192E6313}">
      <dgm:prSet/>
      <dgm:spPr/>
      <dgm:t>
        <a:bodyPr/>
        <a:lstStyle/>
        <a:p>
          <a:endParaRPr lang="en-US"/>
        </a:p>
      </dgm:t>
    </dgm:pt>
    <dgm:pt modelId="{D4391098-5157-426C-AB08-95E761D7DCF7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1D607C14-B8E7-42B9-8D98-E832359F1CCB}" type="parTrans" cxnId="{2F7C1F54-AA9B-4D11-869B-772C96C37218}">
      <dgm:prSet/>
      <dgm:spPr/>
      <dgm:t>
        <a:bodyPr/>
        <a:lstStyle/>
        <a:p>
          <a:endParaRPr lang="en-US"/>
        </a:p>
      </dgm:t>
    </dgm:pt>
    <dgm:pt modelId="{2FFA6739-47C8-4D81-BECC-C4FDF5D99ABD}" type="sibTrans" cxnId="{2F7C1F54-AA9B-4D11-869B-772C96C37218}">
      <dgm:prSet/>
      <dgm:spPr/>
      <dgm:t>
        <a:bodyPr/>
        <a:lstStyle/>
        <a:p>
          <a:endParaRPr lang="en-US"/>
        </a:p>
      </dgm:t>
    </dgm:pt>
    <dgm:pt modelId="{9A8BB9BF-1618-4ACE-A6FF-BE21AFC803A1}">
      <dgm:prSet phldrT="[Text]"/>
      <dgm:spPr/>
      <dgm:t>
        <a:bodyPr/>
        <a:lstStyle/>
        <a:p>
          <a:r>
            <a:rPr lang="en-US" dirty="0"/>
            <a:t>contains host frame?</a:t>
          </a:r>
        </a:p>
      </dgm:t>
    </dgm:pt>
    <dgm:pt modelId="{CE722D3C-677E-46AB-999F-81D6BD58AF35}" type="parTrans" cxnId="{77FCB085-A038-4EDA-8DD8-729DE19A32DE}">
      <dgm:prSet/>
      <dgm:spPr/>
      <dgm:t>
        <a:bodyPr/>
        <a:lstStyle/>
        <a:p>
          <a:endParaRPr lang="en-US"/>
        </a:p>
      </dgm:t>
    </dgm:pt>
    <dgm:pt modelId="{8828A6EB-B97D-4217-85DA-231641F302DB}" type="sibTrans" cxnId="{77FCB085-A038-4EDA-8DD8-729DE19A32DE}">
      <dgm:prSet/>
      <dgm:spPr/>
      <dgm:t>
        <a:bodyPr/>
        <a:lstStyle/>
        <a:p>
          <a:endParaRPr lang="en-US"/>
        </a:p>
      </dgm:t>
    </dgm:pt>
    <dgm:pt modelId="{140667BF-F498-4157-B57A-D165F1019A91}">
      <dgm:prSet phldrT="[Text]"/>
      <dgm:spPr/>
      <dgm:t>
        <a:bodyPr/>
        <a:lstStyle/>
        <a:p>
          <a:r>
            <a:rPr lang="en-US" dirty="0"/>
            <a:t>foo1</a:t>
          </a:r>
        </a:p>
      </dgm:t>
    </dgm:pt>
    <dgm:pt modelId="{715D4DE1-0D1E-476D-B410-8A5000496AFC}" type="parTrans" cxnId="{90DF8A2C-6FAD-4E79-BCBF-F348BB32BC48}">
      <dgm:prSet/>
      <dgm:spPr/>
      <dgm:t>
        <a:bodyPr/>
        <a:lstStyle/>
        <a:p>
          <a:endParaRPr lang="en-US"/>
        </a:p>
      </dgm:t>
    </dgm:pt>
    <dgm:pt modelId="{A42125C5-60BA-48A0-9BE3-9CB3FC0F1988}" type="sibTrans" cxnId="{90DF8A2C-6FAD-4E79-BCBF-F348BB32BC48}">
      <dgm:prSet/>
      <dgm:spPr/>
      <dgm:t>
        <a:bodyPr/>
        <a:lstStyle/>
        <a:p>
          <a:endParaRPr lang="en-US"/>
        </a:p>
      </dgm:t>
    </dgm:pt>
    <dgm:pt modelId="{76F25F03-939E-4B8C-B849-36BCB18E3B0F}" type="pres">
      <dgm:prSet presAssocID="{8A9BEDF9-7077-43C4-A373-A1960B54A018}" presName="Name0" presStyleCnt="0">
        <dgm:presLayoutVars>
          <dgm:dir/>
          <dgm:animLvl val="lvl"/>
          <dgm:resizeHandles val="exact"/>
        </dgm:presLayoutVars>
      </dgm:prSet>
      <dgm:spPr/>
    </dgm:pt>
    <dgm:pt modelId="{4D131D3E-80B6-4CC9-8E94-7962BBC7AB51}" type="pres">
      <dgm:prSet presAssocID="{140667BF-F498-4157-B57A-D165F1019A91}" presName="linNode" presStyleCnt="0"/>
      <dgm:spPr/>
    </dgm:pt>
    <dgm:pt modelId="{6FF8DA76-FF49-4D51-B127-C6D16EFE233C}" type="pres">
      <dgm:prSet presAssocID="{140667BF-F498-4157-B57A-D165F1019A91}" presName="parentText" presStyleLbl="node1" presStyleIdx="0" presStyleCnt="11">
        <dgm:presLayoutVars>
          <dgm:chMax val="1"/>
          <dgm:bulletEnabled val="1"/>
        </dgm:presLayoutVars>
      </dgm:prSet>
      <dgm:spPr/>
    </dgm:pt>
    <dgm:pt modelId="{17E5049E-644B-4646-ABDF-E16F3DDD3AE5}" type="pres">
      <dgm:prSet presAssocID="{A42125C5-60BA-48A0-9BE3-9CB3FC0F1988}" presName="sp" presStyleCnt="0"/>
      <dgm:spPr/>
    </dgm:pt>
    <dgm:pt modelId="{78EFEECB-D6EA-4A5E-8C7D-520C0CA14FDB}" type="pres">
      <dgm:prSet presAssocID="{D4391098-5157-426C-AB08-95E761D7DCF7}" presName="linNode" presStyleCnt="0"/>
      <dgm:spPr/>
    </dgm:pt>
    <dgm:pt modelId="{D609B092-1E46-4BE9-9CBF-722983E14E20}" type="pres">
      <dgm:prSet presAssocID="{D4391098-5157-426C-AB08-95E761D7DCF7}" presName="parentText" presStyleLbl="node1" presStyleIdx="1" presStyleCnt="11">
        <dgm:presLayoutVars>
          <dgm:chMax val="1"/>
          <dgm:bulletEnabled val="1"/>
        </dgm:presLayoutVars>
      </dgm:prSet>
      <dgm:spPr/>
    </dgm:pt>
    <dgm:pt modelId="{4DA4E98A-0842-46CB-9D9E-76DDE346F7F0}" type="pres">
      <dgm:prSet presAssocID="{2FFA6739-47C8-4D81-BECC-C4FDF5D99ABD}" presName="sp" presStyleCnt="0"/>
      <dgm:spPr/>
    </dgm:pt>
    <dgm:pt modelId="{36AF8898-751D-4BDB-948C-97952375629E}" type="pres">
      <dgm:prSet presAssocID="{31195500-A910-483D-8805-0E9C57DD98ED}" presName="linNode" presStyleCnt="0"/>
      <dgm:spPr/>
    </dgm:pt>
    <dgm:pt modelId="{CCF529C3-B051-4179-B290-BFF7F39FC900}" type="pres">
      <dgm:prSet presAssocID="{31195500-A910-483D-8805-0E9C57DD98ED}" presName="parentText" presStyleLbl="node1" presStyleIdx="2" presStyleCnt="11">
        <dgm:presLayoutVars>
          <dgm:chMax val="1"/>
          <dgm:bulletEnabled val="1"/>
        </dgm:presLayoutVars>
      </dgm:prSet>
      <dgm:spPr/>
    </dgm:pt>
    <dgm:pt modelId="{6D6AAD30-F0A9-42B5-A65C-6C167AEF42F1}" type="pres">
      <dgm:prSet presAssocID="{31195500-A910-483D-8805-0E9C57DD98ED}" presName="descendantText" presStyleLbl="alignAccFollowNode1" presStyleIdx="0" presStyleCnt="5">
        <dgm:presLayoutVars>
          <dgm:bulletEnabled val="1"/>
        </dgm:presLayoutVars>
      </dgm:prSet>
      <dgm:spPr/>
    </dgm:pt>
    <dgm:pt modelId="{79ED3705-C7A6-4723-9D39-14BEAF2551E2}" type="pres">
      <dgm:prSet presAssocID="{CD1F0717-2FF0-4253-A62C-311589ED7CAB}" presName="sp" presStyleCnt="0"/>
      <dgm:spPr/>
    </dgm:pt>
    <dgm:pt modelId="{9CFFE0D5-B1D8-4F08-BA23-25B337C692DE}" type="pres">
      <dgm:prSet presAssocID="{498F9E32-B7E0-4031-873A-D41BF382B62D}" presName="linNode" presStyleCnt="0"/>
      <dgm:spPr/>
    </dgm:pt>
    <dgm:pt modelId="{0B869257-F516-4316-8297-F8CBA8A72491}" type="pres">
      <dgm:prSet presAssocID="{498F9E32-B7E0-4031-873A-D41BF382B62D}" presName="parentText" presStyleLbl="node1" presStyleIdx="3" presStyleCnt="11">
        <dgm:presLayoutVars>
          <dgm:chMax val="1"/>
          <dgm:bulletEnabled val="1"/>
        </dgm:presLayoutVars>
      </dgm:prSet>
      <dgm:spPr/>
    </dgm:pt>
    <dgm:pt modelId="{1517806A-FBCF-4731-A2DE-E00D5BA097A7}" type="pres">
      <dgm:prSet presAssocID="{047AC862-911A-448E-8D89-EE1D4D78B4A2}" presName="sp" presStyleCnt="0"/>
      <dgm:spPr/>
    </dgm:pt>
    <dgm:pt modelId="{3D57969A-F47B-4A47-9F90-6A99E1A22510}" type="pres">
      <dgm:prSet presAssocID="{D455AFD1-14C9-4ABF-B932-DE98E5519AD0}" presName="linNode" presStyleCnt="0"/>
      <dgm:spPr/>
    </dgm:pt>
    <dgm:pt modelId="{D58CE629-185C-4357-AC16-50962F4BE18D}" type="pres">
      <dgm:prSet presAssocID="{D455AFD1-14C9-4ABF-B932-DE98E5519AD0}" presName="parentText" presStyleLbl="node1" presStyleIdx="4" presStyleCnt="11">
        <dgm:presLayoutVars>
          <dgm:chMax val="1"/>
          <dgm:bulletEnabled val="1"/>
        </dgm:presLayoutVars>
      </dgm:prSet>
      <dgm:spPr/>
    </dgm:pt>
    <dgm:pt modelId="{9AE15C91-B4CB-4195-8876-B4F0C63808E9}" type="pres">
      <dgm:prSet presAssocID="{5AD5AFBD-806C-437F-A9DB-3FE7E015B35C}" presName="sp" presStyleCnt="0"/>
      <dgm:spPr/>
    </dgm:pt>
    <dgm:pt modelId="{87E4154E-2A6F-4159-8AAE-E02AEF7F72A1}" type="pres">
      <dgm:prSet presAssocID="{650D0037-CC13-494C-8CD5-6EE768DEA671}" presName="linNode" presStyleCnt="0"/>
      <dgm:spPr/>
    </dgm:pt>
    <dgm:pt modelId="{06A2FB90-0049-4897-90AD-8E66305E26D4}" type="pres">
      <dgm:prSet presAssocID="{650D0037-CC13-494C-8CD5-6EE768DEA671}" presName="parentText" presStyleLbl="node1" presStyleIdx="5" presStyleCnt="11">
        <dgm:presLayoutVars>
          <dgm:chMax val="1"/>
          <dgm:bulletEnabled val="1"/>
        </dgm:presLayoutVars>
      </dgm:prSet>
      <dgm:spPr/>
    </dgm:pt>
    <dgm:pt modelId="{5C4A7F16-D6FE-4EF0-88D9-8F771DF638A0}" type="pres">
      <dgm:prSet presAssocID="{650D0037-CC13-494C-8CD5-6EE768DEA671}" presName="descendantText" presStyleLbl="alignAccFollowNode1" presStyleIdx="1" presStyleCnt="5">
        <dgm:presLayoutVars>
          <dgm:bulletEnabled val="1"/>
        </dgm:presLayoutVars>
      </dgm:prSet>
      <dgm:spPr/>
    </dgm:pt>
    <dgm:pt modelId="{D2A65080-B7B4-4DF6-8280-9DF41C408B50}" type="pres">
      <dgm:prSet presAssocID="{858E3DB7-480C-4ED5-812A-6857BBECAB1C}" presName="sp" presStyleCnt="0"/>
      <dgm:spPr/>
    </dgm:pt>
    <dgm:pt modelId="{100E4DFA-C157-4661-85F3-737485D13F56}" type="pres">
      <dgm:prSet presAssocID="{EC38E0CD-0AF3-45FD-A21B-B59E1BC7077E}" presName="linNode" presStyleCnt="0"/>
      <dgm:spPr/>
    </dgm:pt>
    <dgm:pt modelId="{954CBCF7-B97A-4410-9E91-2AB6CE71504D}" type="pres">
      <dgm:prSet presAssocID="{EC38E0CD-0AF3-45FD-A21B-B59E1BC7077E}" presName="parentText" presStyleLbl="node1" presStyleIdx="6" presStyleCnt="11">
        <dgm:presLayoutVars>
          <dgm:chMax val="1"/>
          <dgm:bulletEnabled val="1"/>
        </dgm:presLayoutVars>
      </dgm:prSet>
      <dgm:spPr/>
    </dgm:pt>
    <dgm:pt modelId="{7869F528-0308-4940-87E5-F567D6CF928B}" type="pres">
      <dgm:prSet presAssocID="{EC38E0CD-0AF3-45FD-A21B-B59E1BC7077E}" presName="descendantText" presStyleLbl="alignAccFollowNode1" presStyleIdx="2" presStyleCnt="5">
        <dgm:presLayoutVars>
          <dgm:bulletEnabled val="1"/>
        </dgm:presLayoutVars>
      </dgm:prSet>
      <dgm:spPr/>
    </dgm:pt>
    <dgm:pt modelId="{41CEE949-7E9D-419A-86E0-D80B1AA88727}" type="pres">
      <dgm:prSet presAssocID="{CD865F44-6EAC-47D1-82ED-B23A3B661098}" presName="sp" presStyleCnt="0"/>
      <dgm:spPr/>
    </dgm:pt>
    <dgm:pt modelId="{F43B5142-B190-4FAD-9374-34A8182C2E46}" type="pres">
      <dgm:prSet presAssocID="{BEC93C2F-666C-4F84-8D27-5D5439D268BE}" presName="linNode" presStyleCnt="0"/>
      <dgm:spPr/>
    </dgm:pt>
    <dgm:pt modelId="{3FFF210F-0BDB-436B-A8D2-BC4277F3FC36}" type="pres">
      <dgm:prSet presAssocID="{BEC93C2F-666C-4F84-8D27-5D5439D268BE}" presName="parentText" presStyleLbl="node1" presStyleIdx="7" presStyleCnt="11">
        <dgm:presLayoutVars>
          <dgm:chMax val="1"/>
          <dgm:bulletEnabled val="1"/>
        </dgm:presLayoutVars>
      </dgm:prSet>
      <dgm:spPr/>
    </dgm:pt>
    <dgm:pt modelId="{2E130E5F-5953-4C6E-B76E-0264C580144A}" type="pres">
      <dgm:prSet presAssocID="{BB280C60-2F8C-4EAF-8A2A-883C79D52D95}" presName="sp" presStyleCnt="0"/>
      <dgm:spPr/>
    </dgm:pt>
    <dgm:pt modelId="{AD7CB347-B2F9-4FB6-9CE6-803253853E3B}" type="pres">
      <dgm:prSet presAssocID="{09B95E6F-54FE-4CAE-A6CA-6A772E74A84A}" presName="linNode" presStyleCnt="0"/>
      <dgm:spPr/>
    </dgm:pt>
    <dgm:pt modelId="{B3B2E072-7603-42D0-9529-4F97CFD07BC9}" type="pres">
      <dgm:prSet presAssocID="{09B95E6F-54FE-4CAE-A6CA-6A772E74A84A}" presName="parentText" presStyleLbl="node1" presStyleIdx="8" presStyleCnt="11">
        <dgm:presLayoutVars>
          <dgm:chMax val="1"/>
          <dgm:bulletEnabled val="1"/>
        </dgm:presLayoutVars>
      </dgm:prSet>
      <dgm:spPr/>
    </dgm:pt>
    <dgm:pt modelId="{9F5FA22E-6D30-40DA-94E6-FAA9311F8D57}" type="pres">
      <dgm:prSet presAssocID="{51A2BAE9-D4FD-4D6F-88C2-8376D9BC4DA4}" presName="sp" presStyleCnt="0"/>
      <dgm:spPr/>
    </dgm:pt>
    <dgm:pt modelId="{775333D8-A8AA-4955-B53B-03D521564D3C}" type="pres">
      <dgm:prSet presAssocID="{B8221B2C-E9E8-4081-B14D-F8463C79A22B}" presName="linNode" presStyleCnt="0"/>
      <dgm:spPr/>
    </dgm:pt>
    <dgm:pt modelId="{A2017E4B-199A-4B59-95D0-1BAE3E6C34C3}" type="pres">
      <dgm:prSet presAssocID="{B8221B2C-E9E8-4081-B14D-F8463C79A22B}" presName="parentText" presStyleLbl="node1" presStyleIdx="9" presStyleCnt="11">
        <dgm:presLayoutVars>
          <dgm:chMax val="1"/>
          <dgm:bulletEnabled val="1"/>
        </dgm:presLayoutVars>
      </dgm:prSet>
      <dgm:spPr/>
    </dgm:pt>
    <dgm:pt modelId="{C0159CA7-4282-4596-87D2-F319C8DBDA04}" type="pres">
      <dgm:prSet presAssocID="{B8221B2C-E9E8-4081-B14D-F8463C79A22B}" presName="descendantText" presStyleLbl="alignAccFollowNode1" presStyleIdx="3" presStyleCnt="5">
        <dgm:presLayoutVars>
          <dgm:bulletEnabled val="1"/>
        </dgm:presLayoutVars>
      </dgm:prSet>
      <dgm:spPr/>
    </dgm:pt>
    <dgm:pt modelId="{BB10D7C1-6FC3-4B4C-ADE4-8D9C7D630CDC}" type="pres">
      <dgm:prSet presAssocID="{F67139CC-895C-433D-BC6E-2D8A3D307082}" presName="sp" presStyleCnt="0"/>
      <dgm:spPr/>
    </dgm:pt>
    <dgm:pt modelId="{06201B39-DCC8-4E2A-8C4E-726A37949E24}" type="pres">
      <dgm:prSet presAssocID="{DE1DC3B7-EF7A-4A65-89F1-64AB5E5D6CD0}" presName="linNode" presStyleCnt="0"/>
      <dgm:spPr/>
    </dgm:pt>
    <dgm:pt modelId="{B7A8D1DB-DEF2-47CE-8C62-537563141982}" type="pres">
      <dgm:prSet presAssocID="{DE1DC3B7-EF7A-4A65-89F1-64AB5E5D6CD0}" presName="parentText" presStyleLbl="node1" presStyleIdx="10" presStyleCnt="11">
        <dgm:presLayoutVars>
          <dgm:chMax val="1"/>
          <dgm:bulletEnabled val="1"/>
        </dgm:presLayoutVars>
      </dgm:prSet>
      <dgm:spPr/>
    </dgm:pt>
    <dgm:pt modelId="{A8B9D573-3CF0-45BE-83A7-F4D46F0813EB}" type="pres">
      <dgm:prSet presAssocID="{DE1DC3B7-EF7A-4A65-89F1-64AB5E5D6CD0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9EF2AF09-40AA-4CD8-928F-33D7192E6313}" srcId="{8A9BEDF9-7077-43C4-A373-A1960B54A018}" destId="{BEC93C2F-666C-4F84-8D27-5D5439D268BE}" srcOrd="7" destOrd="0" parTransId="{F73F6BB4-D906-4376-801E-673154CA61A9}" sibTransId="{BB280C60-2F8C-4EAF-8A2A-883C79D52D95}"/>
    <dgm:cxn modelId="{12036110-E170-4579-BA12-B86583AEDD82}" type="presOf" srcId="{B8221B2C-E9E8-4081-B14D-F8463C79A22B}" destId="{A2017E4B-199A-4B59-95D0-1BAE3E6C34C3}" srcOrd="0" destOrd="0" presId="urn:microsoft.com/office/officeart/2005/8/layout/vList5"/>
    <dgm:cxn modelId="{41B34112-0B60-4D8C-A887-A6D20C0080C3}" srcId="{EC38E0CD-0AF3-45FD-A21B-B59E1BC7077E}" destId="{14865781-D6FC-4943-AE4C-9310E49070C7}" srcOrd="0" destOrd="0" parTransId="{D13EA1FF-A824-434E-B9A1-05A601E58BC9}" sibTransId="{74D297B9-6C87-444D-928D-87E4D23CF301}"/>
    <dgm:cxn modelId="{C35C1B13-BCF7-45A0-AC07-31A48D3DFC44}" type="presOf" srcId="{F07607ED-8420-4B58-94C2-842C0CCA2E5A}" destId="{A8B9D573-3CF0-45BE-83A7-F4D46F0813EB}" srcOrd="0" destOrd="0" presId="urn:microsoft.com/office/officeart/2005/8/layout/vList5"/>
    <dgm:cxn modelId="{1A1B1C14-90D3-4F60-A73F-F590D84EAC70}" srcId="{DE1DC3B7-EF7A-4A65-89F1-64AB5E5D6CD0}" destId="{F07607ED-8420-4B58-94C2-842C0CCA2E5A}" srcOrd="0" destOrd="0" parTransId="{BCA89B40-542E-406A-9D90-9C9A045E7986}" sibTransId="{FBC3E72D-3AF9-42B9-8140-92B0C833E75B}"/>
    <dgm:cxn modelId="{65DF391A-8BC3-45FD-8BEE-7595FAEA80BA}" type="presOf" srcId="{EC38E0CD-0AF3-45FD-A21B-B59E1BC7077E}" destId="{954CBCF7-B97A-4410-9E91-2AB6CE71504D}" srcOrd="0" destOrd="0" presId="urn:microsoft.com/office/officeart/2005/8/layout/vList5"/>
    <dgm:cxn modelId="{2C95BD1A-7083-41D9-BE26-0520FEFE3D98}" srcId="{31195500-A910-483D-8805-0E9C57DD98ED}" destId="{FC3926C6-4833-4D64-A8A7-6A7F03052241}" srcOrd="0" destOrd="0" parTransId="{87500F7E-7B9B-4ED7-AA03-B33742F4D4B4}" sibTransId="{925D3F4C-F7F3-4FFB-837F-E8D62A68821F}"/>
    <dgm:cxn modelId="{90DF8A2C-6FAD-4E79-BCBF-F348BB32BC48}" srcId="{8A9BEDF9-7077-43C4-A373-A1960B54A018}" destId="{140667BF-F498-4157-B57A-D165F1019A91}" srcOrd="0" destOrd="0" parTransId="{715D4DE1-0D1E-476D-B410-8A5000496AFC}" sibTransId="{A42125C5-60BA-48A0-9BE3-9CB3FC0F1988}"/>
    <dgm:cxn modelId="{2FBC203C-81B0-4C5C-A9A0-CBEC721E86BA}" type="presOf" srcId="{14865781-D6FC-4943-AE4C-9310E49070C7}" destId="{7869F528-0308-4940-87E5-F567D6CF928B}" srcOrd="0" destOrd="0" presId="urn:microsoft.com/office/officeart/2005/8/layout/vList5"/>
    <dgm:cxn modelId="{54D4C85C-7502-44DE-BC0F-4C5353A56F79}" srcId="{8A9BEDF9-7077-43C4-A373-A1960B54A018}" destId="{EC38E0CD-0AF3-45FD-A21B-B59E1BC7077E}" srcOrd="6" destOrd="0" parTransId="{27D87896-8FEC-4A63-A71C-868EA14332C1}" sibTransId="{CD865F44-6EAC-47D1-82ED-B23A3B661098}"/>
    <dgm:cxn modelId="{A57AAC5E-9E2D-4C17-AF44-E51C33E9A50D}" type="presOf" srcId="{05BA381A-D85A-460B-A668-E4CB2CBEF16D}" destId="{5C4A7F16-D6FE-4EF0-88D9-8F771DF638A0}" srcOrd="0" destOrd="0" presId="urn:microsoft.com/office/officeart/2005/8/layout/vList5"/>
    <dgm:cxn modelId="{161F5960-78DE-45C9-B699-F48D254B2EA1}" type="presOf" srcId="{FC3926C6-4833-4D64-A8A7-6A7F03052241}" destId="{6D6AAD30-F0A9-42B5-A65C-6C167AEF42F1}" srcOrd="0" destOrd="0" presId="urn:microsoft.com/office/officeart/2005/8/layout/vList5"/>
    <dgm:cxn modelId="{061B8E61-4BC2-4878-8940-EE70B242EBE9}" type="presOf" srcId="{D4391098-5157-426C-AB08-95E761D7DCF7}" destId="{D609B092-1E46-4BE9-9CBF-722983E14E20}" srcOrd="0" destOrd="0" presId="urn:microsoft.com/office/officeart/2005/8/layout/vList5"/>
    <dgm:cxn modelId="{337F2146-5C0E-4147-827C-9E2995F86BC8}" type="presOf" srcId="{9A8BB9BF-1618-4ACE-A6FF-BE21AFC803A1}" destId="{C0159CA7-4282-4596-87D2-F319C8DBDA04}" srcOrd="0" destOrd="0" presId="urn:microsoft.com/office/officeart/2005/8/layout/vList5"/>
    <dgm:cxn modelId="{E682016B-51AC-4A87-9CB1-872516107B55}" type="presOf" srcId="{09B95E6F-54FE-4CAE-A6CA-6A772E74A84A}" destId="{B3B2E072-7603-42D0-9529-4F97CFD07BC9}" srcOrd="0" destOrd="0" presId="urn:microsoft.com/office/officeart/2005/8/layout/vList5"/>
    <dgm:cxn modelId="{6A4F7A6C-1E5E-4C50-B454-00D722E42A3E}" type="presOf" srcId="{DE1DC3B7-EF7A-4A65-89F1-64AB5E5D6CD0}" destId="{B7A8D1DB-DEF2-47CE-8C62-537563141982}" srcOrd="0" destOrd="0" presId="urn:microsoft.com/office/officeart/2005/8/layout/vList5"/>
    <dgm:cxn modelId="{38A76A4E-01ED-4675-9668-C726965C9617}" srcId="{8A9BEDF9-7077-43C4-A373-A1960B54A018}" destId="{D455AFD1-14C9-4ABF-B932-DE98E5519AD0}" srcOrd="4" destOrd="0" parTransId="{6C6F4299-B2EF-435A-8E9E-30E5BDB3E630}" sibTransId="{5AD5AFBD-806C-437F-A9DB-3FE7E015B35C}"/>
    <dgm:cxn modelId="{A827354F-A7BB-451F-9AFC-75B2D2E582BE}" srcId="{8A9BEDF9-7077-43C4-A373-A1960B54A018}" destId="{B8221B2C-E9E8-4081-B14D-F8463C79A22B}" srcOrd="9" destOrd="0" parTransId="{3CA39048-8B1F-4383-88F9-6013D2185E79}" sibTransId="{F67139CC-895C-433D-BC6E-2D8A3D307082}"/>
    <dgm:cxn modelId="{2F7C1F54-AA9B-4D11-869B-772C96C37218}" srcId="{8A9BEDF9-7077-43C4-A373-A1960B54A018}" destId="{D4391098-5157-426C-AB08-95E761D7DCF7}" srcOrd="1" destOrd="0" parTransId="{1D607C14-B8E7-42B9-8D98-E832359F1CCB}" sibTransId="{2FFA6739-47C8-4D81-BECC-C4FDF5D99ABD}"/>
    <dgm:cxn modelId="{16DD947D-EDD5-4F0C-98B8-DE0B74565CBA}" type="presOf" srcId="{140667BF-F498-4157-B57A-D165F1019A91}" destId="{6FF8DA76-FF49-4D51-B127-C6D16EFE233C}" srcOrd="0" destOrd="0" presId="urn:microsoft.com/office/officeart/2005/8/layout/vList5"/>
    <dgm:cxn modelId="{C7B9C483-CE52-4B38-A14E-F7F0FC11A7E5}" type="presOf" srcId="{8A9BEDF9-7077-43C4-A373-A1960B54A018}" destId="{76F25F03-939E-4B8C-B849-36BCB18E3B0F}" srcOrd="0" destOrd="0" presId="urn:microsoft.com/office/officeart/2005/8/layout/vList5"/>
    <dgm:cxn modelId="{77FCB085-A038-4EDA-8DD8-729DE19A32DE}" srcId="{B8221B2C-E9E8-4081-B14D-F8463C79A22B}" destId="{9A8BB9BF-1618-4ACE-A6FF-BE21AFC803A1}" srcOrd="0" destOrd="0" parTransId="{CE722D3C-677E-46AB-999F-81D6BD58AF35}" sibTransId="{8828A6EB-B97D-4217-85DA-231641F302DB}"/>
    <dgm:cxn modelId="{2DC52D89-D616-47A7-A875-C76741C30C4F}" srcId="{650D0037-CC13-494C-8CD5-6EE768DEA671}" destId="{05BA381A-D85A-460B-A668-E4CB2CBEF16D}" srcOrd="0" destOrd="0" parTransId="{66E2F861-9951-4B08-BBA7-4A7D5CFF94F7}" sibTransId="{B8E3FB21-C433-41BB-ABA5-2BF48426415D}"/>
    <dgm:cxn modelId="{BCF13C96-6243-46AC-84DF-93EABEAD9F59}" type="presOf" srcId="{D455AFD1-14C9-4ABF-B932-DE98E5519AD0}" destId="{D58CE629-185C-4357-AC16-50962F4BE18D}" srcOrd="0" destOrd="0" presId="urn:microsoft.com/office/officeart/2005/8/layout/vList5"/>
    <dgm:cxn modelId="{D275C49C-6AF0-4D23-A0FE-CFFF6DFF71D0}" srcId="{8A9BEDF9-7077-43C4-A373-A1960B54A018}" destId="{DE1DC3B7-EF7A-4A65-89F1-64AB5E5D6CD0}" srcOrd="10" destOrd="0" parTransId="{FEF5C99C-89ED-452C-9F1A-E4CCA2B706B0}" sibTransId="{5DE9F2A4-4501-426B-B7B9-FC1F88A4CAC5}"/>
    <dgm:cxn modelId="{0C5752A6-B1B5-4C1C-BA13-C45788637755}" srcId="{8A9BEDF9-7077-43C4-A373-A1960B54A018}" destId="{498F9E32-B7E0-4031-873A-D41BF382B62D}" srcOrd="3" destOrd="0" parTransId="{2906FDE1-BAB0-4F82-8443-76C06C2429FC}" sibTransId="{047AC862-911A-448E-8D89-EE1D4D78B4A2}"/>
    <dgm:cxn modelId="{5E555CB6-BE4D-4B2E-AF0F-6D2E4627E60A}" type="presOf" srcId="{BEC93C2F-666C-4F84-8D27-5D5439D268BE}" destId="{3FFF210F-0BDB-436B-A8D2-BC4277F3FC36}" srcOrd="0" destOrd="0" presId="urn:microsoft.com/office/officeart/2005/8/layout/vList5"/>
    <dgm:cxn modelId="{202225BB-B559-420D-8802-833E2937A68F}" srcId="{8A9BEDF9-7077-43C4-A373-A1960B54A018}" destId="{09B95E6F-54FE-4CAE-A6CA-6A772E74A84A}" srcOrd="8" destOrd="0" parTransId="{2A30807B-6719-4B65-90AE-10FC7DCD0130}" sibTransId="{51A2BAE9-D4FD-4D6F-88C2-8376D9BC4DA4}"/>
    <dgm:cxn modelId="{B24F55CA-DA5A-4823-873F-556243168885}" type="presOf" srcId="{31195500-A910-483D-8805-0E9C57DD98ED}" destId="{CCF529C3-B051-4179-B290-BFF7F39FC900}" srcOrd="0" destOrd="0" presId="urn:microsoft.com/office/officeart/2005/8/layout/vList5"/>
    <dgm:cxn modelId="{22226ACE-F9CD-4723-A546-BF30AFF4804E}" srcId="{8A9BEDF9-7077-43C4-A373-A1960B54A018}" destId="{650D0037-CC13-494C-8CD5-6EE768DEA671}" srcOrd="5" destOrd="0" parTransId="{6CDBB51C-86E0-4767-A834-C6A0895DD452}" sibTransId="{858E3DB7-480C-4ED5-812A-6857BBECAB1C}"/>
    <dgm:cxn modelId="{BD7AEEEB-4C2F-482E-9860-3D883E9F01E3}" type="presOf" srcId="{498F9E32-B7E0-4031-873A-D41BF382B62D}" destId="{0B869257-F516-4316-8297-F8CBA8A72491}" srcOrd="0" destOrd="0" presId="urn:microsoft.com/office/officeart/2005/8/layout/vList5"/>
    <dgm:cxn modelId="{C6A749EF-4F55-4DC9-962A-6042B764271C}" srcId="{8A9BEDF9-7077-43C4-A373-A1960B54A018}" destId="{31195500-A910-483D-8805-0E9C57DD98ED}" srcOrd="2" destOrd="0" parTransId="{11F078E4-DD7B-4402-A4C5-4A971A86F7C6}" sibTransId="{CD1F0717-2FF0-4253-A62C-311589ED7CAB}"/>
    <dgm:cxn modelId="{16A052F4-DDBE-48CB-9D4B-1D0B6D2A22FD}" type="presOf" srcId="{650D0037-CC13-494C-8CD5-6EE768DEA671}" destId="{06A2FB90-0049-4897-90AD-8E66305E26D4}" srcOrd="0" destOrd="0" presId="urn:microsoft.com/office/officeart/2005/8/layout/vList5"/>
    <dgm:cxn modelId="{3833EA2B-57E0-4211-BC36-16FAEDEB0699}" type="presParOf" srcId="{76F25F03-939E-4B8C-B849-36BCB18E3B0F}" destId="{4D131D3E-80B6-4CC9-8E94-7962BBC7AB51}" srcOrd="0" destOrd="0" presId="urn:microsoft.com/office/officeart/2005/8/layout/vList5"/>
    <dgm:cxn modelId="{4D915E3F-928E-4078-B4AF-DBA0C5CF721A}" type="presParOf" srcId="{4D131D3E-80B6-4CC9-8E94-7962BBC7AB51}" destId="{6FF8DA76-FF49-4D51-B127-C6D16EFE233C}" srcOrd="0" destOrd="0" presId="urn:microsoft.com/office/officeart/2005/8/layout/vList5"/>
    <dgm:cxn modelId="{E92D4A56-8650-4A0B-B540-959DB5DBB0CD}" type="presParOf" srcId="{76F25F03-939E-4B8C-B849-36BCB18E3B0F}" destId="{17E5049E-644B-4646-ABDF-E16F3DDD3AE5}" srcOrd="1" destOrd="0" presId="urn:microsoft.com/office/officeart/2005/8/layout/vList5"/>
    <dgm:cxn modelId="{F1FF346F-FD50-49CF-BB98-97BDDC06E42E}" type="presParOf" srcId="{76F25F03-939E-4B8C-B849-36BCB18E3B0F}" destId="{78EFEECB-D6EA-4A5E-8C7D-520C0CA14FDB}" srcOrd="2" destOrd="0" presId="urn:microsoft.com/office/officeart/2005/8/layout/vList5"/>
    <dgm:cxn modelId="{36F68B59-E1FD-437C-9113-D6F4A9371B5D}" type="presParOf" srcId="{78EFEECB-D6EA-4A5E-8C7D-520C0CA14FDB}" destId="{D609B092-1E46-4BE9-9CBF-722983E14E20}" srcOrd="0" destOrd="0" presId="urn:microsoft.com/office/officeart/2005/8/layout/vList5"/>
    <dgm:cxn modelId="{A76CF9DC-AAE6-40AF-8496-6C2DDF0A71CC}" type="presParOf" srcId="{76F25F03-939E-4B8C-B849-36BCB18E3B0F}" destId="{4DA4E98A-0842-46CB-9D9E-76DDE346F7F0}" srcOrd="3" destOrd="0" presId="urn:microsoft.com/office/officeart/2005/8/layout/vList5"/>
    <dgm:cxn modelId="{FC05B454-E5D8-4764-A2DB-8EFAD3D04475}" type="presParOf" srcId="{76F25F03-939E-4B8C-B849-36BCB18E3B0F}" destId="{36AF8898-751D-4BDB-948C-97952375629E}" srcOrd="4" destOrd="0" presId="urn:microsoft.com/office/officeart/2005/8/layout/vList5"/>
    <dgm:cxn modelId="{CA37780D-8088-4F79-BCCA-A1EC2D9B70A9}" type="presParOf" srcId="{36AF8898-751D-4BDB-948C-97952375629E}" destId="{CCF529C3-B051-4179-B290-BFF7F39FC900}" srcOrd="0" destOrd="0" presId="urn:microsoft.com/office/officeart/2005/8/layout/vList5"/>
    <dgm:cxn modelId="{3F7C070B-CC07-4B20-8734-AF0613B591C8}" type="presParOf" srcId="{36AF8898-751D-4BDB-948C-97952375629E}" destId="{6D6AAD30-F0A9-42B5-A65C-6C167AEF42F1}" srcOrd="1" destOrd="0" presId="urn:microsoft.com/office/officeart/2005/8/layout/vList5"/>
    <dgm:cxn modelId="{0A17BF06-F524-4E8B-8982-AA71569A9001}" type="presParOf" srcId="{76F25F03-939E-4B8C-B849-36BCB18E3B0F}" destId="{79ED3705-C7A6-4723-9D39-14BEAF2551E2}" srcOrd="5" destOrd="0" presId="urn:microsoft.com/office/officeart/2005/8/layout/vList5"/>
    <dgm:cxn modelId="{F27C9561-CEE6-4A6F-B777-22B1D236EA26}" type="presParOf" srcId="{76F25F03-939E-4B8C-B849-36BCB18E3B0F}" destId="{9CFFE0D5-B1D8-4F08-BA23-25B337C692DE}" srcOrd="6" destOrd="0" presId="urn:microsoft.com/office/officeart/2005/8/layout/vList5"/>
    <dgm:cxn modelId="{19783B98-7CBC-4AFD-AC21-BB1C28586653}" type="presParOf" srcId="{9CFFE0D5-B1D8-4F08-BA23-25B337C692DE}" destId="{0B869257-F516-4316-8297-F8CBA8A72491}" srcOrd="0" destOrd="0" presId="urn:microsoft.com/office/officeart/2005/8/layout/vList5"/>
    <dgm:cxn modelId="{0F6B3261-A34D-47CC-91CE-48894073E334}" type="presParOf" srcId="{76F25F03-939E-4B8C-B849-36BCB18E3B0F}" destId="{1517806A-FBCF-4731-A2DE-E00D5BA097A7}" srcOrd="7" destOrd="0" presId="urn:microsoft.com/office/officeart/2005/8/layout/vList5"/>
    <dgm:cxn modelId="{E78C8171-9516-4A40-83FF-1CF36E6D6BDC}" type="presParOf" srcId="{76F25F03-939E-4B8C-B849-36BCB18E3B0F}" destId="{3D57969A-F47B-4A47-9F90-6A99E1A22510}" srcOrd="8" destOrd="0" presId="urn:microsoft.com/office/officeart/2005/8/layout/vList5"/>
    <dgm:cxn modelId="{2B597A00-F22C-4F59-BD14-1B42775AB7FE}" type="presParOf" srcId="{3D57969A-F47B-4A47-9F90-6A99E1A22510}" destId="{D58CE629-185C-4357-AC16-50962F4BE18D}" srcOrd="0" destOrd="0" presId="urn:microsoft.com/office/officeart/2005/8/layout/vList5"/>
    <dgm:cxn modelId="{F03C2E92-FC28-4586-A2CB-B9AAAA6C1346}" type="presParOf" srcId="{76F25F03-939E-4B8C-B849-36BCB18E3B0F}" destId="{9AE15C91-B4CB-4195-8876-B4F0C63808E9}" srcOrd="9" destOrd="0" presId="urn:microsoft.com/office/officeart/2005/8/layout/vList5"/>
    <dgm:cxn modelId="{526CF6DA-152C-4D1B-A230-D80390DF3846}" type="presParOf" srcId="{76F25F03-939E-4B8C-B849-36BCB18E3B0F}" destId="{87E4154E-2A6F-4159-8AAE-E02AEF7F72A1}" srcOrd="10" destOrd="0" presId="urn:microsoft.com/office/officeart/2005/8/layout/vList5"/>
    <dgm:cxn modelId="{2DB435CE-C6B6-491B-BDEC-7857C806677C}" type="presParOf" srcId="{87E4154E-2A6F-4159-8AAE-E02AEF7F72A1}" destId="{06A2FB90-0049-4897-90AD-8E66305E26D4}" srcOrd="0" destOrd="0" presId="urn:microsoft.com/office/officeart/2005/8/layout/vList5"/>
    <dgm:cxn modelId="{F18E2B8C-B204-4AEC-8AF4-804D0E8C871B}" type="presParOf" srcId="{87E4154E-2A6F-4159-8AAE-E02AEF7F72A1}" destId="{5C4A7F16-D6FE-4EF0-88D9-8F771DF638A0}" srcOrd="1" destOrd="0" presId="urn:microsoft.com/office/officeart/2005/8/layout/vList5"/>
    <dgm:cxn modelId="{BD04ABE4-3F21-4A54-A733-17BEDCD649FC}" type="presParOf" srcId="{76F25F03-939E-4B8C-B849-36BCB18E3B0F}" destId="{D2A65080-B7B4-4DF6-8280-9DF41C408B50}" srcOrd="11" destOrd="0" presId="urn:microsoft.com/office/officeart/2005/8/layout/vList5"/>
    <dgm:cxn modelId="{D9DE9178-BA96-4524-AC4E-274B0A6D2188}" type="presParOf" srcId="{76F25F03-939E-4B8C-B849-36BCB18E3B0F}" destId="{100E4DFA-C157-4661-85F3-737485D13F56}" srcOrd="12" destOrd="0" presId="urn:microsoft.com/office/officeart/2005/8/layout/vList5"/>
    <dgm:cxn modelId="{32B9E99F-691D-4E59-B2A3-DFB7028FDB6A}" type="presParOf" srcId="{100E4DFA-C157-4661-85F3-737485D13F56}" destId="{954CBCF7-B97A-4410-9E91-2AB6CE71504D}" srcOrd="0" destOrd="0" presId="urn:microsoft.com/office/officeart/2005/8/layout/vList5"/>
    <dgm:cxn modelId="{9259FF58-7051-4F33-8530-B6F7E065EEC7}" type="presParOf" srcId="{100E4DFA-C157-4661-85F3-737485D13F56}" destId="{7869F528-0308-4940-87E5-F567D6CF928B}" srcOrd="1" destOrd="0" presId="urn:microsoft.com/office/officeart/2005/8/layout/vList5"/>
    <dgm:cxn modelId="{2E9109AA-FCB6-4345-BB3B-F69FD8249FE8}" type="presParOf" srcId="{76F25F03-939E-4B8C-B849-36BCB18E3B0F}" destId="{41CEE949-7E9D-419A-86E0-D80B1AA88727}" srcOrd="13" destOrd="0" presId="urn:microsoft.com/office/officeart/2005/8/layout/vList5"/>
    <dgm:cxn modelId="{CE405D6C-93F7-439D-87ED-40DE0E48625C}" type="presParOf" srcId="{76F25F03-939E-4B8C-B849-36BCB18E3B0F}" destId="{F43B5142-B190-4FAD-9374-34A8182C2E46}" srcOrd="14" destOrd="0" presId="urn:microsoft.com/office/officeart/2005/8/layout/vList5"/>
    <dgm:cxn modelId="{2FE9411D-E34F-425A-A68B-FDDBAB3BA729}" type="presParOf" srcId="{F43B5142-B190-4FAD-9374-34A8182C2E46}" destId="{3FFF210F-0BDB-436B-A8D2-BC4277F3FC36}" srcOrd="0" destOrd="0" presId="urn:microsoft.com/office/officeart/2005/8/layout/vList5"/>
    <dgm:cxn modelId="{8FF78036-2F8F-4243-BC08-459B493E6711}" type="presParOf" srcId="{76F25F03-939E-4B8C-B849-36BCB18E3B0F}" destId="{2E130E5F-5953-4C6E-B76E-0264C580144A}" srcOrd="15" destOrd="0" presId="urn:microsoft.com/office/officeart/2005/8/layout/vList5"/>
    <dgm:cxn modelId="{EF78E377-ABCE-4C6E-9291-649D9945E31B}" type="presParOf" srcId="{76F25F03-939E-4B8C-B849-36BCB18E3B0F}" destId="{AD7CB347-B2F9-4FB6-9CE6-803253853E3B}" srcOrd="16" destOrd="0" presId="urn:microsoft.com/office/officeart/2005/8/layout/vList5"/>
    <dgm:cxn modelId="{FB4A6FD4-2431-417D-B747-E9CEC72AF03C}" type="presParOf" srcId="{AD7CB347-B2F9-4FB6-9CE6-803253853E3B}" destId="{B3B2E072-7603-42D0-9529-4F97CFD07BC9}" srcOrd="0" destOrd="0" presId="urn:microsoft.com/office/officeart/2005/8/layout/vList5"/>
    <dgm:cxn modelId="{D44ECA5C-F6C8-4768-B78B-52362F50B74F}" type="presParOf" srcId="{76F25F03-939E-4B8C-B849-36BCB18E3B0F}" destId="{9F5FA22E-6D30-40DA-94E6-FAA9311F8D57}" srcOrd="17" destOrd="0" presId="urn:microsoft.com/office/officeart/2005/8/layout/vList5"/>
    <dgm:cxn modelId="{02373755-9697-41D2-8F5A-5CF0A6763389}" type="presParOf" srcId="{76F25F03-939E-4B8C-B849-36BCB18E3B0F}" destId="{775333D8-A8AA-4955-B53B-03D521564D3C}" srcOrd="18" destOrd="0" presId="urn:microsoft.com/office/officeart/2005/8/layout/vList5"/>
    <dgm:cxn modelId="{3F3FC558-AF6B-419C-8782-0DD99A27837B}" type="presParOf" srcId="{775333D8-A8AA-4955-B53B-03D521564D3C}" destId="{A2017E4B-199A-4B59-95D0-1BAE3E6C34C3}" srcOrd="0" destOrd="0" presId="urn:microsoft.com/office/officeart/2005/8/layout/vList5"/>
    <dgm:cxn modelId="{939FEFDE-2882-4AC9-A6C7-42B5460EF1C8}" type="presParOf" srcId="{775333D8-A8AA-4955-B53B-03D521564D3C}" destId="{C0159CA7-4282-4596-87D2-F319C8DBDA04}" srcOrd="1" destOrd="0" presId="urn:microsoft.com/office/officeart/2005/8/layout/vList5"/>
    <dgm:cxn modelId="{03FE4ABE-3E54-499D-A896-9F4B8E1A11E8}" type="presParOf" srcId="{76F25F03-939E-4B8C-B849-36BCB18E3B0F}" destId="{BB10D7C1-6FC3-4B4C-ADE4-8D9C7D630CDC}" srcOrd="19" destOrd="0" presId="urn:microsoft.com/office/officeart/2005/8/layout/vList5"/>
    <dgm:cxn modelId="{B07C5BDB-D5E9-4283-95CB-5568C37308C8}" type="presParOf" srcId="{76F25F03-939E-4B8C-B849-36BCB18E3B0F}" destId="{06201B39-DCC8-4E2A-8C4E-726A37949E24}" srcOrd="20" destOrd="0" presId="urn:microsoft.com/office/officeart/2005/8/layout/vList5"/>
    <dgm:cxn modelId="{344C9D54-464F-4DAC-85A8-08598A7B0B04}" type="presParOf" srcId="{06201B39-DCC8-4E2A-8C4E-726A37949E24}" destId="{B7A8D1DB-DEF2-47CE-8C62-537563141982}" srcOrd="0" destOrd="0" presId="urn:microsoft.com/office/officeart/2005/8/layout/vList5"/>
    <dgm:cxn modelId="{24D5B63F-06BE-42E5-AF64-F342641ACC5C}" type="presParOf" srcId="{06201B39-DCC8-4E2A-8C4E-726A37949E24}" destId="{A8B9D573-3CF0-45BE-83A7-F4D46F0813E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EEFF8A-D815-4285-8826-5EDCFA08FE18}" type="doc">
      <dgm:prSet loTypeId="urn:microsoft.com/office/officeart/2005/8/layout/arrow6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7E6784-6750-4C78-AE64-A0610F5F27FB}">
      <dgm:prSet phldrT="[Text]"/>
      <dgm:spPr/>
      <dgm:t>
        <a:bodyPr/>
        <a:lstStyle/>
        <a:p>
          <a:r>
            <a:rPr lang="en-US" dirty="0"/>
            <a:t>Dynamic</a:t>
          </a:r>
        </a:p>
      </dgm:t>
    </dgm:pt>
    <dgm:pt modelId="{D20FA9B7-C9D9-4CCE-AAE6-33430199977D}" type="parTrans" cxnId="{D4472DC0-F3A2-48A7-A392-7E674BD73929}">
      <dgm:prSet/>
      <dgm:spPr/>
      <dgm:t>
        <a:bodyPr/>
        <a:lstStyle/>
        <a:p>
          <a:endParaRPr lang="en-US"/>
        </a:p>
      </dgm:t>
    </dgm:pt>
    <dgm:pt modelId="{09F62683-3D7E-4FBC-87F5-A95DE34B9B3F}" type="sibTrans" cxnId="{D4472DC0-F3A2-48A7-A392-7E674BD73929}">
      <dgm:prSet/>
      <dgm:spPr/>
      <dgm:t>
        <a:bodyPr/>
        <a:lstStyle/>
        <a:p>
          <a:endParaRPr lang="en-US"/>
        </a:p>
      </dgm:t>
    </dgm:pt>
    <dgm:pt modelId="{756F95A1-7597-4740-B9C1-B1F85DEFA24B}">
      <dgm:prSet phldrT="[Text]"/>
      <dgm:spPr/>
      <dgm:t>
        <a:bodyPr/>
        <a:lstStyle/>
        <a:p>
          <a:r>
            <a:rPr lang="en-US" dirty="0"/>
            <a:t>Static</a:t>
          </a:r>
        </a:p>
      </dgm:t>
    </dgm:pt>
    <dgm:pt modelId="{EE208799-3137-485D-A7D0-25836CEA8368}" type="parTrans" cxnId="{170638B6-1322-44C5-A38D-AE909853ECEA}">
      <dgm:prSet/>
      <dgm:spPr/>
      <dgm:t>
        <a:bodyPr/>
        <a:lstStyle/>
        <a:p>
          <a:endParaRPr lang="en-US"/>
        </a:p>
      </dgm:t>
    </dgm:pt>
    <dgm:pt modelId="{446D5901-2871-4E62-BF7A-E6B1A167E9EA}" type="sibTrans" cxnId="{170638B6-1322-44C5-A38D-AE909853ECEA}">
      <dgm:prSet/>
      <dgm:spPr/>
      <dgm:t>
        <a:bodyPr/>
        <a:lstStyle/>
        <a:p>
          <a:endParaRPr lang="en-US"/>
        </a:p>
      </dgm:t>
    </dgm:pt>
    <dgm:pt modelId="{5A1FAA1B-D4F9-4B2C-A95F-15047EEE224B}" type="pres">
      <dgm:prSet presAssocID="{1DEEFF8A-D815-4285-8826-5EDCFA08FE18}" presName="compositeShape" presStyleCnt="0">
        <dgm:presLayoutVars>
          <dgm:chMax val="2"/>
          <dgm:dir/>
          <dgm:resizeHandles val="exact"/>
        </dgm:presLayoutVars>
      </dgm:prSet>
      <dgm:spPr/>
    </dgm:pt>
    <dgm:pt modelId="{FC0B0D1C-7C8A-45A5-A341-5E18979DE5BA}" type="pres">
      <dgm:prSet presAssocID="{1DEEFF8A-D815-4285-8826-5EDCFA08FE18}" presName="ribbon" presStyleLbl="node1" presStyleIdx="0" presStyleCnt="1"/>
      <dgm:spPr/>
    </dgm:pt>
    <dgm:pt modelId="{FBE722E3-6E58-494D-8BA3-772B96925590}" type="pres">
      <dgm:prSet presAssocID="{1DEEFF8A-D815-4285-8826-5EDCFA08FE18}" presName="leftArrowText" presStyleLbl="node1" presStyleIdx="0" presStyleCnt="1">
        <dgm:presLayoutVars>
          <dgm:chMax val="0"/>
          <dgm:bulletEnabled val="1"/>
        </dgm:presLayoutVars>
      </dgm:prSet>
      <dgm:spPr/>
    </dgm:pt>
    <dgm:pt modelId="{FC767F42-28FB-4168-AB28-C217840FDDEC}" type="pres">
      <dgm:prSet presAssocID="{1DEEFF8A-D815-4285-8826-5EDCFA08FE18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DC29F1D-2C2F-4FEB-AC00-F48F745B10D9}" type="presOf" srcId="{1DEEFF8A-D815-4285-8826-5EDCFA08FE18}" destId="{5A1FAA1B-D4F9-4B2C-A95F-15047EEE224B}" srcOrd="0" destOrd="0" presId="urn:microsoft.com/office/officeart/2005/8/layout/arrow6"/>
    <dgm:cxn modelId="{68047061-3DBA-4A7D-A199-2C6BC54F191C}" type="presOf" srcId="{E27E6784-6750-4C78-AE64-A0610F5F27FB}" destId="{FBE722E3-6E58-494D-8BA3-772B96925590}" srcOrd="0" destOrd="0" presId="urn:microsoft.com/office/officeart/2005/8/layout/arrow6"/>
    <dgm:cxn modelId="{5A066A8C-D220-4C74-BD9C-B113C6984453}" type="presOf" srcId="{756F95A1-7597-4740-B9C1-B1F85DEFA24B}" destId="{FC767F42-28FB-4168-AB28-C217840FDDEC}" srcOrd="0" destOrd="0" presId="urn:microsoft.com/office/officeart/2005/8/layout/arrow6"/>
    <dgm:cxn modelId="{170638B6-1322-44C5-A38D-AE909853ECEA}" srcId="{1DEEFF8A-D815-4285-8826-5EDCFA08FE18}" destId="{756F95A1-7597-4740-B9C1-B1F85DEFA24B}" srcOrd="1" destOrd="0" parTransId="{EE208799-3137-485D-A7D0-25836CEA8368}" sibTransId="{446D5901-2871-4E62-BF7A-E6B1A167E9EA}"/>
    <dgm:cxn modelId="{D4472DC0-F3A2-48A7-A392-7E674BD73929}" srcId="{1DEEFF8A-D815-4285-8826-5EDCFA08FE18}" destId="{E27E6784-6750-4C78-AE64-A0610F5F27FB}" srcOrd="0" destOrd="0" parTransId="{D20FA9B7-C9D9-4CCE-AAE6-33430199977D}" sibTransId="{09F62683-3D7E-4FBC-87F5-A95DE34B9B3F}"/>
    <dgm:cxn modelId="{754BC00F-3A6C-41BE-B998-4619FFCE2ADE}" type="presParOf" srcId="{5A1FAA1B-D4F9-4B2C-A95F-15047EEE224B}" destId="{FC0B0D1C-7C8A-45A5-A341-5E18979DE5BA}" srcOrd="0" destOrd="0" presId="urn:microsoft.com/office/officeart/2005/8/layout/arrow6"/>
    <dgm:cxn modelId="{A5A76061-5750-44E2-B852-9185E63E0B9F}" type="presParOf" srcId="{5A1FAA1B-D4F9-4B2C-A95F-15047EEE224B}" destId="{FBE722E3-6E58-494D-8BA3-772B96925590}" srcOrd="1" destOrd="0" presId="urn:microsoft.com/office/officeart/2005/8/layout/arrow6"/>
    <dgm:cxn modelId="{7095887C-8D63-44A1-A7A3-4EB3D92E412A}" type="presParOf" srcId="{5A1FAA1B-D4F9-4B2C-A95F-15047EEE224B}" destId="{FC767F42-28FB-4168-AB28-C217840FDDEC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5A50956-DF06-40D4-98C5-64E0484B5CC5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B42489D-9A9C-4FAB-BBA3-3BE16E401537}">
      <dgm:prSet/>
      <dgm:spPr/>
      <dgm:t>
        <a:bodyPr/>
        <a:lstStyle/>
        <a:p>
          <a:r>
            <a:rPr lang="en-US" dirty="0"/>
            <a:t>No unknown/foreign effects</a:t>
          </a:r>
        </a:p>
      </dgm:t>
    </dgm:pt>
    <dgm:pt modelId="{C09D1F7B-864F-4C73-B6F8-D43C67D3297B}" type="parTrans" cxnId="{9D35DA17-BE4A-4FDC-B192-93F65B738230}">
      <dgm:prSet/>
      <dgm:spPr/>
      <dgm:t>
        <a:bodyPr/>
        <a:lstStyle/>
        <a:p>
          <a:endParaRPr lang="en-US"/>
        </a:p>
      </dgm:t>
    </dgm:pt>
    <dgm:pt modelId="{687B0E43-3390-4B89-9C22-2BD0B1E1DD72}" type="sibTrans" cxnId="{9D35DA17-BE4A-4FDC-B192-93F65B738230}">
      <dgm:prSet/>
      <dgm:spPr/>
      <dgm:t>
        <a:bodyPr/>
        <a:lstStyle/>
        <a:p>
          <a:endParaRPr lang="en-US"/>
        </a:p>
      </dgm:t>
    </dgm:pt>
    <dgm:pt modelId="{DAA22DA9-5FCD-46D4-A539-FE4910C7C3BA}">
      <dgm:prSet/>
      <dgm:spPr/>
      <dgm:t>
        <a:bodyPr/>
        <a:lstStyle/>
        <a:p>
          <a:r>
            <a:rPr lang="en-US" dirty="0"/>
            <a:t>No need for </a:t>
          </a:r>
          <a:r>
            <a:rPr lang="en-US" dirty="0" err="1"/>
            <a:t>eventref</a:t>
          </a:r>
          <a:r>
            <a:rPr lang="en-US" dirty="0"/>
            <a:t> (i.e. </a:t>
          </a:r>
          <a:r>
            <a:rPr lang="en-US" dirty="0" err="1"/>
            <a:t>exnref</a:t>
          </a:r>
          <a:r>
            <a:rPr lang="en-US" dirty="0"/>
            <a:t>)</a:t>
          </a:r>
        </a:p>
      </dgm:t>
    </dgm:pt>
    <dgm:pt modelId="{6701DDB3-152A-4A73-A69D-82E3B88447B3}" type="parTrans" cxnId="{652A1384-8E5D-41E5-82FE-9AF38AD1A211}">
      <dgm:prSet/>
      <dgm:spPr/>
      <dgm:t>
        <a:bodyPr/>
        <a:lstStyle/>
        <a:p>
          <a:endParaRPr lang="en-US"/>
        </a:p>
      </dgm:t>
    </dgm:pt>
    <dgm:pt modelId="{6FE51F9A-3B94-47ED-869B-5FEF8767BE8E}" type="sibTrans" cxnId="{652A1384-8E5D-41E5-82FE-9AF38AD1A211}">
      <dgm:prSet/>
      <dgm:spPr/>
      <dgm:t>
        <a:bodyPr/>
        <a:lstStyle/>
        <a:p>
          <a:endParaRPr lang="en-US"/>
        </a:p>
      </dgm:t>
    </dgm:pt>
    <dgm:pt modelId="{FBD6E998-91DD-44F3-93C2-377F2C3BF940}">
      <dgm:prSet/>
      <dgm:spPr/>
      <dgm:t>
        <a:bodyPr/>
        <a:lstStyle/>
        <a:p>
          <a:r>
            <a:rPr lang="en-US" dirty="0"/>
            <a:t>Program invariants automatically respected</a:t>
          </a:r>
        </a:p>
      </dgm:t>
    </dgm:pt>
    <dgm:pt modelId="{0F5B6AA5-712B-4249-B795-8818179F662B}" type="parTrans" cxnId="{EEEA43A4-62E9-49A2-BF48-AB3C13414FD0}">
      <dgm:prSet/>
      <dgm:spPr/>
      <dgm:t>
        <a:bodyPr/>
        <a:lstStyle/>
        <a:p>
          <a:endParaRPr lang="en-US"/>
        </a:p>
      </dgm:t>
    </dgm:pt>
    <dgm:pt modelId="{57CFF3FC-24AD-4DB5-A9F3-28F291F8F012}" type="sibTrans" cxnId="{EEEA43A4-62E9-49A2-BF48-AB3C13414FD0}">
      <dgm:prSet/>
      <dgm:spPr/>
      <dgm:t>
        <a:bodyPr/>
        <a:lstStyle/>
        <a:p>
          <a:endParaRPr lang="en-US"/>
        </a:p>
      </dgm:t>
    </dgm:pt>
    <dgm:pt modelId="{2324E5CD-F6F2-41EB-8AE1-3DF5F1FC3BF1}">
      <dgm:prSet/>
      <dgm:spPr/>
      <dgm:t>
        <a:bodyPr/>
        <a:lstStyle/>
        <a:p>
          <a:r>
            <a:rPr lang="en-US" dirty="0"/>
            <a:t>Program can easily keep track of all its stack frames (for linear-memory GC root marking)</a:t>
          </a:r>
        </a:p>
      </dgm:t>
    </dgm:pt>
    <dgm:pt modelId="{4CAD8AED-4737-4303-BEA7-AF6B77BCA71A}" type="parTrans" cxnId="{1C514077-65BA-4C09-A140-AEDB65C37953}">
      <dgm:prSet/>
      <dgm:spPr/>
      <dgm:t>
        <a:bodyPr/>
        <a:lstStyle/>
        <a:p>
          <a:endParaRPr lang="en-US"/>
        </a:p>
      </dgm:t>
    </dgm:pt>
    <dgm:pt modelId="{C2A31867-CFBF-4CD8-ADA4-AE9CBBA8A2B5}" type="sibTrans" cxnId="{1C514077-65BA-4C09-A140-AEDB65C37953}">
      <dgm:prSet/>
      <dgm:spPr/>
      <dgm:t>
        <a:bodyPr/>
        <a:lstStyle/>
        <a:p>
          <a:endParaRPr lang="en-US"/>
        </a:p>
      </dgm:t>
    </dgm:pt>
    <dgm:pt modelId="{F3C52961-8AFA-4472-BE36-0ADE606623BE}">
      <dgm:prSet/>
      <dgm:spPr/>
      <dgm:t>
        <a:bodyPr/>
        <a:lstStyle/>
        <a:p>
          <a:r>
            <a:rPr lang="en-US" dirty="0"/>
            <a:t>No need for dynamic-wind (i.e. unwind)</a:t>
          </a:r>
        </a:p>
      </dgm:t>
    </dgm:pt>
    <dgm:pt modelId="{61D893A8-7E39-4580-B343-E34046CCD0EC}" type="parTrans" cxnId="{820E447D-09B6-4D16-8FEB-2FF69C9736DB}">
      <dgm:prSet/>
      <dgm:spPr/>
      <dgm:t>
        <a:bodyPr/>
        <a:lstStyle/>
        <a:p>
          <a:endParaRPr lang="en-US"/>
        </a:p>
      </dgm:t>
    </dgm:pt>
    <dgm:pt modelId="{5E89B9BB-688D-4A73-8E0D-26CDF4C962C9}" type="sibTrans" cxnId="{820E447D-09B6-4D16-8FEB-2FF69C9736DB}">
      <dgm:prSet/>
      <dgm:spPr/>
      <dgm:t>
        <a:bodyPr/>
        <a:lstStyle/>
        <a:p>
          <a:endParaRPr lang="en-US"/>
        </a:p>
      </dgm:t>
    </dgm:pt>
    <dgm:pt modelId="{007B4CA9-3E45-453C-83CE-856AF626DC0C}">
      <dgm:prSet/>
      <dgm:spPr/>
      <dgm:t>
        <a:bodyPr/>
        <a:lstStyle/>
        <a:p>
          <a:r>
            <a:rPr lang="en-US" dirty="0"/>
            <a:t>Stacks cannot be unexpectedly duplicated inside critical regions</a:t>
          </a:r>
        </a:p>
      </dgm:t>
    </dgm:pt>
    <dgm:pt modelId="{406A7B8A-8B1A-4C09-9E66-D67924645B04}" type="parTrans" cxnId="{71214936-329E-42B0-9F1D-1B78E3AD34D0}">
      <dgm:prSet/>
      <dgm:spPr/>
      <dgm:t>
        <a:bodyPr/>
        <a:lstStyle/>
        <a:p>
          <a:endParaRPr lang="en-US"/>
        </a:p>
      </dgm:t>
    </dgm:pt>
    <dgm:pt modelId="{024F74F7-737C-47D6-B9C2-AE0D15452723}" type="sibTrans" cxnId="{71214936-329E-42B0-9F1D-1B78E3AD34D0}">
      <dgm:prSet/>
      <dgm:spPr/>
      <dgm:t>
        <a:bodyPr/>
        <a:lstStyle/>
        <a:p>
          <a:endParaRPr lang="en-US"/>
        </a:p>
      </dgm:t>
    </dgm:pt>
    <dgm:pt modelId="{93D6CBAC-4C1B-4B40-890C-652B30C566CA}">
      <dgm:prSet/>
      <dgm:spPr/>
      <dgm:t>
        <a:bodyPr/>
        <a:lstStyle/>
        <a:p>
          <a:r>
            <a:rPr lang="en-US" dirty="0"/>
            <a:t>Shadow stacks stay aligned with </a:t>
          </a:r>
          <a:r>
            <a:rPr lang="en-US" dirty="0" err="1"/>
            <a:t>wasm</a:t>
          </a:r>
          <a:r>
            <a:rPr lang="en-US" dirty="0"/>
            <a:t> stacks</a:t>
          </a:r>
        </a:p>
      </dgm:t>
    </dgm:pt>
    <dgm:pt modelId="{6D7B44AA-4E86-4459-B3A6-5ECF7A859B33}" type="parTrans" cxnId="{D3BF98D7-4E7A-43FB-B7E0-B6404437705C}">
      <dgm:prSet/>
      <dgm:spPr/>
      <dgm:t>
        <a:bodyPr/>
        <a:lstStyle/>
        <a:p>
          <a:endParaRPr lang="en-US"/>
        </a:p>
      </dgm:t>
    </dgm:pt>
    <dgm:pt modelId="{44771043-E916-4AA8-A5FC-2B0758977176}" type="sibTrans" cxnId="{D3BF98D7-4E7A-43FB-B7E0-B6404437705C}">
      <dgm:prSet/>
      <dgm:spPr/>
      <dgm:t>
        <a:bodyPr/>
        <a:lstStyle/>
        <a:p>
          <a:endParaRPr lang="en-US"/>
        </a:p>
      </dgm:t>
    </dgm:pt>
    <dgm:pt modelId="{A4FFA538-59CF-480C-B447-695DDDB00F88}">
      <dgm:prSet/>
      <dgm:spPr/>
      <dgm:t>
        <a:bodyPr/>
        <a:lstStyle/>
        <a:p>
          <a:r>
            <a:rPr lang="en-US" dirty="0"/>
            <a:t>No need for </a:t>
          </a:r>
          <a:r>
            <a:rPr lang="en-US" dirty="0" err="1"/>
            <a:t>handle_all</a:t>
          </a:r>
          <a:r>
            <a:rPr lang="en-US" dirty="0"/>
            <a:t> (i.e. </a:t>
          </a:r>
          <a:r>
            <a:rPr lang="en-US" dirty="0" err="1"/>
            <a:t>catch_all</a:t>
          </a:r>
          <a:r>
            <a:rPr lang="en-US"/>
            <a:t>)</a:t>
          </a:r>
          <a:endParaRPr lang="en-US" dirty="0"/>
        </a:p>
      </dgm:t>
    </dgm:pt>
    <dgm:pt modelId="{EC54338B-8399-48E6-BD1A-A2F41977CE5D}" type="parTrans" cxnId="{639BE0BC-AAE8-4256-8E5F-83174B63B5E1}">
      <dgm:prSet/>
      <dgm:spPr/>
    </dgm:pt>
    <dgm:pt modelId="{892F42CF-97D4-4E6B-8626-A405C2F053FE}" type="sibTrans" cxnId="{639BE0BC-AAE8-4256-8E5F-83174B63B5E1}">
      <dgm:prSet/>
      <dgm:spPr/>
    </dgm:pt>
    <dgm:pt modelId="{0B347B77-C375-4E08-B950-C0524571299C}" type="pres">
      <dgm:prSet presAssocID="{65A50956-DF06-40D4-98C5-64E0484B5CC5}" presName="linear" presStyleCnt="0">
        <dgm:presLayoutVars>
          <dgm:dir/>
          <dgm:animLvl val="lvl"/>
          <dgm:resizeHandles val="exact"/>
        </dgm:presLayoutVars>
      </dgm:prSet>
      <dgm:spPr/>
    </dgm:pt>
    <dgm:pt modelId="{4AADF53D-3FA7-4A6E-8E23-7AE1887EA640}" type="pres">
      <dgm:prSet presAssocID="{AB42489D-9A9C-4FAB-BBA3-3BE16E401537}" presName="parentLin" presStyleCnt="0"/>
      <dgm:spPr/>
    </dgm:pt>
    <dgm:pt modelId="{8B66C4B8-70B3-421F-BEF4-9F73AD7B98D6}" type="pres">
      <dgm:prSet presAssocID="{AB42489D-9A9C-4FAB-BBA3-3BE16E401537}" presName="parentLeftMargin" presStyleLbl="node1" presStyleIdx="0" presStyleCnt="2"/>
      <dgm:spPr/>
    </dgm:pt>
    <dgm:pt modelId="{57A20ACF-0999-4250-9D00-50384A220798}" type="pres">
      <dgm:prSet presAssocID="{AB42489D-9A9C-4FAB-BBA3-3BE16E401537}" presName="parentText" presStyleLbl="node1" presStyleIdx="0" presStyleCnt="2" custScaleX="126707" custScaleY="131291">
        <dgm:presLayoutVars>
          <dgm:chMax val="0"/>
          <dgm:bulletEnabled val="1"/>
        </dgm:presLayoutVars>
      </dgm:prSet>
      <dgm:spPr/>
    </dgm:pt>
    <dgm:pt modelId="{E2B8F486-17A9-4A58-B2CA-FF5E326434B6}" type="pres">
      <dgm:prSet presAssocID="{AB42489D-9A9C-4FAB-BBA3-3BE16E401537}" presName="negativeSpace" presStyleCnt="0"/>
      <dgm:spPr/>
    </dgm:pt>
    <dgm:pt modelId="{6143FD69-6BC0-40B2-B59A-50EF49B4A98C}" type="pres">
      <dgm:prSet presAssocID="{AB42489D-9A9C-4FAB-BBA3-3BE16E401537}" presName="childText" presStyleLbl="conFgAcc1" presStyleIdx="0" presStyleCnt="2">
        <dgm:presLayoutVars>
          <dgm:bulletEnabled val="1"/>
        </dgm:presLayoutVars>
      </dgm:prSet>
      <dgm:spPr/>
    </dgm:pt>
    <dgm:pt modelId="{ECCEE110-D6D5-46F6-8AF1-B385C9EFFC6C}" type="pres">
      <dgm:prSet presAssocID="{687B0E43-3390-4B89-9C22-2BD0B1E1DD72}" presName="spaceBetweenRectangles" presStyleCnt="0"/>
      <dgm:spPr/>
    </dgm:pt>
    <dgm:pt modelId="{D23CE8AD-5127-41BE-ABE5-576F351EB716}" type="pres">
      <dgm:prSet presAssocID="{FBD6E998-91DD-44F3-93C2-377F2C3BF940}" presName="parentLin" presStyleCnt="0"/>
      <dgm:spPr/>
    </dgm:pt>
    <dgm:pt modelId="{F324C815-6F09-4FFC-A1E0-FB127ED223D9}" type="pres">
      <dgm:prSet presAssocID="{FBD6E998-91DD-44F3-93C2-377F2C3BF940}" presName="parentLeftMargin" presStyleLbl="node1" presStyleIdx="0" presStyleCnt="2"/>
      <dgm:spPr/>
    </dgm:pt>
    <dgm:pt modelId="{207CADF4-154B-4D74-A3E9-BC641D333577}" type="pres">
      <dgm:prSet presAssocID="{FBD6E998-91DD-44F3-93C2-377F2C3BF940}" presName="parentText" presStyleLbl="node1" presStyleIdx="1" presStyleCnt="2" custScaleX="126707" custScaleY="131291">
        <dgm:presLayoutVars>
          <dgm:chMax val="0"/>
          <dgm:bulletEnabled val="1"/>
        </dgm:presLayoutVars>
      </dgm:prSet>
      <dgm:spPr/>
    </dgm:pt>
    <dgm:pt modelId="{DDB25531-56AB-477C-BF2B-68A672A515DE}" type="pres">
      <dgm:prSet presAssocID="{FBD6E998-91DD-44F3-93C2-377F2C3BF940}" presName="negativeSpace" presStyleCnt="0"/>
      <dgm:spPr/>
    </dgm:pt>
    <dgm:pt modelId="{86ED26AE-CD71-4BFF-BC7F-68C381D1AE6D}" type="pres">
      <dgm:prSet presAssocID="{FBD6E998-91DD-44F3-93C2-377F2C3BF94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D35DA17-BE4A-4FDC-B192-93F65B738230}" srcId="{65A50956-DF06-40D4-98C5-64E0484B5CC5}" destId="{AB42489D-9A9C-4FAB-BBA3-3BE16E401537}" srcOrd="0" destOrd="0" parTransId="{C09D1F7B-864F-4C73-B6F8-D43C67D3297B}" sibTransId="{687B0E43-3390-4B89-9C22-2BD0B1E1DD72}"/>
    <dgm:cxn modelId="{71214936-329E-42B0-9F1D-1B78E3AD34D0}" srcId="{FBD6E998-91DD-44F3-93C2-377F2C3BF940}" destId="{007B4CA9-3E45-453C-83CE-856AF626DC0C}" srcOrd="1" destOrd="0" parTransId="{406A7B8A-8B1A-4C09-9E66-D67924645B04}" sibTransId="{024F74F7-737C-47D6-B9C2-AE0D15452723}"/>
    <dgm:cxn modelId="{D3DC0E39-9902-4D7C-95F0-E0A28B71E94E}" type="presOf" srcId="{A4FFA538-59CF-480C-B447-695DDDB00F88}" destId="{6143FD69-6BC0-40B2-B59A-50EF49B4A98C}" srcOrd="0" destOrd="0" presId="urn:microsoft.com/office/officeart/2005/8/layout/list1"/>
    <dgm:cxn modelId="{C9D3B15B-9D63-4EA4-B0F6-0A9F08941FEC}" type="presOf" srcId="{65A50956-DF06-40D4-98C5-64E0484B5CC5}" destId="{0B347B77-C375-4E08-B950-C0524571299C}" srcOrd="0" destOrd="0" presId="urn:microsoft.com/office/officeart/2005/8/layout/list1"/>
    <dgm:cxn modelId="{C9AE6C41-D417-4DC7-A9C5-731A69927D22}" type="presOf" srcId="{007B4CA9-3E45-453C-83CE-856AF626DC0C}" destId="{86ED26AE-CD71-4BFF-BC7F-68C381D1AE6D}" srcOrd="0" destOrd="1" presId="urn:microsoft.com/office/officeart/2005/8/layout/list1"/>
    <dgm:cxn modelId="{FBB7B74A-A000-4785-90DA-8389F3DB1914}" type="presOf" srcId="{F3C52961-8AFA-4472-BE36-0ADE606623BE}" destId="{6143FD69-6BC0-40B2-B59A-50EF49B4A98C}" srcOrd="0" destOrd="2" presId="urn:microsoft.com/office/officeart/2005/8/layout/list1"/>
    <dgm:cxn modelId="{AAE6324D-0CE7-4260-9203-9F9EAACF830C}" type="presOf" srcId="{FBD6E998-91DD-44F3-93C2-377F2C3BF940}" destId="{207CADF4-154B-4D74-A3E9-BC641D333577}" srcOrd="1" destOrd="0" presId="urn:microsoft.com/office/officeart/2005/8/layout/list1"/>
    <dgm:cxn modelId="{036B0557-FC47-41EC-A999-76C1AC437E7D}" type="presOf" srcId="{2324E5CD-F6F2-41EB-8AE1-3DF5F1FC3BF1}" destId="{86ED26AE-CD71-4BFF-BC7F-68C381D1AE6D}" srcOrd="0" destOrd="0" presId="urn:microsoft.com/office/officeart/2005/8/layout/list1"/>
    <dgm:cxn modelId="{1C514077-65BA-4C09-A140-AEDB65C37953}" srcId="{FBD6E998-91DD-44F3-93C2-377F2C3BF940}" destId="{2324E5CD-F6F2-41EB-8AE1-3DF5F1FC3BF1}" srcOrd="0" destOrd="0" parTransId="{4CAD8AED-4737-4303-BEA7-AF6B77BCA71A}" sibTransId="{C2A31867-CFBF-4CD8-ADA4-AE9CBBA8A2B5}"/>
    <dgm:cxn modelId="{820E447D-09B6-4D16-8FEB-2FF69C9736DB}" srcId="{AB42489D-9A9C-4FAB-BBA3-3BE16E401537}" destId="{F3C52961-8AFA-4472-BE36-0ADE606623BE}" srcOrd="2" destOrd="0" parTransId="{61D893A8-7E39-4580-B343-E34046CCD0EC}" sibTransId="{5E89B9BB-688D-4A73-8E0D-26CDF4C962C9}"/>
    <dgm:cxn modelId="{652A1384-8E5D-41E5-82FE-9AF38AD1A211}" srcId="{AB42489D-9A9C-4FAB-BBA3-3BE16E401537}" destId="{DAA22DA9-5FCD-46D4-A539-FE4910C7C3BA}" srcOrd="1" destOrd="0" parTransId="{6701DDB3-152A-4A73-A69D-82E3B88447B3}" sibTransId="{6FE51F9A-3B94-47ED-869B-5FEF8767BE8E}"/>
    <dgm:cxn modelId="{311B9888-EB3B-44AD-9932-97D2CD2C221C}" type="presOf" srcId="{AB42489D-9A9C-4FAB-BBA3-3BE16E401537}" destId="{57A20ACF-0999-4250-9D00-50384A220798}" srcOrd="1" destOrd="0" presId="urn:microsoft.com/office/officeart/2005/8/layout/list1"/>
    <dgm:cxn modelId="{2B1E978C-C100-47FB-ADD2-3925F8618AE7}" type="presOf" srcId="{DAA22DA9-5FCD-46D4-A539-FE4910C7C3BA}" destId="{6143FD69-6BC0-40B2-B59A-50EF49B4A98C}" srcOrd="0" destOrd="1" presId="urn:microsoft.com/office/officeart/2005/8/layout/list1"/>
    <dgm:cxn modelId="{EEEA43A4-62E9-49A2-BF48-AB3C13414FD0}" srcId="{65A50956-DF06-40D4-98C5-64E0484B5CC5}" destId="{FBD6E998-91DD-44F3-93C2-377F2C3BF940}" srcOrd="1" destOrd="0" parTransId="{0F5B6AA5-712B-4249-B795-8818179F662B}" sibTransId="{57CFF3FC-24AD-4DB5-A9F3-28F291F8F012}"/>
    <dgm:cxn modelId="{639BE0BC-AAE8-4256-8E5F-83174B63B5E1}" srcId="{AB42489D-9A9C-4FAB-BBA3-3BE16E401537}" destId="{A4FFA538-59CF-480C-B447-695DDDB00F88}" srcOrd="0" destOrd="0" parTransId="{EC54338B-8399-48E6-BD1A-A2F41977CE5D}" sibTransId="{892F42CF-97D4-4E6B-8626-A405C2F053FE}"/>
    <dgm:cxn modelId="{5E8375C0-CC6B-4A00-BC0C-E8313F68179A}" type="presOf" srcId="{AB42489D-9A9C-4FAB-BBA3-3BE16E401537}" destId="{8B66C4B8-70B3-421F-BEF4-9F73AD7B98D6}" srcOrd="0" destOrd="0" presId="urn:microsoft.com/office/officeart/2005/8/layout/list1"/>
    <dgm:cxn modelId="{2BC72FC4-F2E1-4E68-8CAD-8C4825FF1556}" type="presOf" srcId="{FBD6E998-91DD-44F3-93C2-377F2C3BF940}" destId="{F324C815-6F09-4FFC-A1E0-FB127ED223D9}" srcOrd="0" destOrd="0" presId="urn:microsoft.com/office/officeart/2005/8/layout/list1"/>
    <dgm:cxn modelId="{E497BEC8-82A4-4FCF-BFD3-7ED9ACCC6CE6}" type="presOf" srcId="{93D6CBAC-4C1B-4B40-890C-652B30C566CA}" destId="{86ED26AE-CD71-4BFF-BC7F-68C381D1AE6D}" srcOrd="0" destOrd="2" presId="urn:microsoft.com/office/officeart/2005/8/layout/list1"/>
    <dgm:cxn modelId="{D3BF98D7-4E7A-43FB-B7E0-B6404437705C}" srcId="{FBD6E998-91DD-44F3-93C2-377F2C3BF940}" destId="{93D6CBAC-4C1B-4B40-890C-652B30C566CA}" srcOrd="2" destOrd="0" parTransId="{6D7B44AA-4E86-4459-B3A6-5ECF7A859B33}" sibTransId="{44771043-E916-4AA8-A5FC-2B0758977176}"/>
    <dgm:cxn modelId="{EE7DE3E3-6D7C-4B12-B981-8CD64B27E191}" type="presParOf" srcId="{0B347B77-C375-4E08-B950-C0524571299C}" destId="{4AADF53D-3FA7-4A6E-8E23-7AE1887EA640}" srcOrd="0" destOrd="0" presId="urn:microsoft.com/office/officeart/2005/8/layout/list1"/>
    <dgm:cxn modelId="{E09F1D39-7DEE-46EE-BDB1-47FB8F569D2D}" type="presParOf" srcId="{4AADF53D-3FA7-4A6E-8E23-7AE1887EA640}" destId="{8B66C4B8-70B3-421F-BEF4-9F73AD7B98D6}" srcOrd="0" destOrd="0" presId="urn:microsoft.com/office/officeart/2005/8/layout/list1"/>
    <dgm:cxn modelId="{0A80DE57-9EE3-449A-918C-A65D1048CBB6}" type="presParOf" srcId="{4AADF53D-3FA7-4A6E-8E23-7AE1887EA640}" destId="{57A20ACF-0999-4250-9D00-50384A220798}" srcOrd="1" destOrd="0" presId="urn:microsoft.com/office/officeart/2005/8/layout/list1"/>
    <dgm:cxn modelId="{7F02B8D8-A074-48BA-8ED4-9FC9F1BD3A72}" type="presParOf" srcId="{0B347B77-C375-4E08-B950-C0524571299C}" destId="{E2B8F486-17A9-4A58-B2CA-FF5E326434B6}" srcOrd="1" destOrd="0" presId="urn:microsoft.com/office/officeart/2005/8/layout/list1"/>
    <dgm:cxn modelId="{DE44C04E-3A18-4268-960F-1F20913A6965}" type="presParOf" srcId="{0B347B77-C375-4E08-B950-C0524571299C}" destId="{6143FD69-6BC0-40B2-B59A-50EF49B4A98C}" srcOrd="2" destOrd="0" presId="urn:microsoft.com/office/officeart/2005/8/layout/list1"/>
    <dgm:cxn modelId="{9AB5080E-338A-478C-A1D6-BBE7399E63B2}" type="presParOf" srcId="{0B347B77-C375-4E08-B950-C0524571299C}" destId="{ECCEE110-D6D5-46F6-8AF1-B385C9EFFC6C}" srcOrd="3" destOrd="0" presId="urn:microsoft.com/office/officeart/2005/8/layout/list1"/>
    <dgm:cxn modelId="{FE548A16-EB39-442C-8D22-2483599D71DA}" type="presParOf" srcId="{0B347B77-C375-4E08-B950-C0524571299C}" destId="{D23CE8AD-5127-41BE-ABE5-576F351EB716}" srcOrd="4" destOrd="0" presId="urn:microsoft.com/office/officeart/2005/8/layout/list1"/>
    <dgm:cxn modelId="{BC949937-CBA3-408D-A90D-F1F92776FDF0}" type="presParOf" srcId="{D23CE8AD-5127-41BE-ABE5-576F351EB716}" destId="{F324C815-6F09-4FFC-A1E0-FB127ED223D9}" srcOrd="0" destOrd="0" presId="urn:microsoft.com/office/officeart/2005/8/layout/list1"/>
    <dgm:cxn modelId="{1B5657E0-57F3-4ECA-B1C8-ADBFC131042C}" type="presParOf" srcId="{D23CE8AD-5127-41BE-ABE5-576F351EB716}" destId="{207CADF4-154B-4D74-A3E9-BC641D333577}" srcOrd="1" destOrd="0" presId="urn:microsoft.com/office/officeart/2005/8/layout/list1"/>
    <dgm:cxn modelId="{60195D58-0F93-4EEA-B8F8-35083C9D309A}" type="presParOf" srcId="{0B347B77-C375-4E08-B950-C0524571299C}" destId="{DDB25531-56AB-477C-BF2B-68A672A515DE}" srcOrd="5" destOrd="0" presId="urn:microsoft.com/office/officeart/2005/8/layout/list1"/>
    <dgm:cxn modelId="{E4D9CEF7-A008-47D5-9763-2868D9725A27}" type="presParOf" srcId="{0B347B77-C375-4E08-B950-C0524571299C}" destId="{86ED26AE-CD71-4BFF-BC7F-68C381D1AE6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DEEFF8A-D815-4285-8826-5EDCFA08FE18}" type="doc">
      <dgm:prSet loTypeId="urn:microsoft.com/office/officeart/2005/8/layout/arrow6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7E6784-6750-4C78-AE64-A0610F5F27FB}">
      <dgm:prSet phldrT="[Text]"/>
      <dgm:spPr/>
      <dgm:t>
        <a:bodyPr/>
        <a:lstStyle/>
        <a:p>
          <a:r>
            <a:rPr lang="en-US" dirty="0"/>
            <a:t>Dynamic</a:t>
          </a:r>
        </a:p>
      </dgm:t>
    </dgm:pt>
    <dgm:pt modelId="{D20FA9B7-C9D9-4CCE-AAE6-33430199977D}" type="parTrans" cxnId="{D4472DC0-F3A2-48A7-A392-7E674BD73929}">
      <dgm:prSet/>
      <dgm:spPr/>
      <dgm:t>
        <a:bodyPr/>
        <a:lstStyle/>
        <a:p>
          <a:endParaRPr lang="en-US"/>
        </a:p>
      </dgm:t>
    </dgm:pt>
    <dgm:pt modelId="{09F62683-3D7E-4FBC-87F5-A95DE34B9B3F}" type="sibTrans" cxnId="{D4472DC0-F3A2-48A7-A392-7E674BD73929}">
      <dgm:prSet/>
      <dgm:spPr/>
      <dgm:t>
        <a:bodyPr/>
        <a:lstStyle/>
        <a:p>
          <a:endParaRPr lang="en-US"/>
        </a:p>
      </dgm:t>
    </dgm:pt>
    <dgm:pt modelId="{756F95A1-7597-4740-B9C1-B1F85DEFA24B}">
      <dgm:prSet phldrT="[Text]"/>
      <dgm:spPr/>
      <dgm:t>
        <a:bodyPr/>
        <a:lstStyle/>
        <a:p>
          <a:r>
            <a:rPr lang="en-US" dirty="0"/>
            <a:t>Static</a:t>
          </a:r>
        </a:p>
      </dgm:t>
    </dgm:pt>
    <dgm:pt modelId="{EE208799-3137-485D-A7D0-25836CEA8368}" type="parTrans" cxnId="{170638B6-1322-44C5-A38D-AE909853ECEA}">
      <dgm:prSet/>
      <dgm:spPr/>
      <dgm:t>
        <a:bodyPr/>
        <a:lstStyle/>
        <a:p>
          <a:endParaRPr lang="en-US"/>
        </a:p>
      </dgm:t>
    </dgm:pt>
    <dgm:pt modelId="{446D5901-2871-4E62-BF7A-E6B1A167E9EA}" type="sibTrans" cxnId="{170638B6-1322-44C5-A38D-AE909853ECEA}">
      <dgm:prSet/>
      <dgm:spPr/>
      <dgm:t>
        <a:bodyPr/>
        <a:lstStyle/>
        <a:p>
          <a:endParaRPr lang="en-US"/>
        </a:p>
      </dgm:t>
    </dgm:pt>
    <dgm:pt modelId="{5A1FAA1B-D4F9-4B2C-A95F-15047EEE224B}" type="pres">
      <dgm:prSet presAssocID="{1DEEFF8A-D815-4285-8826-5EDCFA08FE18}" presName="compositeShape" presStyleCnt="0">
        <dgm:presLayoutVars>
          <dgm:chMax val="2"/>
          <dgm:dir/>
          <dgm:resizeHandles val="exact"/>
        </dgm:presLayoutVars>
      </dgm:prSet>
      <dgm:spPr/>
    </dgm:pt>
    <dgm:pt modelId="{FC0B0D1C-7C8A-45A5-A341-5E18979DE5BA}" type="pres">
      <dgm:prSet presAssocID="{1DEEFF8A-D815-4285-8826-5EDCFA08FE18}" presName="ribbon" presStyleLbl="node1" presStyleIdx="0" presStyleCnt="1"/>
      <dgm:spPr/>
    </dgm:pt>
    <dgm:pt modelId="{FBE722E3-6E58-494D-8BA3-772B96925590}" type="pres">
      <dgm:prSet presAssocID="{1DEEFF8A-D815-4285-8826-5EDCFA08FE18}" presName="leftArrowText" presStyleLbl="node1" presStyleIdx="0" presStyleCnt="1">
        <dgm:presLayoutVars>
          <dgm:chMax val="0"/>
          <dgm:bulletEnabled val="1"/>
        </dgm:presLayoutVars>
      </dgm:prSet>
      <dgm:spPr/>
    </dgm:pt>
    <dgm:pt modelId="{FC767F42-28FB-4168-AB28-C217840FDDEC}" type="pres">
      <dgm:prSet presAssocID="{1DEEFF8A-D815-4285-8826-5EDCFA08FE18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DC29F1D-2C2F-4FEB-AC00-F48F745B10D9}" type="presOf" srcId="{1DEEFF8A-D815-4285-8826-5EDCFA08FE18}" destId="{5A1FAA1B-D4F9-4B2C-A95F-15047EEE224B}" srcOrd="0" destOrd="0" presId="urn:microsoft.com/office/officeart/2005/8/layout/arrow6"/>
    <dgm:cxn modelId="{68047061-3DBA-4A7D-A199-2C6BC54F191C}" type="presOf" srcId="{E27E6784-6750-4C78-AE64-A0610F5F27FB}" destId="{FBE722E3-6E58-494D-8BA3-772B96925590}" srcOrd="0" destOrd="0" presId="urn:microsoft.com/office/officeart/2005/8/layout/arrow6"/>
    <dgm:cxn modelId="{5A066A8C-D220-4C74-BD9C-B113C6984453}" type="presOf" srcId="{756F95A1-7597-4740-B9C1-B1F85DEFA24B}" destId="{FC767F42-28FB-4168-AB28-C217840FDDEC}" srcOrd="0" destOrd="0" presId="urn:microsoft.com/office/officeart/2005/8/layout/arrow6"/>
    <dgm:cxn modelId="{170638B6-1322-44C5-A38D-AE909853ECEA}" srcId="{1DEEFF8A-D815-4285-8826-5EDCFA08FE18}" destId="{756F95A1-7597-4740-B9C1-B1F85DEFA24B}" srcOrd="1" destOrd="0" parTransId="{EE208799-3137-485D-A7D0-25836CEA8368}" sibTransId="{446D5901-2871-4E62-BF7A-E6B1A167E9EA}"/>
    <dgm:cxn modelId="{D4472DC0-F3A2-48A7-A392-7E674BD73929}" srcId="{1DEEFF8A-D815-4285-8826-5EDCFA08FE18}" destId="{E27E6784-6750-4C78-AE64-A0610F5F27FB}" srcOrd="0" destOrd="0" parTransId="{D20FA9B7-C9D9-4CCE-AAE6-33430199977D}" sibTransId="{09F62683-3D7E-4FBC-87F5-A95DE34B9B3F}"/>
    <dgm:cxn modelId="{754BC00F-3A6C-41BE-B998-4619FFCE2ADE}" type="presParOf" srcId="{5A1FAA1B-D4F9-4B2C-A95F-15047EEE224B}" destId="{FC0B0D1C-7C8A-45A5-A341-5E18979DE5BA}" srcOrd="0" destOrd="0" presId="urn:microsoft.com/office/officeart/2005/8/layout/arrow6"/>
    <dgm:cxn modelId="{A5A76061-5750-44E2-B852-9185E63E0B9F}" type="presParOf" srcId="{5A1FAA1B-D4F9-4B2C-A95F-15047EEE224B}" destId="{FBE722E3-6E58-494D-8BA3-772B96925590}" srcOrd="1" destOrd="0" presId="urn:microsoft.com/office/officeart/2005/8/layout/arrow6"/>
    <dgm:cxn modelId="{7095887C-8D63-44A1-A7A3-4EB3D92E412A}" type="presParOf" srcId="{5A1FAA1B-D4F9-4B2C-A95F-15047EEE224B}" destId="{FC767F42-28FB-4168-AB28-C217840FDDEC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B0D1C-7C8A-45A5-A341-5E18979DE5BA}">
      <dsp:nvSpPr>
        <dsp:cNvPr id="0" name=""/>
        <dsp:cNvSpPr/>
      </dsp:nvSpPr>
      <dsp:spPr>
        <a:xfrm>
          <a:off x="323849" y="0"/>
          <a:ext cx="8953500" cy="3581400"/>
        </a:xfrm>
        <a:prstGeom prst="leftRightRibb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BE722E3-6E58-494D-8BA3-772B96925590}">
      <dsp:nvSpPr>
        <dsp:cNvPr id="0" name=""/>
        <dsp:cNvSpPr/>
      </dsp:nvSpPr>
      <dsp:spPr>
        <a:xfrm>
          <a:off x="1398269" y="626744"/>
          <a:ext cx="2954655" cy="1754886"/>
        </a:xfrm>
        <a:prstGeom prst="rect">
          <a:avLst/>
        </a:prstGeom>
        <a:noFill/>
        <a:ln w="19050" cap="flat" cmpd="sng" algn="in">
          <a:noFill/>
          <a:prstDash val="solid"/>
        </a:ln>
        <a:effectLst/>
        <a:sp3d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224028" rIns="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 dirty="0"/>
            <a:t>Dynamic</a:t>
          </a:r>
        </a:p>
      </dsp:txBody>
      <dsp:txXfrm>
        <a:off x="1398269" y="626744"/>
        <a:ext cx="2954655" cy="1754886"/>
      </dsp:txXfrm>
    </dsp:sp>
    <dsp:sp modelId="{FC767F42-28FB-4168-AB28-C217840FDDEC}">
      <dsp:nvSpPr>
        <dsp:cNvPr id="0" name=""/>
        <dsp:cNvSpPr/>
      </dsp:nvSpPr>
      <dsp:spPr>
        <a:xfrm>
          <a:off x="4800600" y="1199768"/>
          <a:ext cx="3491865" cy="1754886"/>
        </a:xfrm>
        <a:prstGeom prst="rect">
          <a:avLst/>
        </a:prstGeom>
        <a:noFill/>
        <a:ln w="19050" cap="flat" cmpd="sng" algn="in">
          <a:noFill/>
          <a:prstDash val="solid"/>
        </a:ln>
        <a:effectLst/>
        <a:sp3d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224028" rIns="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 dirty="0"/>
            <a:t>Static</a:t>
          </a:r>
        </a:p>
      </dsp:txBody>
      <dsp:txXfrm>
        <a:off x="4800600" y="1199768"/>
        <a:ext cx="3491865" cy="17548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F8DA76-FF49-4D51-B127-C6D16EFE233C}">
      <dsp:nvSpPr>
        <dsp:cNvPr id="0" name=""/>
        <dsp:cNvSpPr/>
      </dsp:nvSpPr>
      <dsp:spPr>
        <a:xfrm>
          <a:off x="0" y="1163"/>
          <a:ext cx="3456432" cy="4143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foo1</a:t>
          </a:r>
        </a:p>
      </dsp:txBody>
      <dsp:txXfrm>
        <a:off x="20225" y="21388"/>
        <a:ext cx="3415982" cy="373855"/>
      </dsp:txXfrm>
    </dsp:sp>
    <dsp:sp modelId="{D609B092-1E46-4BE9-9CBF-722983E14E20}">
      <dsp:nvSpPr>
        <dsp:cNvPr id="0" name=""/>
        <dsp:cNvSpPr/>
      </dsp:nvSpPr>
      <dsp:spPr>
        <a:xfrm>
          <a:off x="0" y="436184"/>
          <a:ext cx="3456432" cy="4143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…</a:t>
          </a:r>
        </a:p>
      </dsp:txBody>
      <dsp:txXfrm>
        <a:off x="20225" y="456409"/>
        <a:ext cx="3415982" cy="373855"/>
      </dsp:txXfrm>
    </dsp:sp>
    <dsp:sp modelId="{6D6AAD30-F0A9-42B5-A65C-6C167AEF42F1}">
      <dsp:nvSpPr>
        <dsp:cNvPr id="0" name=""/>
        <dsp:cNvSpPr/>
      </dsp:nvSpPr>
      <dsp:spPr>
        <a:xfrm rot="5400000">
          <a:off x="6363093" y="-1994025"/>
          <a:ext cx="331444" cy="61447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executing bar </a:t>
          </a:r>
          <a:r>
            <a:rPr lang="en-US" sz="1700" kern="1200" dirty="0" err="1"/>
            <a:t>stacklet</a:t>
          </a:r>
          <a:endParaRPr lang="en-US" sz="1700" kern="1200" dirty="0"/>
        </a:p>
      </dsp:txBody>
      <dsp:txXfrm rot="-5400000">
        <a:off x="3456431" y="928817"/>
        <a:ext cx="6128588" cy="299084"/>
      </dsp:txXfrm>
    </dsp:sp>
    <dsp:sp modelId="{CCF529C3-B051-4179-B290-BFF7F39FC900}">
      <dsp:nvSpPr>
        <dsp:cNvPr id="0" name=""/>
        <dsp:cNvSpPr/>
      </dsp:nvSpPr>
      <dsp:spPr>
        <a:xfrm>
          <a:off x="0" y="871205"/>
          <a:ext cx="3456432" cy="4143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foon</a:t>
          </a:r>
          <a:endParaRPr lang="en-US" sz="2200" kern="1200" dirty="0"/>
        </a:p>
      </dsp:txBody>
      <dsp:txXfrm>
        <a:off x="20225" y="891430"/>
        <a:ext cx="3415982" cy="373855"/>
      </dsp:txXfrm>
    </dsp:sp>
    <dsp:sp modelId="{0B869257-F516-4316-8297-F8CBA8A72491}">
      <dsp:nvSpPr>
        <dsp:cNvPr id="0" name=""/>
        <dsp:cNvSpPr/>
      </dsp:nvSpPr>
      <dsp:spPr>
        <a:xfrm>
          <a:off x="0" y="1306226"/>
          <a:ext cx="3456432" cy="4143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(foo-bar connection)</a:t>
          </a:r>
        </a:p>
      </dsp:txBody>
      <dsp:txXfrm>
        <a:off x="20225" y="1326451"/>
        <a:ext cx="3415982" cy="373855"/>
      </dsp:txXfrm>
    </dsp:sp>
    <dsp:sp modelId="{D58CE629-185C-4357-AC16-50962F4BE18D}">
      <dsp:nvSpPr>
        <dsp:cNvPr id="0" name=""/>
        <dsp:cNvSpPr/>
      </dsp:nvSpPr>
      <dsp:spPr>
        <a:xfrm>
          <a:off x="0" y="1741247"/>
          <a:ext cx="3456432" cy="4143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bar1</a:t>
          </a:r>
        </a:p>
      </dsp:txBody>
      <dsp:txXfrm>
        <a:off x="20225" y="1761472"/>
        <a:ext cx="3415982" cy="373855"/>
      </dsp:txXfrm>
    </dsp:sp>
    <dsp:sp modelId="{5C4A7F16-D6FE-4EF0-88D9-8F771DF638A0}">
      <dsp:nvSpPr>
        <dsp:cNvPr id="0" name=""/>
        <dsp:cNvSpPr/>
      </dsp:nvSpPr>
      <dsp:spPr>
        <a:xfrm rot="5400000">
          <a:off x="6363093" y="-688962"/>
          <a:ext cx="331444" cy="61447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contains host frame?</a:t>
          </a:r>
        </a:p>
      </dsp:txBody>
      <dsp:txXfrm rot="-5400000">
        <a:off x="3456431" y="2233880"/>
        <a:ext cx="6128588" cy="299084"/>
      </dsp:txXfrm>
    </dsp:sp>
    <dsp:sp modelId="{06A2FB90-0049-4897-90AD-8E66305E26D4}">
      <dsp:nvSpPr>
        <dsp:cNvPr id="0" name=""/>
        <dsp:cNvSpPr/>
      </dsp:nvSpPr>
      <dsp:spPr>
        <a:xfrm>
          <a:off x="0" y="2176268"/>
          <a:ext cx="3456432" cy="4143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…</a:t>
          </a:r>
        </a:p>
      </dsp:txBody>
      <dsp:txXfrm>
        <a:off x="20225" y="2196493"/>
        <a:ext cx="3415982" cy="373855"/>
      </dsp:txXfrm>
    </dsp:sp>
    <dsp:sp modelId="{7869F528-0308-4940-87E5-F567D6CF928B}">
      <dsp:nvSpPr>
        <dsp:cNvPr id="0" name=""/>
        <dsp:cNvSpPr/>
      </dsp:nvSpPr>
      <dsp:spPr>
        <a:xfrm rot="5400000">
          <a:off x="6363093" y="-253941"/>
          <a:ext cx="331444" cy="61447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executing </a:t>
          </a:r>
          <a:r>
            <a:rPr lang="en-US" sz="1700" kern="1200" dirty="0" err="1"/>
            <a:t>baz</a:t>
          </a:r>
          <a:r>
            <a:rPr lang="en-US" sz="1700" kern="1200" dirty="0"/>
            <a:t> </a:t>
          </a:r>
          <a:r>
            <a:rPr lang="en-US" sz="1700" kern="1200" dirty="0" err="1"/>
            <a:t>stacklet</a:t>
          </a:r>
          <a:endParaRPr lang="en-US" sz="1700" kern="1200" dirty="0"/>
        </a:p>
      </dsp:txBody>
      <dsp:txXfrm rot="-5400000">
        <a:off x="3456431" y="2668901"/>
        <a:ext cx="6128588" cy="299084"/>
      </dsp:txXfrm>
    </dsp:sp>
    <dsp:sp modelId="{954CBCF7-B97A-4410-9E91-2AB6CE71504D}">
      <dsp:nvSpPr>
        <dsp:cNvPr id="0" name=""/>
        <dsp:cNvSpPr/>
      </dsp:nvSpPr>
      <dsp:spPr>
        <a:xfrm>
          <a:off x="0" y="2611289"/>
          <a:ext cx="3456432" cy="4143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barn</a:t>
          </a:r>
        </a:p>
      </dsp:txBody>
      <dsp:txXfrm>
        <a:off x="20225" y="2631514"/>
        <a:ext cx="3415982" cy="373855"/>
      </dsp:txXfrm>
    </dsp:sp>
    <dsp:sp modelId="{3FFF210F-0BDB-436B-A8D2-BC4277F3FC36}">
      <dsp:nvSpPr>
        <dsp:cNvPr id="0" name=""/>
        <dsp:cNvSpPr/>
      </dsp:nvSpPr>
      <dsp:spPr>
        <a:xfrm>
          <a:off x="0" y="3046310"/>
          <a:ext cx="3456432" cy="4143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(bar-</a:t>
          </a:r>
          <a:r>
            <a:rPr lang="en-US" sz="2200" kern="1200" dirty="0" err="1"/>
            <a:t>baz</a:t>
          </a:r>
          <a:r>
            <a:rPr lang="en-US" sz="2200" kern="1200" dirty="0"/>
            <a:t> connection)</a:t>
          </a:r>
        </a:p>
      </dsp:txBody>
      <dsp:txXfrm>
        <a:off x="20225" y="3066535"/>
        <a:ext cx="3415982" cy="373855"/>
      </dsp:txXfrm>
    </dsp:sp>
    <dsp:sp modelId="{B3B2E072-7603-42D0-9529-4F97CFD07BC9}">
      <dsp:nvSpPr>
        <dsp:cNvPr id="0" name=""/>
        <dsp:cNvSpPr/>
      </dsp:nvSpPr>
      <dsp:spPr>
        <a:xfrm>
          <a:off x="0" y="3481331"/>
          <a:ext cx="3456432" cy="4143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baz1</a:t>
          </a:r>
        </a:p>
      </dsp:txBody>
      <dsp:txXfrm>
        <a:off x="20225" y="3501556"/>
        <a:ext cx="3415982" cy="373855"/>
      </dsp:txXfrm>
    </dsp:sp>
    <dsp:sp modelId="{C0159CA7-4282-4596-87D2-F319C8DBDA04}">
      <dsp:nvSpPr>
        <dsp:cNvPr id="0" name=""/>
        <dsp:cNvSpPr/>
      </dsp:nvSpPr>
      <dsp:spPr>
        <a:xfrm rot="5400000">
          <a:off x="6363093" y="1051121"/>
          <a:ext cx="331444" cy="61447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contains host frame?</a:t>
          </a:r>
        </a:p>
      </dsp:txBody>
      <dsp:txXfrm rot="-5400000">
        <a:off x="3456431" y="3973963"/>
        <a:ext cx="6128588" cy="299084"/>
      </dsp:txXfrm>
    </dsp:sp>
    <dsp:sp modelId="{A2017E4B-199A-4B59-95D0-1BAE3E6C34C3}">
      <dsp:nvSpPr>
        <dsp:cNvPr id="0" name=""/>
        <dsp:cNvSpPr/>
      </dsp:nvSpPr>
      <dsp:spPr>
        <a:xfrm>
          <a:off x="0" y="3916352"/>
          <a:ext cx="3456432" cy="4143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…</a:t>
          </a:r>
        </a:p>
      </dsp:txBody>
      <dsp:txXfrm>
        <a:off x="20225" y="3936577"/>
        <a:ext cx="3415982" cy="373855"/>
      </dsp:txXfrm>
    </dsp:sp>
    <dsp:sp modelId="{A8B9D573-3CF0-45BE-83A7-F4D46F0813EB}">
      <dsp:nvSpPr>
        <dsp:cNvPr id="0" name=""/>
        <dsp:cNvSpPr/>
      </dsp:nvSpPr>
      <dsp:spPr>
        <a:xfrm rot="5400000">
          <a:off x="6363093" y="1486142"/>
          <a:ext cx="331444" cy="61447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yields control to foo using direct reference to foo-bar connection</a:t>
          </a:r>
        </a:p>
      </dsp:txBody>
      <dsp:txXfrm rot="-5400000">
        <a:off x="3456431" y="4408984"/>
        <a:ext cx="6128588" cy="299084"/>
      </dsp:txXfrm>
    </dsp:sp>
    <dsp:sp modelId="{B7A8D1DB-DEF2-47CE-8C62-537563141982}">
      <dsp:nvSpPr>
        <dsp:cNvPr id="0" name=""/>
        <dsp:cNvSpPr/>
      </dsp:nvSpPr>
      <dsp:spPr>
        <a:xfrm>
          <a:off x="0" y="4351373"/>
          <a:ext cx="3456432" cy="4143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bazn</a:t>
          </a:r>
          <a:endParaRPr lang="en-US" sz="2200" kern="1200" dirty="0"/>
        </a:p>
      </dsp:txBody>
      <dsp:txXfrm>
        <a:off x="20225" y="4371598"/>
        <a:ext cx="3415982" cy="3738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B0D1C-7C8A-45A5-A341-5E18979DE5BA}">
      <dsp:nvSpPr>
        <dsp:cNvPr id="0" name=""/>
        <dsp:cNvSpPr/>
      </dsp:nvSpPr>
      <dsp:spPr>
        <a:xfrm>
          <a:off x="323849" y="0"/>
          <a:ext cx="8953500" cy="3581400"/>
        </a:xfrm>
        <a:prstGeom prst="leftRightRibb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BE722E3-6E58-494D-8BA3-772B96925590}">
      <dsp:nvSpPr>
        <dsp:cNvPr id="0" name=""/>
        <dsp:cNvSpPr/>
      </dsp:nvSpPr>
      <dsp:spPr>
        <a:xfrm>
          <a:off x="1398269" y="626744"/>
          <a:ext cx="2954655" cy="1754886"/>
        </a:xfrm>
        <a:prstGeom prst="rect">
          <a:avLst/>
        </a:prstGeom>
        <a:noFill/>
        <a:ln w="19050" cap="flat" cmpd="sng" algn="in">
          <a:noFill/>
          <a:prstDash val="solid"/>
        </a:ln>
        <a:effectLst/>
        <a:sp3d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224028" rIns="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 dirty="0"/>
            <a:t>Dynamic</a:t>
          </a:r>
        </a:p>
      </dsp:txBody>
      <dsp:txXfrm>
        <a:off x="1398269" y="626744"/>
        <a:ext cx="2954655" cy="1754886"/>
      </dsp:txXfrm>
    </dsp:sp>
    <dsp:sp modelId="{FC767F42-28FB-4168-AB28-C217840FDDEC}">
      <dsp:nvSpPr>
        <dsp:cNvPr id="0" name=""/>
        <dsp:cNvSpPr/>
      </dsp:nvSpPr>
      <dsp:spPr>
        <a:xfrm>
          <a:off x="4800600" y="1199768"/>
          <a:ext cx="3491865" cy="1754886"/>
        </a:xfrm>
        <a:prstGeom prst="rect">
          <a:avLst/>
        </a:prstGeom>
        <a:noFill/>
        <a:ln w="19050" cap="flat" cmpd="sng" algn="in">
          <a:noFill/>
          <a:prstDash val="solid"/>
        </a:ln>
        <a:effectLst/>
        <a:sp3d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224028" rIns="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 dirty="0"/>
            <a:t>Static</a:t>
          </a:r>
        </a:p>
      </dsp:txBody>
      <dsp:txXfrm>
        <a:off x="4800600" y="1199768"/>
        <a:ext cx="3491865" cy="17548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43FD69-6BC0-40B2-B59A-50EF49B4A98C}">
      <dsp:nvSpPr>
        <dsp:cNvPr id="0" name=""/>
        <dsp:cNvSpPr/>
      </dsp:nvSpPr>
      <dsp:spPr>
        <a:xfrm>
          <a:off x="0" y="719820"/>
          <a:ext cx="6506304" cy="15939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961" tIns="458216" rIns="504961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No need for </a:t>
          </a:r>
          <a:r>
            <a:rPr lang="en-US" sz="2200" kern="1200" dirty="0" err="1"/>
            <a:t>handle_all</a:t>
          </a:r>
          <a:r>
            <a:rPr lang="en-US" sz="2200" kern="1200" dirty="0"/>
            <a:t> (i.e. </a:t>
          </a:r>
          <a:r>
            <a:rPr lang="en-US" sz="2200" kern="1200" dirty="0" err="1"/>
            <a:t>catch_all</a:t>
          </a:r>
          <a:r>
            <a:rPr lang="en-US" sz="2200" kern="1200"/>
            <a:t>)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No need for </a:t>
          </a:r>
          <a:r>
            <a:rPr lang="en-US" sz="2200" kern="1200" dirty="0" err="1"/>
            <a:t>eventref</a:t>
          </a:r>
          <a:r>
            <a:rPr lang="en-US" sz="2200" kern="1200" dirty="0"/>
            <a:t> (i.e. </a:t>
          </a:r>
          <a:r>
            <a:rPr lang="en-US" sz="2200" kern="1200" dirty="0" err="1"/>
            <a:t>exnref</a:t>
          </a:r>
          <a:r>
            <a:rPr lang="en-US" sz="2200" kern="1200" dirty="0"/>
            <a:t>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No need for dynamic-wind (i.e. unwind)</a:t>
          </a:r>
        </a:p>
      </dsp:txBody>
      <dsp:txXfrm>
        <a:off x="0" y="719820"/>
        <a:ext cx="6506304" cy="1593900"/>
      </dsp:txXfrm>
    </dsp:sp>
    <dsp:sp modelId="{57A20ACF-0999-4250-9D00-50384A220798}">
      <dsp:nvSpPr>
        <dsp:cNvPr id="0" name=""/>
        <dsp:cNvSpPr/>
      </dsp:nvSpPr>
      <dsp:spPr>
        <a:xfrm>
          <a:off x="325315" y="191883"/>
          <a:ext cx="5770759" cy="85265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146" tIns="0" rIns="17214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No unknown/foreign effects</a:t>
          </a:r>
        </a:p>
      </dsp:txBody>
      <dsp:txXfrm>
        <a:off x="366938" y="233506"/>
        <a:ext cx="5687513" cy="769410"/>
      </dsp:txXfrm>
    </dsp:sp>
    <dsp:sp modelId="{86ED26AE-CD71-4BFF-BC7F-68C381D1AE6D}">
      <dsp:nvSpPr>
        <dsp:cNvPr id="0" name=""/>
        <dsp:cNvSpPr/>
      </dsp:nvSpPr>
      <dsp:spPr>
        <a:xfrm>
          <a:off x="0" y="2960456"/>
          <a:ext cx="6506304" cy="24255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961" tIns="458216" rIns="504961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Program can easily keep track of all its stack frames (for linear-memory GC root marking)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Stacks cannot be unexpectedly duplicated inside critical regions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Shadow stacks stay aligned with </a:t>
          </a:r>
          <a:r>
            <a:rPr lang="en-US" sz="2200" kern="1200" dirty="0" err="1"/>
            <a:t>wasm</a:t>
          </a:r>
          <a:r>
            <a:rPr lang="en-US" sz="2200" kern="1200" dirty="0"/>
            <a:t> stacks</a:t>
          </a:r>
        </a:p>
      </dsp:txBody>
      <dsp:txXfrm>
        <a:off x="0" y="2960456"/>
        <a:ext cx="6506304" cy="2425500"/>
      </dsp:txXfrm>
    </dsp:sp>
    <dsp:sp modelId="{207CADF4-154B-4D74-A3E9-BC641D333577}">
      <dsp:nvSpPr>
        <dsp:cNvPr id="0" name=""/>
        <dsp:cNvSpPr/>
      </dsp:nvSpPr>
      <dsp:spPr>
        <a:xfrm>
          <a:off x="325315" y="2432520"/>
          <a:ext cx="5770759" cy="85265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146" tIns="0" rIns="17214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Program invariants automatically respected</a:t>
          </a:r>
        </a:p>
      </dsp:txBody>
      <dsp:txXfrm>
        <a:off x="366938" y="2474143"/>
        <a:ext cx="5687513" cy="7694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B0D1C-7C8A-45A5-A341-5E18979DE5BA}">
      <dsp:nvSpPr>
        <dsp:cNvPr id="0" name=""/>
        <dsp:cNvSpPr/>
      </dsp:nvSpPr>
      <dsp:spPr>
        <a:xfrm>
          <a:off x="323849" y="0"/>
          <a:ext cx="8953500" cy="3581400"/>
        </a:xfrm>
        <a:prstGeom prst="leftRightRibb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BE722E3-6E58-494D-8BA3-772B96925590}">
      <dsp:nvSpPr>
        <dsp:cNvPr id="0" name=""/>
        <dsp:cNvSpPr/>
      </dsp:nvSpPr>
      <dsp:spPr>
        <a:xfrm>
          <a:off x="1398269" y="626744"/>
          <a:ext cx="2954655" cy="1754886"/>
        </a:xfrm>
        <a:prstGeom prst="rect">
          <a:avLst/>
        </a:prstGeom>
        <a:noFill/>
        <a:ln w="19050" cap="flat" cmpd="sng" algn="in">
          <a:noFill/>
          <a:prstDash val="solid"/>
        </a:ln>
        <a:effectLst/>
        <a:sp3d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224028" rIns="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 dirty="0"/>
            <a:t>Dynamic</a:t>
          </a:r>
        </a:p>
      </dsp:txBody>
      <dsp:txXfrm>
        <a:off x="1398269" y="626744"/>
        <a:ext cx="2954655" cy="1754886"/>
      </dsp:txXfrm>
    </dsp:sp>
    <dsp:sp modelId="{FC767F42-28FB-4168-AB28-C217840FDDEC}">
      <dsp:nvSpPr>
        <dsp:cNvPr id="0" name=""/>
        <dsp:cNvSpPr/>
      </dsp:nvSpPr>
      <dsp:spPr>
        <a:xfrm>
          <a:off x="4800600" y="1199768"/>
          <a:ext cx="3491865" cy="1754886"/>
        </a:xfrm>
        <a:prstGeom prst="rect">
          <a:avLst/>
        </a:prstGeom>
        <a:noFill/>
        <a:ln w="19050" cap="flat" cmpd="sng" algn="in">
          <a:noFill/>
          <a:prstDash val="solid"/>
        </a:ln>
        <a:effectLst/>
        <a:sp3d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224028" rIns="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 dirty="0"/>
            <a:t>Static</a:t>
          </a:r>
        </a:p>
      </dsp:txBody>
      <dsp:txXfrm>
        <a:off x="4800600" y="1199768"/>
        <a:ext cx="3491865" cy="17548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92E99-0F73-4C3B-A8F7-73183596FF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Why to Localize</a:t>
            </a:r>
            <a:br>
              <a:rPr lang="en-US" sz="6600" dirty="0"/>
            </a:br>
            <a:r>
              <a:rPr lang="en-US" sz="6600" dirty="0"/>
              <a:t>Non-Local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24997-0F3D-4FAF-A6DD-E959A0CA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Ross Tate</a:t>
            </a:r>
          </a:p>
        </p:txBody>
      </p:sp>
    </p:spTree>
    <p:extLst>
      <p:ext uri="{BB962C8B-B14F-4D97-AF65-F5344CB8AC3E}">
        <p14:creationId xmlns:p14="http://schemas.microsoft.com/office/powerpoint/2010/main" val="3949414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6F579-A29F-481B-8717-37906F078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Enforcement Strategies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4216119-A950-4985-994D-02D24D53FF2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&quot;Not Allowed&quot; Symbol 2">
            <a:extLst>
              <a:ext uri="{FF2B5EF4-FFF2-40B4-BE49-F238E27FC236}">
                <a16:creationId xmlns:a16="http://schemas.microsoft.com/office/drawing/2014/main" id="{CF9842A8-9377-4379-B597-6B91BE38514A}"/>
              </a:ext>
            </a:extLst>
          </p:cNvPr>
          <p:cNvSpPr/>
          <p:nvPr/>
        </p:nvSpPr>
        <p:spPr>
          <a:xfrm>
            <a:off x="2137629" y="3450327"/>
            <a:ext cx="612583" cy="612583"/>
          </a:xfrm>
          <a:prstGeom prst="noSmoking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Graphic 5" descr="Checkbox Checked with solid fill">
            <a:extLst>
              <a:ext uri="{FF2B5EF4-FFF2-40B4-BE49-F238E27FC236}">
                <a16:creationId xmlns:a16="http://schemas.microsoft.com/office/drawing/2014/main" id="{3D022C29-6D4A-4A69-9262-05C6A4CCE3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03067" y="3790189"/>
            <a:ext cx="1106424" cy="110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3932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6F579-A29F-481B-8717-37906F078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Enforcement Strategies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4216119-A950-4985-994D-02D24D53FF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6146914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943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E722E3-6E58-494D-8BA3-772B969255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E722E3-6E58-494D-8BA3-772B969255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E722E3-6E58-494D-8BA3-772B969255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E722E3-6E58-494D-8BA3-772B969255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E722E3-6E58-494D-8BA3-772B969255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A785F-5BFE-4930-BCB0-CF03A025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Switching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39B3B5-30A0-4394-A6B1-64B28AEAFE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22456"/>
              </p:ext>
            </p:extLst>
          </p:nvPr>
        </p:nvGraphicFramePr>
        <p:xfrm>
          <a:off x="1371600" y="1693279"/>
          <a:ext cx="9601200" cy="4766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287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FF8DA76-FF49-4D51-B127-C6D16EFE23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graphicEl>
                                              <a:dgm id="{6FF8DA76-FF49-4D51-B127-C6D16EFE23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609B092-1E46-4BE9-9CBF-722983E14E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>
                                            <p:graphicEl>
                                              <a:dgm id="{D609B092-1E46-4BE9-9CBF-722983E14E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CF529C3-B051-4179-B290-BFF7F39FC9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>
                                            <p:graphicEl>
                                              <a:dgm id="{CCF529C3-B051-4179-B290-BFF7F39FC9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58CE629-185C-4357-AC16-50962F4BE1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>
                                            <p:graphicEl>
                                              <a:dgm id="{D58CE629-185C-4357-AC16-50962F4BE1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6A2FB90-0049-4897-90AD-8E66305E26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">
                                            <p:graphicEl>
                                              <a:dgm id="{06A2FB90-0049-4897-90AD-8E66305E26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54CBCF7-B97A-4410-9E91-2AB6CE7150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">
                                            <p:graphicEl>
                                              <a:dgm id="{954CBCF7-B97A-4410-9E91-2AB6CE7150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3B2E072-7603-42D0-9529-4F97CFD07B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4">
                                            <p:graphicEl>
                                              <a:dgm id="{B3B2E072-7603-42D0-9529-4F97CFD07B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2017E4B-199A-4B59-95D0-1BAE3E6C34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4">
                                            <p:graphicEl>
                                              <a:dgm id="{A2017E4B-199A-4B59-95D0-1BAE3E6C34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A8D1DB-DEF2-47CE-8C62-5375631419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4">
                                            <p:graphicEl>
                                              <a:dgm id="{B7A8D1DB-DEF2-47CE-8C62-5375631419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D6AAD30-F0A9-42B5-A65C-6C167AEF42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graphicEl>
                                              <a:dgm id="{6D6AAD30-F0A9-42B5-A65C-6C167AEF42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B869257-F516-4316-8297-F8CBA8A724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graphicEl>
                                              <a:dgm id="{0B869257-F516-4316-8297-F8CBA8A724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869F528-0308-4940-87E5-F567D6CF92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graphicEl>
                                              <a:dgm id="{7869F528-0308-4940-87E5-F567D6CF92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FF210F-0BDB-436B-A8D2-BC4277F3FC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graphicEl>
                                              <a:dgm id="{3FFF210F-0BDB-436B-A8D2-BC4277F3FC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8B9D573-3CF0-45BE-83A7-F4D46F0813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graphicEl>
                                              <a:dgm id="{A8B9D573-3CF0-45BE-83A7-F4D46F0813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C4A7F16-D6FE-4EF0-88D9-8F771DF638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graphicEl>
                                              <a:dgm id="{5C4A7F16-D6FE-4EF0-88D9-8F771DF638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0159CA7-4282-4596-87D2-F319C8DBDA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graphicEl>
                                              <a:dgm id="{C0159CA7-4282-4596-87D2-F319C8DBDA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lvlOne"/>
        </p:bldSub>
      </p:bldGraphic>
      <p:bldGraphic spid="4" grpId="1" uiExpand="1">
        <p:bldSub>
          <a:bldDgm bld="lvlOne"/>
        </p:bldSub>
      </p:bldGraphic>
      <p:bldGraphic spid="4" grpId="2" uiExpand="1">
        <p:bldSub>
          <a:bldDgm bld="lvlOne"/>
        </p:bldSub>
      </p:bldGraphic>
      <p:bldGraphic spid="4" grpId="3" uiExpand="1">
        <p:bldSub>
          <a:bldDgm bld="lvl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F02A5-EEB3-4830-AEE1-A1A2B6623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when there is a host frame?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8DE5A-B0FC-45F4-BF08-65C6DFD96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suspend up to the host frame?</a:t>
            </a:r>
          </a:p>
          <a:p>
            <a:pPr lvl="1"/>
            <a:r>
              <a:rPr lang="en-US" dirty="0"/>
              <a:t>Performance: every call from host into </a:t>
            </a:r>
            <a:r>
              <a:rPr lang="en-US" dirty="0" err="1"/>
              <a:t>WebAssembly</a:t>
            </a:r>
            <a:r>
              <a:rPr lang="en-US" dirty="0"/>
              <a:t> allocates a stack</a:t>
            </a:r>
          </a:p>
          <a:p>
            <a:pPr lvl="1"/>
            <a:r>
              <a:rPr lang="en-US" dirty="0"/>
              <a:t>Migration: </a:t>
            </a:r>
            <a:r>
              <a:rPr lang="en-US" dirty="0" err="1"/>
              <a:t>wasm</a:t>
            </a:r>
            <a:r>
              <a:rPr lang="en-US" dirty="0"/>
              <a:t> programs can come to depend on this functionality</a:t>
            </a:r>
          </a:p>
          <a:p>
            <a:pPr lvl="2"/>
            <a:r>
              <a:rPr lang="en-US" dirty="0"/>
              <a:t>Difficult to change platform-specific host code to cross-platform </a:t>
            </a:r>
            <a:r>
              <a:rPr lang="en-US" dirty="0" err="1"/>
              <a:t>wasm</a:t>
            </a:r>
            <a:r>
              <a:rPr lang="en-US" dirty="0"/>
              <a:t> code</a:t>
            </a:r>
          </a:p>
          <a:p>
            <a:r>
              <a:rPr lang="en-US" dirty="0"/>
              <a:t>Trap?</a:t>
            </a:r>
          </a:p>
          <a:p>
            <a:pPr lvl="1"/>
            <a:r>
              <a:rPr lang="en-US" dirty="0"/>
              <a:t>Migration: difficult to change </a:t>
            </a:r>
            <a:r>
              <a:rPr lang="en-US" dirty="0" err="1"/>
              <a:t>wasm</a:t>
            </a:r>
            <a:r>
              <a:rPr lang="en-US" dirty="0"/>
              <a:t> host code to platform-specialized code</a:t>
            </a:r>
          </a:p>
          <a:p>
            <a:r>
              <a:rPr lang="en-US" dirty="0"/>
              <a:t>Corner cases?</a:t>
            </a:r>
          </a:p>
          <a:p>
            <a:pPr lvl="1"/>
            <a:r>
              <a:rPr lang="en-US" dirty="0"/>
              <a:t>Interface types intertwines code from two sources (including host)</a:t>
            </a:r>
          </a:p>
          <a:p>
            <a:pPr lvl="1"/>
            <a:r>
              <a:rPr lang="en-US" dirty="0"/>
              <a:t>Different behavior for JavaScript frames versus C/C++/assembly frames?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AD878C2-C371-40D3-9F3E-CA089A9EE316}"/>
              </a:ext>
            </a:extLst>
          </p:cNvPr>
          <p:cNvSpPr/>
          <p:nvPr/>
        </p:nvSpPr>
        <p:spPr>
          <a:xfrm>
            <a:off x="2191245" y="5913120"/>
            <a:ext cx="7809509" cy="815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Host frames migrate between being foreign versus </a:t>
            </a:r>
            <a:r>
              <a:rPr lang="en-US" sz="2400" dirty="0" err="1"/>
              <a:t>wasm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662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6F579-A29F-481B-8717-37906F078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Enforcement Strategies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4216119-A950-4985-994D-02D24D53FF2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19892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C767F42-28FB-4168-AB28-C217840FDD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C767F42-28FB-4168-AB28-C217840FDD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C767F42-28FB-4168-AB28-C217840FDD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C767F42-28FB-4168-AB28-C217840FDD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C767F42-28FB-4168-AB28-C217840FDD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14889-364F-4AD3-A375-EBCD84B58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Signatures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9696C-B7CD-48D5-A407-4C016BFE9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30980"/>
          </a:xfrm>
        </p:spPr>
        <p:txBody>
          <a:bodyPr>
            <a:normAutofit/>
          </a:bodyPr>
          <a:lstStyle/>
          <a:p>
            <a:r>
              <a:rPr lang="en-US" dirty="0"/>
              <a:t>(</a:t>
            </a:r>
            <a:r>
              <a:rPr lang="en-US" dirty="0" err="1"/>
              <a:t>func</a:t>
            </a:r>
            <a:r>
              <a:rPr lang="en-US" dirty="0"/>
              <a:t> $foo (param </a:t>
            </a:r>
            <a:r>
              <a:rPr lang="en-US" dirty="0" err="1"/>
              <a:t>ti</a:t>
            </a:r>
            <a:r>
              <a:rPr lang="en-US" dirty="0"/>
              <a:t>*) (result to*) (effect …))</a:t>
            </a:r>
          </a:p>
          <a:p>
            <a:pPr lvl="1"/>
            <a:r>
              <a:rPr lang="en-US" dirty="0"/>
              <a:t>Specifics of … depends on other design choices (e.g. lexical vs. dynamic scope)</a:t>
            </a:r>
          </a:p>
          <a:p>
            <a:pPr lvl="1"/>
            <a:r>
              <a:rPr lang="en-US" dirty="0"/>
              <a:t>… at least indicates whether or not $foo can suspend</a:t>
            </a:r>
          </a:p>
          <a:p>
            <a:r>
              <a:rPr lang="en-US" dirty="0"/>
              <a:t>Caller of suspending $foo must either</a:t>
            </a:r>
          </a:p>
          <a:p>
            <a:pPr lvl="1"/>
            <a:r>
              <a:rPr lang="en-US" dirty="0"/>
              <a:t>set up infrastructure for $foo to be able to suspend</a:t>
            </a:r>
          </a:p>
          <a:p>
            <a:pPr lvl="2"/>
            <a:r>
              <a:rPr lang="en-US" dirty="0"/>
              <a:t>E.g. installs an effect handler or prompt or calls $foo on a new </a:t>
            </a:r>
            <a:r>
              <a:rPr lang="en-US" dirty="0" err="1"/>
              <a:t>stacklet</a:t>
            </a:r>
            <a:endParaRPr lang="en-US" dirty="0"/>
          </a:p>
          <a:p>
            <a:pPr lvl="1"/>
            <a:r>
              <a:rPr lang="en-US" dirty="0"/>
              <a:t>or declare itself to also be suspending (under same conditions as $foo)</a:t>
            </a:r>
          </a:p>
          <a:p>
            <a:r>
              <a:rPr lang="en-US" dirty="0"/>
              <a:t>No surprise suspends when calling effect-free </a:t>
            </a:r>
            <a:r>
              <a:rPr lang="en-US" dirty="0" err="1"/>
              <a:t>wasm</a:t>
            </a:r>
            <a:r>
              <a:rPr lang="en-US" dirty="0"/>
              <a:t> functions! (i.e. “opt-in” design)</a:t>
            </a:r>
          </a:p>
          <a:p>
            <a:pPr lvl="1"/>
            <a:r>
              <a:rPr lang="en-US" dirty="0"/>
              <a:t>Make only effect-free </a:t>
            </a:r>
            <a:r>
              <a:rPr lang="en-US" dirty="0" err="1"/>
              <a:t>wasm</a:t>
            </a:r>
            <a:r>
              <a:rPr lang="en-US" dirty="0"/>
              <a:t> functions accessible to host language (e.g. C or JS)</a:t>
            </a:r>
          </a:p>
          <a:p>
            <a:pPr lvl="2"/>
            <a:r>
              <a:rPr lang="en-US" dirty="0"/>
              <a:t>Guarantees host frames will not be captured</a:t>
            </a:r>
          </a:p>
        </p:txBody>
      </p:sp>
    </p:spTree>
    <p:extLst>
      <p:ext uri="{BB962C8B-B14F-4D97-AF65-F5344CB8AC3E}">
        <p14:creationId xmlns:p14="http://schemas.microsoft.com/office/powerpoint/2010/main" val="128638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28602-2E5B-4918-AB29-9FA2E9F08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Faulty Comparison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C6BAAF-AFD2-4A44-A3FF-7309E37763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Exceptions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29A6EC-027A-4DF7-B155-547B3F773E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Many exception types within module</a:t>
            </a:r>
          </a:p>
          <a:p>
            <a:r>
              <a:rPr lang="en-US" dirty="0"/>
              <a:t>No guarantees (</a:t>
            </a:r>
            <a:r>
              <a:rPr lang="en-US" dirty="0" err="1"/>
              <a:t>RuntimeException</a:t>
            </a:r>
            <a:r>
              <a:rPr lang="en-US" dirty="0"/>
              <a:t>)</a:t>
            </a:r>
          </a:p>
          <a:p>
            <a:r>
              <a:rPr lang="en-US" dirty="0"/>
              <a:t>Written by hand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237A17-A9AB-472B-8CB7-45E130C735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Wasm</a:t>
            </a:r>
            <a:r>
              <a:rPr lang="en-US" dirty="0"/>
              <a:t> Effect Signatures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16F5F88-B6B7-4C55-AB12-90F07F171E5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One effect type in typical module</a:t>
            </a:r>
          </a:p>
          <a:p>
            <a:r>
              <a:rPr lang="en-US" dirty="0"/>
              <a:t>Strong guarantees</a:t>
            </a:r>
          </a:p>
          <a:p>
            <a:r>
              <a:rPr lang="en-US" dirty="0"/>
              <a:t>Procedurally generated</a:t>
            </a:r>
          </a:p>
        </p:txBody>
      </p:sp>
    </p:spTree>
    <p:extLst>
      <p:ext uri="{BB962C8B-B14F-4D97-AF65-F5344CB8AC3E}">
        <p14:creationId xmlns:p14="http://schemas.microsoft.com/office/powerpoint/2010/main" val="342510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2F79650-D383-4102-8916-2DF413C4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to generate (preliminary estimate)</a:t>
            </a:r>
          </a:p>
        </p:txBody>
      </p:sp>
      <p:sp>
        <p:nvSpPr>
          <p:cNvPr id="11" name="Octagon 10">
            <a:extLst>
              <a:ext uri="{FF2B5EF4-FFF2-40B4-BE49-F238E27FC236}">
                <a16:creationId xmlns:a16="http://schemas.microsoft.com/office/drawing/2014/main" id="{3A3FA355-4F88-4343-86EF-CF2949E35E6F}"/>
              </a:ext>
            </a:extLst>
          </p:cNvPr>
          <p:cNvSpPr/>
          <p:nvPr/>
        </p:nvSpPr>
        <p:spPr>
          <a:xfrm>
            <a:off x="4229801" y="2518807"/>
            <a:ext cx="3752967" cy="3337841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Source code compiled to </a:t>
            </a:r>
            <a:r>
              <a:rPr lang="en-US" sz="2400" dirty="0" err="1"/>
              <a:t>WebAssembly</a:t>
            </a:r>
            <a:endParaRPr lang="en-US" sz="24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9E4A066-F0CA-4FCE-84C2-D449427127A3}"/>
              </a:ext>
            </a:extLst>
          </p:cNvPr>
          <p:cNvGrpSpPr/>
          <p:nvPr/>
        </p:nvGrpSpPr>
        <p:grpSpPr>
          <a:xfrm>
            <a:off x="2936081" y="1757363"/>
            <a:ext cx="6629400" cy="4879181"/>
            <a:chOff x="2936081" y="1757363"/>
            <a:chExt cx="6629400" cy="4879181"/>
          </a:xfrm>
        </p:grpSpPr>
        <p:sp>
          <p:nvSpPr>
            <p:cNvPr id="10" name="Cloud 9">
              <a:extLst>
                <a:ext uri="{FF2B5EF4-FFF2-40B4-BE49-F238E27FC236}">
                  <a16:creationId xmlns:a16="http://schemas.microsoft.com/office/drawing/2014/main" id="{8FB82AE5-3E1B-4C8F-BDE4-E080714C75E6}"/>
                </a:ext>
              </a:extLst>
            </p:cNvPr>
            <p:cNvSpPr/>
            <p:nvPr/>
          </p:nvSpPr>
          <p:spPr>
            <a:xfrm>
              <a:off x="2936081" y="1757363"/>
              <a:ext cx="6629400" cy="4879181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4038E8F-5F2C-4ED5-A831-A3C03C20ABBA}"/>
                </a:ext>
              </a:extLst>
            </p:cNvPr>
            <p:cNvSpPr txBox="1"/>
            <p:nvPr/>
          </p:nvSpPr>
          <p:spPr>
            <a:xfrm>
              <a:off x="7873459" y="2670272"/>
              <a:ext cx="1191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Adapter</a:t>
              </a:r>
              <a:br>
                <a:rPr lang="en-US" sz="2400" dirty="0">
                  <a:solidFill>
                    <a:schemeClr val="accent1"/>
                  </a:solidFill>
                </a:rPr>
              </a:br>
              <a:r>
                <a:rPr lang="en-US" sz="2400" dirty="0">
                  <a:solidFill>
                    <a:schemeClr val="accent1"/>
                  </a:solidFill>
                </a:rPr>
                <a:t>code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723F984-DCF8-4728-9E74-C181D910D48D}"/>
              </a:ext>
            </a:extLst>
          </p:cNvPr>
          <p:cNvSpPr txBox="1"/>
          <p:nvPr/>
        </p:nvSpPr>
        <p:spPr>
          <a:xfrm>
            <a:off x="9821162" y="2266366"/>
            <a:ext cx="16466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Embedding</a:t>
            </a:r>
          </a:p>
          <a:p>
            <a:pPr algn="ctr"/>
            <a:r>
              <a:rPr lang="en-US" sz="2400" dirty="0"/>
              <a:t>language</a:t>
            </a:r>
          </a:p>
        </p:txBody>
      </p:sp>
      <p:sp>
        <p:nvSpPr>
          <p:cNvPr id="15" name="Callout: Bent Line 14">
            <a:extLst>
              <a:ext uri="{FF2B5EF4-FFF2-40B4-BE49-F238E27FC236}">
                <a16:creationId xmlns:a16="http://schemas.microsoft.com/office/drawing/2014/main" id="{AC3FEC19-17E6-4982-BF0F-809E8F9F38D9}"/>
              </a:ext>
            </a:extLst>
          </p:cNvPr>
          <p:cNvSpPr/>
          <p:nvPr/>
        </p:nvSpPr>
        <p:spPr>
          <a:xfrm>
            <a:off x="8953266" y="5509961"/>
            <a:ext cx="1946606" cy="1086060"/>
          </a:xfrm>
          <a:prstGeom prst="borderCallout2">
            <a:avLst>
              <a:gd name="adj1" fmla="val 18750"/>
              <a:gd name="adj2" fmla="val 1177"/>
              <a:gd name="adj3" fmla="val 18750"/>
              <a:gd name="adj4" fmla="val -16667"/>
              <a:gd name="adj5" fmla="val -57955"/>
              <a:gd name="adj6" fmla="val -841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All functions have same effect signature</a:t>
            </a:r>
          </a:p>
        </p:txBody>
      </p:sp>
      <p:sp>
        <p:nvSpPr>
          <p:cNvPr id="16" name="Callout: Bent Line 15">
            <a:extLst>
              <a:ext uri="{FF2B5EF4-FFF2-40B4-BE49-F238E27FC236}">
                <a16:creationId xmlns:a16="http://schemas.microsoft.com/office/drawing/2014/main" id="{B6D57EA1-8DC4-44DF-9F0F-EE1D39F599DF}"/>
              </a:ext>
            </a:extLst>
          </p:cNvPr>
          <p:cNvSpPr/>
          <p:nvPr/>
        </p:nvSpPr>
        <p:spPr>
          <a:xfrm>
            <a:off x="9955553" y="4019995"/>
            <a:ext cx="1946606" cy="1086060"/>
          </a:xfrm>
          <a:prstGeom prst="borderCallout2">
            <a:avLst>
              <a:gd name="adj1" fmla="val 18750"/>
              <a:gd name="adj2" fmla="val 1177"/>
              <a:gd name="adj3" fmla="val 18750"/>
              <a:gd name="adj4" fmla="val -16667"/>
              <a:gd name="adj5" fmla="val -46591"/>
              <a:gd name="adj6" fmla="val -7001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Handles effects not understood by embedder</a:t>
            </a:r>
          </a:p>
        </p:txBody>
      </p:sp>
    </p:spTree>
    <p:extLst>
      <p:ext uri="{BB962C8B-B14F-4D97-AF65-F5344CB8AC3E}">
        <p14:creationId xmlns:p14="http://schemas.microsoft.com/office/powerpoint/2010/main" val="59206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DCFA3F-AE04-4605-B660-685BA0D6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Simpler in the long run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C4C525-EBBC-402D-ACF5-94D1258AAA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3711288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37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7A20ACF-0999-4250-9D00-50384A2207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57A20ACF-0999-4250-9D00-50384A2207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143FD69-6BC0-40B2-B59A-50EF49B4A9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6143FD69-6BC0-40B2-B59A-50EF49B4A9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07CADF4-154B-4D74-A3E9-BC641D3335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207CADF4-154B-4D74-A3E9-BC641D3335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6ED26AE-CD71-4BFF-BC7F-68C381D1AE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86ED26AE-CD71-4BFF-BC7F-68C381D1AE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Crop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{9D431BCB-EE8C-4C74-B7CF-E11E752A4779}tf10001105</Template>
  <TotalTime>2140</TotalTime>
  <Words>445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Franklin Gothic Book</vt:lpstr>
      <vt:lpstr>Crop</vt:lpstr>
      <vt:lpstr>Why to Localize Non-Local Control</vt:lpstr>
      <vt:lpstr>Enforcement Strategies</vt:lpstr>
      <vt:lpstr>Lexical Switching</vt:lpstr>
      <vt:lpstr>What to do when there is a host frame?</vt:lpstr>
      <vt:lpstr>Enforcement Strategies</vt:lpstr>
      <vt:lpstr>Effect Signatures</vt:lpstr>
      <vt:lpstr>Faulty Comparison</vt:lpstr>
      <vt:lpstr>Easy to generate (preliminary estimate)</vt:lpstr>
      <vt:lpstr>Simpler in the long run</vt:lpstr>
      <vt:lpstr>Enforcement Strategies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Localizing Non-Local Control</dc:title>
  <dc:creator>Ross Tate</dc:creator>
  <cp:lastModifiedBy>Ross Tate</cp:lastModifiedBy>
  <cp:revision>35</cp:revision>
  <dcterms:created xsi:type="dcterms:W3CDTF">2021-02-20T19:05:00Z</dcterms:created>
  <dcterms:modified xsi:type="dcterms:W3CDTF">2021-02-22T22:40:07Z</dcterms:modified>
</cp:coreProperties>
</file>