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367F-77D2-4A20-86F4-9E9CE1BA5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CF721-8104-47A7-9C00-109FCDB92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020D-08AE-4FC9-80B9-0EE25B2B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C641-222C-417F-93CB-6C8CF25B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8741-3879-4225-94F4-1049F612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BED1-76CB-4C5C-80C4-7A488E28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08E4D-556C-4F64-A4F7-C8B526A9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9B11-10F8-4D6C-8079-4123A40C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E0E05-839E-409D-BD05-06123DE4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45A0-3F60-45A2-900E-6B56A1CA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3A26F-D0D4-4CD5-B16F-4E13863A4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D265D-498A-4123-B47E-846FB143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EB14-CFD7-49AF-8B3A-5874053C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144F-3CDC-43C7-A283-DAC530EF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AA32-B786-443D-81A6-4A7C35A2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7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063-5E7B-4019-9BFE-B3104BEF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C679-1ECD-478A-A9DD-FCBC05FF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DBE7-206C-4471-A85F-A230BC3E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A989-4E4B-47FE-8335-D93B50AC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DC599-3B97-43DD-9D82-6C2D5460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9C9-F67E-45AB-8807-372B4332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A7CF-2D6F-44AF-91D0-43AE9E8A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3B2F8-9F3D-40D7-A0A1-7536351F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71FA-C390-49C9-963F-28F89ABF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25C5-F4D5-46B7-9DED-8261641E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64F5-19DA-4B26-A4C3-C2252BD1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6489-FE32-42A4-8638-625A3CB3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C7773-3A0C-43E7-8874-ACCBB3F4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05E1-ABDF-4C30-9D61-4B540859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41BD-8A96-4689-9455-DCEB1E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CA4A-AD7B-44CB-982A-8064E545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7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570-61B3-49C1-B19C-9C2D778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95602-400F-4AD1-B6D9-E9DB41E0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B1A6A-A6AA-4119-AA5A-4036AA84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FDD27-9CB2-4A89-B757-CBC405831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EA72E-A4A5-4725-9DDE-DD6E3E4D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48323-0C26-4F18-BEA5-72CB19E0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C9778-5A8B-4DB2-9815-87F004E1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C4493-BA3D-4E3F-888C-C99BB0CF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6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F1A6-E5C4-4D57-8D7D-3C2E91D4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2B483-FCBC-421D-9B60-A6BD9FEA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6E595-E105-4848-8E92-BFE55F8B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5BCE-6474-45E1-972B-274D97E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BBA45-8383-47D1-830D-E0C96004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847EA-27CE-48D9-A13F-92FB2E44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BA91-7587-4489-BFD3-CCD835D3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CEDB-C18B-470E-8864-418EB926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6267-DD1F-4230-8D55-235729B6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63D5-8568-49D0-80A9-9E2B7A3E9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2B07-EB52-43C2-BFDF-668E38C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5521D-0180-493F-88A0-DB70B65A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BDBC0-1FA5-4F12-B078-EA037799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B858-83FE-4DB6-B5D9-486A6D03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1CF3D-4E60-43AE-AF2B-E68D8499E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0D25-DA30-4AB0-894B-A4A8056E5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6730-4A0F-4F94-9A10-931335DE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901E-6B79-4914-A83F-914FC91B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4C372-7210-4B78-886E-70A7445F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CDEE-D696-4BA3-8682-0A0098F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2853D-79FD-43C1-BC45-D4DA3B1F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7E02-E54E-4517-9B4F-5EF9A191E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25AD-0A39-4E06-8936-8FF9F66055A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CF07-B994-4CB2-9BF9-CE7F621A2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7175-95EA-418B-A98F-6F24E196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rchive/msdn-magazine/2005/may/net-framework-internals-how-the-clr-creates-runtime-object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63A70-DA1A-4FFE-97CF-87B920D3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Module Sharing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en-US" sz="4000">
                <a:solidFill>
                  <a:schemeClr val="bg2"/>
                </a:solidFill>
              </a:rPr>
              <a:t>and Encapsulation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5B701-8E7C-43AD-B3EA-C604D2F2D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271252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5A9598-B126-4CC2-B68C-9E2013671F47}"/>
              </a:ext>
            </a:extLst>
          </p:cNvPr>
          <p:cNvSpPr/>
          <p:nvPr/>
        </p:nvSpPr>
        <p:spPr>
          <a:xfrm>
            <a:off x="785374" y="718056"/>
            <a:ext cx="10641821" cy="553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WebAssembly</a:t>
            </a:r>
            <a:r>
              <a:rPr lang="en-US" sz="4800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64573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5A9598-B126-4CC2-B68C-9E2013671F47}"/>
              </a:ext>
            </a:extLst>
          </p:cNvPr>
          <p:cNvSpPr/>
          <p:nvPr/>
        </p:nvSpPr>
        <p:spPr>
          <a:xfrm>
            <a:off x="785374" y="718056"/>
            <a:ext cx="10641821" cy="55368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9A55A-5B6B-4640-A191-6AD0653C236B}"/>
              </a:ext>
            </a:extLst>
          </p:cNvPr>
          <p:cNvSpPr/>
          <p:nvPr/>
        </p:nvSpPr>
        <p:spPr>
          <a:xfrm>
            <a:off x="1363185" y="2720761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Language Runtime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B7035-E4D3-4EED-80C8-2B6F3D016160}"/>
              </a:ext>
            </a:extLst>
          </p:cNvPr>
          <p:cNvSpPr/>
          <p:nvPr/>
        </p:nvSpPr>
        <p:spPr>
          <a:xfrm>
            <a:off x="4769279" y="2701126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70CAC-2F0A-4BF1-8215-8AC9B7B73AF3}"/>
              </a:ext>
            </a:extLst>
          </p:cNvPr>
          <p:cNvSpPr/>
          <p:nvPr/>
        </p:nvSpPr>
        <p:spPr>
          <a:xfrm>
            <a:off x="4769279" y="859238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C02EB-98C0-432D-BB39-F8F07D4BEFD5}"/>
              </a:ext>
            </a:extLst>
          </p:cNvPr>
          <p:cNvSpPr/>
          <p:nvPr/>
        </p:nvSpPr>
        <p:spPr>
          <a:xfrm>
            <a:off x="4769278" y="4569196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8521C-4056-4687-8B59-19AB4FC3E4F1}"/>
              </a:ext>
            </a:extLst>
          </p:cNvPr>
          <p:cNvSpPr/>
          <p:nvPr/>
        </p:nvSpPr>
        <p:spPr>
          <a:xfrm>
            <a:off x="8175373" y="2701126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Party</a:t>
            </a:r>
          </a:p>
          <a:p>
            <a:pPr algn="ctr"/>
            <a:r>
              <a:rPr lang="en-US" sz="2800" dirty="0"/>
              <a:t>Library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B7E50B1-B668-40C5-B8B2-A6D8107D2AC1}"/>
              </a:ext>
            </a:extLst>
          </p:cNvPr>
          <p:cNvSpPr/>
          <p:nvPr/>
        </p:nvSpPr>
        <p:spPr>
          <a:xfrm>
            <a:off x="1514650" y="1570748"/>
            <a:ext cx="1503431" cy="1077085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23E6937-2D08-4B17-87F3-ECB3826302FF}"/>
              </a:ext>
            </a:extLst>
          </p:cNvPr>
          <p:cNvSpPr/>
          <p:nvPr/>
        </p:nvSpPr>
        <p:spPr>
          <a:xfrm>
            <a:off x="8586291" y="1570747"/>
            <a:ext cx="1503431" cy="1077085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9420F2B-46D3-4378-885C-DBE85ABBCED5}"/>
              </a:ext>
            </a:extLst>
          </p:cNvPr>
          <p:cNvSpPr/>
          <p:nvPr/>
        </p:nvSpPr>
        <p:spPr>
          <a:xfrm>
            <a:off x="3490240" y="768544"/>
            <a:ext cx="1503431" cy="1077085"/>
          </a:xfrm>
          <a:prstGeom prst="wedgeRoundRectCallout">
            <a:avLst>
              <a:gd name="adj1" fmla="val 59764"/>
              <a:gd name="adj2" fmla="val -218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Loaded</a:t>
            </a:r>
          </a:p>
          <a:p>
            <a:pPr algn="ctr"/>
            <a:r>
              <a:rPr lang="en-US" dirty="0"/>
              <a:t>On-Demand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2AA6F11-0D2E-4146-9ED8-B59DE227B983}"/>
              </a:ext>
            </a:extLst>
          </p:cNvPr>
          <p:cNvSpPr/>
          <p:nvPr/>
        </p:nvSpPr>
        <p:spPr>
          <a:xfrm>
            <a:off x="3490239" y="4428015"/>
            <a:ext cx="1503431" cy="1077085"/>
          </a:xfrm>
          <a:prstGeom prst="wedgeRoundRectCallout">
            <a:avLst>
              <a:gd name="adj1" fmla="val 59764"/>
              <a:gd name="adj2" fmla="val -218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Loaded</a:t>
            </a:r>
          </a:p>
          <a:p>
            <a:pPr algn="ctr"/>
            <a:r>
              <a:rPr lang="en-US" dirty="0"/>
              <a:t>On-Demand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49368524-68E6-4FB8-BA21-FC105FE1FBDA}"/>
              </a:ext>
            </a:extLst>
          </p:cNvPr>
          <p:cNvSpPr/>
          <p:nvPr/>
        </p:nvSpPr>
        <p:spPr>
          <a:xfrm>
            <a:off x="8586290" y="4663300"/>
            <a:ext cx="3255189" cy="20346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19749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6" grpId="0" animBg="1"/>
      <p:bldP spid="7" grpId="0" animBg="1"/>
      <p:bldP spid="8" grpId="0" animBg="1"/>
      <p:bldP spid="3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9A55A-5B6B-4640-A191-6AD0653C236B}"/>
              </a:ext>
            </a:extLst>
          </p:cNvPr>
          <p:cNvSpPr/>
          <p:nvPr/>
        </p:nvSpPr>
        <p:spPr>
          <a:xfrm>
            <a:off x="1363185" y="2720761"/>
            <a:ext cx="2479539" cy="15707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Language Runtime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B7035-E4D3-4EED-80C8-2B6F3D016160}"/>
              </a:ext>
            </a:extLst>
          </p:cNvPr>
          <p:cNvSpPr/>
          <p:nvPr/>
        </p:nvSpPr>
        <p:spPr>
          <a:xfrm>
            <a:off x="4769279" y="2701126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70CAC-2F0A-4BF1-8215-8AC9B7B73AF3}"/>
              </a:ext>
            </a:extLst>
          </p:cNvPr>
          <p:cNvSpPr/>
          <p:nvPr/>
        </p:nvSpPr>
        <p:spPr>
          <a:xfrm>
            <a:off x="4769279" y="859238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C02EB-98C0-432D-BB39-F8F07D4BEFD5}"/>
              </a:ext>
            </a:extLst>
          </p:cNvPr>
          <p:cNvSpPr/>
          <p:nvPr/>
        </p:nvSpPr>
        <p:spPr>
          <a:xfrm>
            <a:off x="4769278" y="4569196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8521C-4056-4687-8B59-19AB4FC3E4F1}"/>
              </a:ext>
            </a:extLst>
          </p:cNvPr>
          <p:cNvSpPr/>
          <p:nvPr/>
        </p:nvSpPr>
        <p:spPr>
          <a:xfrm>
            <a:off x="8175373" y="2701126"/>
            <a:ext cx="2479539" cy="1570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Party</a:t>
            </a:r>
          </a:p>
          <a:p>
            <a:pPr algn="ctr"/>
            <a:r>
              <a:rPr lang="en-US" sz="2800" dirty="0"/>
              <a:t>Library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B7E50B1-B668-40C5-B8B2-A6D8107D2AC1}"/>
              </a:ext>
            </a:extLst>
          </p:cNvPr>
          <p:cNvSpPr/>
          <p:nvPr/>
        </p:nvSpPr>
        <p:spPr>
          <a:xfrm>
            <a:off x="1514650" y="1570748"/>
            <a:ext cx="1503431" cy="1077085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23E6937-2D08-4B17-87F3-ECB3826302FF}"/>
              </a:ext>
            </a:extLst>
          </p:cNvPr>
          <p:cNvSpPr/>
          <p:nvPr/>
        </p:nvSpPr>
        <p:spPr>
          <a:xfrm>
            <a:off x="8586291" y="1570747"/>
            <a:ext cx="1503431" cy="1077085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9420F2B-46D3-4378-885C-DBE85ABBCED5}"/>
              </a:ext>
            </a:extLst>
          </p:cNvPr>
          <p:cNvSpPr/>
          <p:nvPr/>
        </p:nvSpPr>
        <p:spPr>
          <a:xfrm>
            <a:off x="3029768" y="705901"/>
            <a:ext cx="1503431" cy="1077085"/>
          </a:xfrm>
          <a:prstGeom prst="wedgeRoundRectCallout">
            <a:avLst>
              <a:gd name="adj1" fmla="val 59764"/>
              <a:gd name="adj2" fmla="val -218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B162F6-AC5B-45EA-8E7E-B1A687F0CADA}"/>
              </a:ext>
            </a:extLst>
          </p:cNvPr>
          <p:cNvSpPr/>
          <p:nvPr/>
        </p:nvSpPr>
        <p:spPr>
          <a:xfrm>
            <a:off x="4515902" y="532933"/>
            <a:ext cx="3034910" cy="592396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86238AD-CDCE-4417-B104-93168626E6DF}"/>
              </a:ext>
            </a:extLst>
          </p:cNvPr>
          <p:cNvSpPr/>
          <p:nvPr/>
        </p:nvSpPr>
        <p:spPr>
          <a:xfrm>
            <a:off x="3204607" y="4611268"/>
            <a:ext cx="1503431" cy="1077085"/>
          </a:xfrm>
          <a:prstGeom prst="wedgeRoundRectCallout">
            <a:avLst>
              <a:gd name="adj1" fmla="val 59764"/>
              <a:gd name="adj2" fmla="val -218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Incremental Compilation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9207C8F-5B21-460A-985D-5627984B8344}"/>
              </a:ext>
            </a:extLst>
          </p:cNvPr>
          <p:cNvSpPr/>
          <p:nvPr/>
        </p:nvSpPr>
        <p:spPr>
          <a:xfrm>
            <a:off x="8586290" y="4663300"/>
            <a:ext cx="3255189" cy="20346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064377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2B5041-04B5-4EC8-A53A-558E608F0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56" y="34813"/>
            <a:ext cx="6338888" cy="678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A5252F-B692-48B1-84B7-9F3A60ECD5D3}"/>
              </a:ext>
            </a:extLst>
          </p:cNvPr>
          <p:cNvSpPr txBox="1"/>
          <p:nvPr/>
        </p:nvSpPr>
        <p:spPr>
          <a:xfrm>
            <a:off x="387077" y="869521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Memory Layout</a:t>
            </a:r>
          </a:p>
          <a:p>
            <a:r>
              <a:rPr lang="en-US" sz="2400" dirty="0">
                <a:hlinkClick r:id="rId3"/>
              </a:rPr>
              <a:t>for C# .NET 1.1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3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1596</TotalTime>
  <Words>48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Module Sharing and Encapsulation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Tate</dc:creator>
  <cp:lastModifiedBy>Ross Tate</cp:lastModifiedBy>
  <cp:revision>12</cp:revision>
  <dcterms:created xsi:type="dcterms:W3CDTF">2020-02-12T16:41:29Z</dcterms:created>
  <dcterms:modified xsi:type="dcterms:W3CDTF">2020-02-13T19:29:39Z</dcterms:modified>
</cp:coreProperties>
</file>