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3"/>
  </p:notesMasterIdLst>
  <p:sldIdLst>
    <p:sldId id="265" r:id="rId5"/>
    <p:sldId id="287" r:id="rId6"/>
    <p:sldId id="337" r:id="rId7"/>
    <p:sldId id="288" r:id="rId8"/>
    <p:sldId id="289" r:id="rId9"/>
    <p:sldId id="311" r:id="rId10"/>
    <p:sldId id="338" r:id="rId11"/>
    <p:sldId id="290" r:id="rId12"/>
    <p:sldId id="291" r:id="rId13"/>
    <p:sldId id="292" r:id="rId14"/>
    <p:sldId id="339" r:id="rId15"/>
    <p:sldId id="295" r:id="rId16"/>
    <p:sldId id="341" r:id="rId17"/>
    <p:sldId id="299" r:id="rId18"/>
    <p:sldId id="293" r:id="rId19"/>
    <p:sldId id="294" r:id="rId20"/>
    <p:sldId id="301" r:id="rId21"/>
    <p:sldId id="302" r:id="rId22"/>
    <p:sldId id="304" r:id="rId23"/>
    <p:sldId id="303" r:id="rId24"/>
    <p:sldId id="305" r:id="rId25"/>
    <p:sldId id="306" r:id="rId26"/>
    <p:sldId id="307" r:id="rId27"/>
    <p:sldId id="308" r:id="rId28"/>
    <p:sldId id="309" r:id="rId29"/>
    <p:sldId id="313" r:id="rId30"/>
    <p:sldId id="342" r:id="rId31"/>
    <p:sldId id="314" r:id="rId32"/>
    <p:sldId id="336" r:id="rId33"/>
    <p:sldId id="316" r:id="rId34"/>
    <p:sldId id="343" r:id="rId35"/>
    <p:sldId id="318" r:id="rId36"/>
    <p:sldId id="319" r:id="rId37"/>
    <p:sldId id="320" r:id="rId38"/>
    <p:sldId id="321" r:id="rId39"/>
    <p:sldId id="322" r:id="rId40"/>
    <p:sldId id="331" r:id="rId41"/>
    <p:sldId id="324" r:id="rId42"/>
    <p:sldId id="325" r:id="rId43"/>
    <p:sldId id="332" r:id="rId44"/>
    <p:sldId id="344" r:id="rId45"/>
    <p:sldId id="327" r:id="rId46"/>
    <p:sldId id="328" r:id="rId47"/>
    <p:sldId id="330" r:id="rId48"/>
    <p:sldId id="345" r:id="rId49"/>
    <p:sldId id="333" r:id="rId50"/>
    <p:sldId id="334" r:id="rId51"/>
    <p:sldId id="33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EE283-80C1-4923-B7D0-02C83263CD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CF26A-F0B3-43B6-B2B4-326719E3AFDE}">
      <dgm:prSet/>
      <dgm:spPr/>
      <dgm:t>
        <a:bodyPr/>
        <a:lstStyle/>
        <a:p>
          <a:r>
            <a:rPr lang="en-US" dirty="0"/>
            <a:t>Laid the foundations for</a:t>
          </a:r>
          <a:br>
            <a:rPr lang="en-US" dirty="0"/>
          </a:br>
          <a:r>
            <a:rPr lang="en-US" dirty="0"/>
            <a:t>Typed Assembly Languages (TALs)</a:t>
          </a:r>
        </a:p>
      </dgm:t>
    </dgm:pt>
    <dgm:pt modelId="{7C5B8036-293E-448E-B6CA-2248DF2C4617}" type="parTrans" cxnId="{0F2338CE-D9E5-4254-8DE2-FBBDD8AFC38F}">
      <dgm:prSet/>
      <dgm:spPr/>
      <dgm:t>
        <a:bodyPr/>
        <a:lstStyle/>
        <a:p>
          <a:endParaRPr lang="en-US"/>
        </a:p>
      </dgm:t>
    </dgm:pt>
    <dgm:pt modelId="{83BEF925-E340-4687-BE7A-D8BD95440D39}" type="sibTrans" cxnId="{0F2338CE-D9E5-4254-8DE2-FBBDD8AFC38F}">
      <dgm:prSet/>
      <dgm:spPr/>
      <dgm:t>
        <a:bodyPr/>
        <a:lstStyle/>
        <a:p>
          <a:endParaRPr lang="en-US"/>
        </a:p>
      </dgm:t>
    </dgm:pt>
    <dgm:pt modelId="{2F59BF1F-5335-4310-8CF3-2460CBC0986B}">
      <dgm:prSet/>
      <dgm:spPr/>
      <dgm:t>
        <a:bodyPr/>
        <a:lstStyle/>
        <a:p>
          <a:r>
            <a:rPr lang="en-US" dirty="0"/>
            <a:t>Identified first major challenges and initial solution strategies</a:t>
          </a:r>
        </a:p>
      </dgm:t>
    </dgm:pt>
    <dgm:pt modelId="{632A5C1E-B821-4D49-8EB3-12187C517C49}" type="parTrans" cxnId="{C40F2F71-7593-4D4C-B260-6025667BAA3F}">
      <dgm:prSet/>
      <dgm:spPr/>
      <dgm:t>
        <a:bodyPr/>
        <a:lstStyle/>
        <a:p>
          <a:endParaRPr lang="en-US"/>
        </a:p>
      </dgm:t>
    </dgm:pt>
    <dgm:pt modelId="{95C48C76-5F52-45FF-B7FB-2910B03D14E4}" type="sibTrans" cxnId="{C40F2F71-7593-4D4C-B260-6025667BAA3F}">
      <dgm:prSet/>
      <dgm:spPr/>
      <dgm:t>
        <a:bodyPr/>
        <a:lstStyle/>
        <a:p>
          <a:endParaRPr lang="en-US"/>
        </a:p>
      </dgm:t>
    </dgm:pt>
    <dgm:pt modelId="{D1107355-C4D1-45A8-ADFA-760490BE313D}">
      <dgm:prSet/>
      <dgm:spPr/>
      <dgm:t>
        <a:bodyPr/>
        <a:lstStyle/>
        <a:p>
          <a:r>
            <a:rPr lang="en-US" dirty="0"/>
            <a:t>Compiled an expressive academic language to an independently verifiable executable format</a:t>
          </a:r>
        </a:p>
      </dgm:t>
    </dgm:pt>
    <dgm:pt modelId="{04BD36A1-3D00-4887-855C-BE5EBF62AD14}" type="parTrans" cxnId="{FBA31A62-624D-44D6-9679-6A4E0D3C8FCE}">
      <dgm:prSet/>
      <dgm:spPr/>
      <dgm:t>
        <a:bodyPr/>
        <a:lstStyle/>
        <a:p>
          <a:endParaRPr lang="en-US"/>
        </a:p>
      </dgm:t>
    </dgm:pt>
    <dgm:pt modelId="{F7643BE5-682A-4C67-A210-F56D803BD2B5}" type="sibTrans" cxnId="{FBA31A62-624D-44D6-9679-6A4E0D3C8FCE}">
      <dgm:prSet/>
      <dgm:spPr/>
      <dgm:t>
        <a:bodyPr/>
        <a:lstStyle/>
        <a:p>
          <a:endParaRPr lang="en-US"/>
        </a:p>
      </dgm:t>
    </dgm:pt>
    <dgm:pt modelId="{2325D7C8-BB37-4096-BECB-14EBF3AC2F2F}" type="pres">
      <dgm:prSet presAssocID="{4B0EE283-80C1-4923-B7D0-02C83263CDDE}" presName="root" presStyleCnt="0">
        <dgm:presLayoutVars>
          <dgm:dir/>
          <dgm:resizeHandles val="exact"/>
        </dgm:presLayoutVars>
      </dgm:prSet>
      <dgm:spPr/>
    </dgm:pt>
    <dgm:pt modelId="{F3CCC4DF-15ED-42B8-AAD6-E188ED56CE0A}" type="pres">
      <dgm:prSet presAssocID="{259CF26A-F0B3-43B6-B2B4-326719E3AFDE}" presName="compNode" presStyleCnt="0"/>
      <dgm:spPr/>
    </dgm:pt>
    <dgm:pt modelId="{1EEBD581-089F-4DFC-A718-8B035AA226A1}" type="pres">
      <dgm:prSet presAssocID="{259CF26A-F0B3-43B6-B2B4-326719E3AFDE}" presName="bgRect" presStyleLbl="bgShp" presStyleIdx="0" presStyleCnt="3"/>
      <dgm:spPr/>
    </dgm:pt>
    <dgm:pt modelId="{A7E65859-6537-4C00-AC58-EBEEDF639DB6}" type="pres">
      <dgm:prSet presAssocID="{259CF26A-F0B3-43B6-B2B4-326719E3AF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"/>
        </a:ext>
      </dgm:extLst>
    </dgm:pt>
    <dgm:pt modelId="{335B9CF1-6BD2-4197-B792-58F30E61D13E}" type="pres">
      <dgm:prSet presAssocID="{259CF26A-F0B3-43B6-B2B4-326719E3AFDE}" presName="spaceRect" presStyleCnt="0"/>
      <dgm:spPr/>
    </dgm:pt>
    <dgm:pt modelId="{796B6CF7-FA8C-4093-AB25-87690C0673AB}" type="pres">
      <dgm:prSet presAssocID="{259CF26A-F0B3-43B6-B2B4-326719E3AFDE}" presName="parTx" presStyleLbl="revTx" presStyleIdx="0" presStyleCnt="3">
        <dgm:presLayoutVars>
          <dgm:chMax val="0"/>
          <dgm:chPref val="0"/>
        </dgm:presLayoutVars>
      </dgm:prSet>
      <dgm:spPr/>
    </dgm:pt>
    <dgm:pt modelId="{9116A3F0-F68C-4A0A-923F-3B1C15BB31BB}" type="pres">
      <dgm:prSet presAssocID="{83BEF925-E340-4687-BE7A-D8BD95440D39}" presName="sibTrans" presStyleCnt="0"/>
      <dgm:spPr/>
    </dgm:pt>
    <dgm:pt modelId="{551387F3-42F4-41B8-ADF7-E32F2550AD6E}" type="pres">
      <dgm:prSet presAssocID="{2F59BF1F-5335-4310-8CF3-2460CBC0986B}" presName="compNode" presStyleCnt="0"/>
      <dgm:spPr/>
    </dgm:pt>
    <dgm:pt modelId="{BD0FDD8A-91D6-4429-9EB8-BB9F2490D221}" type="pres">
      <dgm:prSet presAssocID="{2F59BF1F-5335-4310-8CF3-2460CBC0986B}" presName="bgRect" presStyleLbl="bgShp" presStyleIdx="1" presStyleCnt="3"/>
      <dgm:spPr/>
    </dgm:pt>
    <dgm:pt modelId="{035F77D0-9428-4C64-9054-6D04492EFA8E}" type="pres">
      <dgm:prSet presAssocID="{2F59BF1F-5335-4310-8CF3-2460CBC098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0120492E-52D1-4004-8246-9B5D07076F17}" type="pres">
      <dgm:prSet presAssocID="{2F59BF1F-5335-4310-8CF3-2460CBC0986B}" presName="spaceRect" presStyleCnt="0"/>
      <dgm:spPr/>
    </dgm:pt>
    <dgm:pt modelId="{193F83B4-0210-4CAC-AB03-0E891028A8FF}" type="pres">
      <dgm:prSet presAssocID="{2F59BF1F-5335-4310-8CF3-2460CBC0986B}" presName="parTx" presStyleLbl="revTx" presStyleIdx="1" presStyleCnt="3">
        <dgm:presLayoutVars>
          <dgm:chMax val="0"/>
          <dgm:chPref val="0"/>
        </dgm:presLayoutVars>
      </dgm:prSet>
      <dgm:spPr/>
    </dgm:pt>
    <dgm:pt modelId="{02084645-77D2-4AA3-A715-0C45AD2E9050}" type="pres">
      <dgm:prSet presAssocID="{95C48C76-5F52-45FF-B7FB-2910B03D14E4}" presName="sibTrans" presStyleCnt="0"/>
      <dgm:spPr/>
    </dgm:pt>
    <dgm:pt modelId="{FAFD8B71-1AD5-4750-A565-A0ECA9A5C50C}" type="pres">
      <dgm:prSet presAssocID="{D1107355-C4D1-45A8-ADFA-760490BE313D}" presName="compNode" presStyleCnt="0"/>
      <dgm:spPr/>
    </dgm:pt>
    <dgm:pt modelId="{A2C6CE1E-F424-42F7-9754-65B09DD5B44D}" type="pres">
      <dgm:prSet presAssocID="{D1107355-C4D1-45A8-ADFA-760490BE313D}" presName="bgRect" presStyleLbl="bgShp" presStyleIdx="2" presStyleCnt="3"/>
      <dgm:spPr/>
    </dgm:pt>
    <dgm:pt modelId="{5228B0F4-3ADC-4694-972D-254B845D0981}" type="pres">
      <dgm:prSet presAssocID="{D1107355-C4D1-45A8-ADFA-760490BE31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0953C30-4357-4E84-9C22-2854F9BAB7D7}" type="pres">
      <dgm:prSet presAssocID="{D1107355-C4D1-45A8-ADFA-760490BE313D}" presName="spaceRect" presStyleCnt="0"/>
      <dgm:spPr/>
    </dgm:pt>
    <dgm:pt modelId="{DCE5F640-BDA2-41DC-8801-C9A0AA99AAC0}" type="pres">
      <dgm:prSet presAssocID="{D1107355-C4D1-45A8-ADFA-760490BE31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DE2D22-CB8C-4A84-B9DC-3A30EE57B62C}" type="presOf" srcId="{4B0EE283-80C1-4923-B7D0-02C83263CDDE}" destId="{2325D7C8-BB37-4096-BECB-14EBF3AC2F2F}" srcOrd="0" destOrd="0" presId="urn:microsoft.com/office/officeart/2018/2/layout/IconVerticalSolidList"/>
    <dgm:cxn modelId="{FBA31A62-624D-44D6-9679-6A4E0D3C8FCE}" srcId="{4B0EE283-80C1-4923-B7D0-02C83263CDDE}" destId="{D1107355-C4D1-45A8-ADFA-760490BE313D}" srcOrd="2" destOrd="0" parTransId="{04BD36A1-3D00-4887-855C-BE5EBF62AD14}" sibTransId="{F7643BE5-682A-4C67-A210-F56D803BD2B5}"/>
    <dgm:cxn modelId="{C40F2F71-7593-4D4C-B260-6025667BAA3F}" srcId="{4B0EE283-80C1-4923-B7D0-02C83263CDDE}" destId="{2F59BF1F-5335-4310-8CF3-2460CBC0986B}" srcOrd="1" destOrd="0" parTransId="{632A5C1E-B821-4D49-8EB3-12187C517C49}" sibTransId="{95C48C76-5F52-45FF-B7FB-2910B03D14E4}"/>
    <dgm:cxn modelId="{02F200AC-9CC6-49E5-9404-F0FF1372F922}" type="presOf" srcId="{2F59BF1F-5335-4310-8CF3-2460CBC0986B}" destId="{193F83B4-0210-4CAC-AB03-0E891028A8FF}" srcOrd="0" destOrd="0" presId="urn:microsoft.com/office/officeart/2018/2/layout/IconVerticalSolidList"/>
    <dgm:cxn modelId="{BED19FAF-DE30-4F4A-BBE1-C2CCF39666B3}" type="presOf" srcId="{259CF26A-F0B3-43B6-B2B4-326719E3AFDE}" destId="{796B6CF7-FA8C-4093-AB25-87690C0673AB}" srcOrd="0" destOrd="0" presId="urn:microsoft.com/office/officeart/2018/2/layout/IconVerticalSolidList"/>
    <dgm:cxn modelId="{56CAA4B7-BD3F-491F-AEE4-03A020FD51EF}" type="presOf" srcId="{D1107355-C4D1-45A8-ADFA-760490BE313D}" destId="{DCE5F640-BDA2-41DC-8801-C9A0AA99AAC0}" srcOrd="0" destOrd="0" presId="urn:microsoft.com/office/officeart/2018/2/layout/IconVerticalSolidList"/>
    <dgm:cxn modelId="{0F2338CE-D9E5-4254-8DE2-FBBDD8AFC38F}" srcId="{4B0EE283-80C1-4923-B7D0-02C83263CDDE}" destId="{259CF26A-F0B3-43B6-B2B4-326719E3AFDE}" srcOrd="0" destOrd="0" parTransId="{7C5B8036-293E-448E-B6CA-2248DF2C4617}" sibTransId="{83BEF925-E340-4687-BE7A-D8BD95440D39}"/>
    <dgm:cxn modelId="{39C9D663-6D47-4C4D-875A-9064BD5140C5}" type="presParOf" srcId="{2325D7C8-BB37-4096-BECB-14EBF3AC2F2F}" destId="{F3CCC4DF-15ED-42B8-AAD6-E188ED56CE0A}" srcOrd="0" destOrd="0" presId="urn:microsoft.com/office/officeart/2018/2/layout/IconVerticalSolidList"/>
    <dgm:cxn modelId="{0025A07C-8336-4C0A-835C-61DA630E1992}" type="presParOf" srcId="{F3CCC4DF-15ED-42B8-AAD6-E188ED56CE0A}" destId="{1EEBD581-089F-4DFC-A718-8B035AA226A1}" srcOrd="0" destOrd="0" presId="urn:microsoft.com/office/officeart/2018/2/layout/IconVerticalSolidList"/>
    <dgm:cxn modelId="{CE38E16C-9D65-411A-A044-B03E5DA347B8}" type="presParOf" srcId="{F3CCC4DF-15ED-42B8-AAD6-E188ED56CE0A}" destId="{A7E65859-6537-4C00-AC58-EBEEDF639DB6}" srcOrd="1" destOrd="0" presId="urn:microsoft.com/office/officeart/2018/2/layout/IconVerticalSolidList"/>
    <dgm:cxn modelId="{B421E20F-C5DB-4257-B3CF-11A4EB8B5A17}" type="presParOf" srcId="{F3CCC4DF-15ED-42B8-AAD6-E188ED56CE0A}" destId="{335B9CF1-6BD2-4197-B792-58F30E61D13E}" srcOrd="2" destOrd="0" presId="urn:microsoft.com/office/officeart/2018/2/layout/IconVerticalSolidList"/>
    <dgm:cxn modelId="{CC74BFC8-FE29-4D12-AC75-76FC2FD7B472}" type="presParOf" srcId="{F3CCC4DF-15ED-42B8-AAD6-E188ED56CE0A}" destId="{796B6CF7-FA8C-4093-AB25-87690C0673AB}" srcOrd="3" destOrd="0" presId="urn:microsoft.com/office/officeart/2018/2/layout/IconVerticalSolidList"/>
    <dgm:cxn modelId="{5DF7ED7F-30D3-4151-9E28-80A393A38ED5}" type="presParOf" srcId="{2325D7C8-BB37-4096-BECB-14EBF3AC2F2F}" destId="{9116A3F0-F68C-4A0A-923F-3B1C15BB31BB}" srcOrd="1" destOrd="0" presId="urn:microsoft.com/office/officeart/2018/2/layout/IconVerticalSolidList"/>
    <dgm:cxn modelId="{89DD8E4F-6FDB-4CA7-A7F3-F2FA1F5EE16E}" type="presParOf" srcId="{2325D7C8-BB37-4096-BECB-14EBF3AC2F2F}" destId="{551387F3-42F4-41B8-ADF7-E32F2550AD6E}" srcOrd="2" destOrd="0" presId="urn:microsoft.com/office/officeart/2018/2/layout/IconVerticalSolidList"/>
    <dgm:cxn modelId="{EF5C4192-65DF-49DF-B6DE-11EABB52AD0F}" type="presParOf" srcId="{551387F3-42F4-41B8-ADF7-E32F2550AD6E}" destId="{BD0FDD8A-91D6-4429-9EB8-BB9F2490D221}" srcOrd="0" destOrd="0" presId="urn:microsoft.com/office/officeart/2018/2/layout/IconVerticalSolidList"/>
    <dgm:cxn modelId="{DF63F1C8-3A14-4B35-B60A-97B43EAA046E}" type="presParOf" srcId="{551387F3-42F4-41B8-ADF7-E32F2550AD6E}" destId="{035F77D0-9428-4C64-9054-6D04492EFA8E}" srcOrd="1" destOrd="0" presId="urn:microsoft.com/office/officeart/2018/2/layout/IconVerticalSolidList"/>
    <dgm:cxn modelId="{FD40E8F4-FF9E-4010-80A5-C4F7C7B92DFB}" type="presParOf" srcId="{551387F3-42F4-41B8-ADF7-E32F2550AD6E}" destId="{0120492E-52D1-4004-8246-9B5D07076F17}" srcOrd="2" destOrd="0" presId="urn:microsoft.com/office/officeart/2018/2/layout/IconVerticalSolidList"/>
    <dgm:cxn modelId="{69C8F14D-A088-49EB-83D6-B94E31F939D2}" type="presParOf" srcId="{551387F3-42F4-41B8-ADF7-E32F2550AD6E}" destId="{193F83B4-0210-4CAC-AB03-0E891028A8FF}" srcOrd="3" destOrd="0" presId="urn:microsoft.com/office/officeart/2018/2/layout/IconVerticalSolidList"/>
    <dgm:cxn modelId="{88FC65AB-BCD8-4E83-B5C3-F7DA586EF355}" type="presParOf" srcId="{2325D7C8-BB37-4096-BECB-14EBF3AC2F2F}" destId="{02084645-77D2-4AA3-A715-0C45AD2E9050}" srcOrd="3" destOrd="0" presId="urn:microsoft.com/office/officeart/2018/2/layout/IconVerticalSolidList"/>
    <dgm:cxn modelId="{0F6E36F0-9D88-4F86-A3FB-3B3D521A95D3}" type="presParOf" srcId="{2325D7C8-BB37-4096-BECB-14EBF3AC2F2F}" destId="{FAFD8B71-1AD5-4750-A565-A0ECA9A5C50C}" srcOrd="4" destOrd="0" presId="urn:microsoft.com/office/officeart/2018/2/layout/IconVerticalSolidList"/>
    <dgm:cxn modelId="{61F7B1F8-97C5-46D8-B6CF-D453853D36F8}" type="presParOf" srcId="{FAFD8B71-1AD5-4750-A565-A0ECA9A5C50C}" destId="{A2C6CE1E-F424-42F7-9754-65B09DD5B44D}" srcOrd="0" destOrd="0" presId="urn:microsoft.com/office/officeart/2018/2/layout/IconVerticalSolidList"/>
    <dgm:cxn modelId="{679BC462-8999-4CF1-A8A9-ED9775B8E1EA}" type="presParOf" srcId="{FAFD8B71-1AD5-4750-A565-A0ECA9A5C50C}" destId="{5228B0F4-3ADC-4694-972D-254B845D0981}" srcOrd="1" destOrd="0" presId="urn:microsoft.com/office/officeart/2018/2/layout/IconVerticalSolidList"/>
    <dgm:cxn modelId="{09CCB719-E49D-475A-9A00-7A84F065A311}" type="presParOf" srcId="{FAFD8B71-1AD5-4750-A565-A0ECA9A5C50C}" destId="{00953C30-4357-4E84-9C22-2854F9BAB7D7}" srcOrd="2" destOrd="0" presId="urn:microsoft.com/office/officeart/2018/2/layout/IconVerticalSolidList"/>
    <dgm:cxn modelId="{D117095B-ED95-41B6-B045-23FE8CA105D6}" type="presParOf" srcId="{FAFD8B71-1AD5-4750-A565-A0ECA9A5C50C}" destId="{DCE5F640-BDA2-41DC-8801-C9A0AA99A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EE283-80C1-4923-B7D0-02C83263CD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CF26A-F0B3-43B6-B2B4-326719E3AFDE}">
      <dgm:prSet/>
      <dgm:spPr/>
      <dgm:t>
        <a:bodyPr/>
        <a:lstStyle/>
        <a:p>
          <a:r>
            <a:rPr lang="en-US" dirty="0"/>
            <a:t>Goal: Compile a major language (e.g. Java) to an independently verifiable executable format</a:t>
          </a:r>
        </a:p>
      </dgm:t>
    </dgm:pt>
    <dgm:pt modelId="{7C5B8036-293E-448E-B6CA-2248DF2C4617}" type="parTrans" cxnId="{0F2338CE-D9E5-4254-8DE2-FBBDD8AFC38F}">
      <dgm:prSet/>
      <dgm:spPr/>
      <dgm:t>
        <a:bodyPr/>
        <a:lstStyle/>
        <a:p>
          <a:endParaRPr lang="en-US"/>
        </a:p>
      </dgm:t>
    </dgm:pt>
    <dgm:pt modelId="{83BEF925-E340-4687-BE7A-D8BD95440D39}" type="sibTrans" cxnId="{0F2338CE-D9E5-4254-8DE2-FBBDD8AFC38F}">
      <dgm:prSet/>
      <dgm:spPr/>
      <dgm:t>
        <a:bodyPr/>
        <a:lstStyle/>
        <a:p>
          <a:endParaRPr lang="en-US"/>
        </a:p>
      </dgm:t>
    </dgm:pt>
    <dgm:pt modelId="{2F59BF1F-5335-4310-8CF3-2460CBC0986B}">
      <dgm:prSet/>
      <dgm:spPr/>
      <dgm:t>
        <a:bodyPr/>
        <a:lstStyle/>
        <a:p>
          <a:r>
            <a:rPr lang="en-US" dirty="0"/>
            <a:t>Explored many interesting ideas and extensions to prior methods</a:t>
          </a:r>
        </a:p>
      </dgm:t>
    </dgm:pt>
    <dgm:pt modelId="{632A5C1E-B821-4D49-8EB3-12187C517C49}" type="parTrans" cxnId="{C40F2F71-7593-4D4C-B260-6025667BAA3F}">
      <dgm:prSet/>
      <dgm:spPr/>
      <dgm:t>
        <a:bodyPr/>
        <a:lstStyle/>
        <a:p>
          <a:endParaRPr lang="en-US"/>
        </a:p>
      </dgm:t>
    </dgm:pt>
    <dgm:pt modelId="{95C48C76-5F52-45FF-B7FB-2910B03D14E4}" type="sibTrans" cxnId="{C40F2F71-7593-4D4C-B260-6025667BAA3F}">
      <dgm:prSet/>
      <dgm:spPr/>
      <dgm:t>
        <a:bodyPr/>
        <a:lstStyle/>
        <a:p>
          <a:endParaRPr lang="en-US"/>
        </a:p>
      </dgm:t>
    </dgm:pt>
    <dgm:pt modelId="{D1107355-C4D1-45A8-ADFA-760490BE313D}">
      <dgm:prSet/>
      <dgm:spPr/>
      <dgm:t>
        <a:bodyPr/>
        <a:lstStyle/>
        <a:p>
          <a:r>
            <a:rPr lang="en-US" dirty="0"/>
            <a:t>Kept running into problems and making major concessions</a:t>
          </a:r>
        </a:p>
      </dgm:t>
    </dgm:pt>
    <dgm:pt modelId="{04BD36A1-3D00-4887-855C-BE5EBF62AD14}" type="parTrans" cxnId="{FBA31A62-624D-44D6-9679-6A4E0D3C8FCE}">
      <dgm:prSet/>
      <dgm:spPr/>
      <dgm:t>
        <a:bodyPr/>
        <a:lstStyle/>
        <a:p>
          <a:endParaRPr lang="en-US"/>
        </a:p>
      </dgm:t>
    </dgm:pt>
    <dgm:pt modelId="{F7643BE5-682A-4C67-A210-F56D803BD2B5}" type="sibTrans" cxnId="{FBA31A62-624D-44D6-9679-6A4E0D3C8FCE}">
      <dgm:prSet/>
      <dgm:spPr/>
      <dgm:t>
        <a:bodyPr/>
        <a:lstStyle/>
        <a:p>
          <a:endParaRPr lang="en-US"/>
        </a:p>
      </dgm:t>
    </dgm:pt>
    <dgm:pt modelId="{2325D7C8-BB37-4096-BECB-14EBF3AC2F2F}" type="pres">
      <dgm:prSet presAssocID="{4B0EE283-80C1-4923-B7D0-02C83263CDDE}" presName="root" presStyleCnt="0">
        <dgm:presLayoutVars>
          <dgm:dir/>
          <dgm:resizeHandles val="exact"/>
        </dgm:presLayoutVars>
      </dgm:prSet>
      <dgm:spPr/>
    </dgm:pt>
    <dgm:pt modelId="{F3CCC4DF-15ED-42B8-AAD6-E188ED56CE0A}" type="pres">
      <dgm:prSet presAssocID="{259CF26A-F0B3-43B6-B2B4-326719E3AFDE}" presName="compNode" presStyleCnt="0"/>
      <dgm:spPr/>
    </dgm:pt>
    <dgm:pt modelId="{1EEBD581-089F-4DFC-A718-8B035AA226A1}" type="pres">
      <dgm:prSet presAssocID="{259CF26A-F0B3-43B6-B2B4-326719E3AFDE}" presName="bgRect" presStyleLbl="bgShp" presStyleIdx="0" presStyleCnt="3"/>
      <dgm:spPr/>
    </dgm:pt>
    <dgm:pt modelId="{A7E65859-6537-4C00-AC58-EBEEDF639DB6}" type="pres">
      <dgm:prSet presAssocID="{259CF26A-F0B3-43B6-B2B4-326719E3AF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35B9CF1-6BD2-4197-B792-58F30E61D13E}" type="pres">
      <dgm:prSet presAssocID="{259CF26A-F0B3-43B6-B2B4-326719E3AFDE}" presName="spaceRect" presStyleCnt="0"/>
      <dgm:spPr/>
    </dgm:pt>
    <dgm:pt modelId="{796B6CF7-FA8C-4093-AB25-87690C0673AB}" type="pres">
      <dgm:prSet presAssocID="{259CF26A-F0B3-43B6-B2B4-326719E3AFDE}" presName="parTx" presStyleLbl="revTx" presStyleIdx="0" presStyleCnt="3">
        <dgm:presLayoutVars>
          <dgm:chMax val="0"/>
          <dgm:chPref val="0"/>
        </dgm:presLayoutVars>
      </dgm:prSet>
      <dgm:spPr/>
    </dgm:pt>
    <dgm:pt modelId="{9116A3F0-F68C-4A0A-923F-3B1C15BB31BB}" type="pres">
      <dgm:prSet presAssocID="{83BEF925-E340-4687-BE7A-D8BD95440D39}" presName="sibTrans" presStyleCnt="0"/>
      <dgm:spPr/>
    </dgm:pt>
    <dgm:pt modelId="{551387F3-42F4-41B8-ADF7-E32F2550AD6E}" type="pres">
      <dgm:prSet presAssocID="{2F59BF1F-5335-4310-8CF3-2460CBC0986B}" presName="compNode" presStyleCnt="0"/>
      <dgm:spPr/>
    </dgm:pt>
    <dgm:pt modelId="{BD0FDD8A-91D6-4429-9EB8-BB9F2490D221}" type="pres">
      <dgm:prSet presAssocID="{2F59BF1F-5335-4310-8CF3-2460CBC0986B}" presName="bgRect" presStyleLbl="bgShp" presStyleIdx="1" presStyleCnt="3"/>
      <dgm:spPr/>
    </dgm:pt>
    <dgm:pt modelId="{035F77D0-9428-4C64-9054-6D04492EFA8E}" type="pres">
      <dgm:prSet presAssocID="{2F59BF1F-5335-4310-8CF3-2460CBC098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0120492E-52D1-4004-8246-9B5D07076F17}" type="pres">
      <dgm:prSet presAssocID="{2F59BF1F-5335-4310-8CF3-2460CBC0986B}" presName="spaceRect" presStyleCnt="0"/>
      <dgm:spPr/>
    </dgm:pt>
    <dgm:pt modelId="{193F83B4-0210-4CAC-AB03-0E891028A8FF}" type="pres">
      <dgm:prSet presAssocID="{2F59BF1F-5335-4310-8CF3-2460CBC0986B}" presName="parTx" presStyleLbl="revTx" presStyleIdx="1" presStyleCnt="3">
        <dgm:presLayoutVars>
          <dgm:chMax val="0"/>
          <dgm:chPref val="0"/>
        </dgm:presLayoutVars>
      </dgm:prSet>
      <dgm:spPr/>
    </dgm:pt>
    <dgm:pt modelId="{02084645-77D2-4AA3-A715-0C45AD2E9050}" type="pres">
      <dgm:prSet presAssocID="{95C48C76-5F52-45FF-B7FB-2910B03D14E4}" presName="sibTrans" presStyleCnt="0"/>
      <dgm:spPr/>
    </dgm:pt>
    <dgm:pt modelId="{FAFD8B71-1AD5-4750-A565-A0ECA9A5C50C}" type="pres">
      <dgm:prSet presAssocID="{D1107355-C4D1-45A8-ADFA-760490BE313D}" presName="compNode" presStyleCnt="0"/>
      <dgm:spPr/>
    </dgm:pt>
    <dgm:pt modelId="{A2C6CE1E-F424-42F7-9754-65B09DD5B44D}" type="pres">
      <dgm:prSet presAssocID="{D1107355-C4D1-45A8-ADFA-760490BE313D}" presName="bgRect" presStyleLbl="bgShp" presStyleIdx="2" presStyleCnt="3"/>
      <dgm:spPr/>
    </dgm:pt>
    <dgm:pt modelId="{5228B0F4-3ADC-4694-972D-254B845D0981}" type="pres">
      <dgm:prSet presAssocID="{D1107355-C4D1-45A8-ADFA-760490BE31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Barricade"/>
        </a:ext>
      </dgm:extLst>
    </dgm:pt>
    <dgm:pt modelId="{00953C30-4357-4E84-9C22-2854F9BAB7D7}" type="pres">
      <dgm:prSet presAssocID="{D1107355-C4D1-45A8-ADFA-760490BE313D}" presName="spaceRect" presStyleCnt="0"/>
      <dgm:spPr/>
    </dgm:pt>
    <dgm:pt modelId="{DCE5F640-BDA2-41DC-8801-C9A0AA99AAC0}" type="pres">
      <dgm:prSet presAssocID="{D1107355-C4D1-45A8-ADFA-760490BE31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DE2D22-CB8C-4A84-B9DC-3A30EE57B62C}" type="presOf" srcId="{4B0EE283-80C1-4923-B7D0-02C83263CDDE}" destId="{2325D7C8-BB37-4096-BECB-14EBF3AC2F2F}" srcOrd="0" destOrd="0" presId="urn:microsoft.com/office/officeart/2018/2/layout/IconVerticalSolidList"/>
    <dgm:cxn modelId="{FBA31A62-624D-44D6-9679-6A4E0D3C8FCE}" srcId="{4B0EE283-80C1-4923-B7D0-02C83263CDDE}" destId="{D1107355-C4D1-45A8-ADFA-760490BE313D}" srcOrd="2" destOrd="0" parTransId="{04BD36A1-3D00-4887-855C-BE5EBF62AD14}" sibTransId="{F7643BE5-682A-4C67-A210-F56D803BD2B5}"/>
    <dgm:cxn modelId="{C40F2F71-7593-4D4C-B260-6025667BAA3F}" srcId="{4B0EE283-80C1-4923-B7D0-02C83263CDDE}" destId="{2F59BF1F-5335-4310-8CF3-2460CBC0986B}" srcOrd="1" destOrd="0" parTransId="{632A5C1E-B821-4D49-8EB3-12187C517C49}" sibTransId="{95C48C76-5F52-45FF-B7FB-2910B03D14E4}"/>
    <dgm:cxn modelId="{02F200AC-9CC6-49E5-9404-F0FF1372F922}" type="presOf" srcId="{2F59BF1F-5335-4310-8CF3-2460CBC0986B}" destId="{193F83B4-0210-4CAC-AB03-0E891028A8FF}" srcOrd="0" destOrd="0" presId="urn:microsoft.com/office/officeart/2018/2/layout/IconVerticalSolidList"/>
    <dgm:cxn modelId="{BED19FAF-DE30-4F4A-BBE1-C2CCF39666B3}" type="presOf" srcId="{259CF26A-F0B3-43B6-B2B4-326719E3AFDE}" destId="{796B6CF7-FA8C-4093-AB25-87690C0673AB}" srcOrd="0" destOrd="0" presId="urn:microsoft.com/office/officeart/2018/2/layout/IconVerticalSolidList"/>
    <dgm:cxn modelId="{56CAA4B7-BD3F-491F-AEE4-03A020FD51EF}" type="presOf" srcId="{D1107355-C4D1-45A8-ADFA-760490BE313D}" destId="{DCE5F640-BDA2-41DC-8801-C9A0AA99AAC0}" srcOrd="0" destOrd="0" presId="urn:microsoft.com/office/officeart/2018/2/layout/IconVerticalSolidList"/>
    <dgm:cxn modelId="{0F2338CE-D9E5-4254-8DE2-FBBDD8AFC38F}" srcId="{4B0EE283-80C1-4923-B7D0-02C83263CDDE}" destId="{259CF26A-F0B3-43B6-B2B4-326719E3AFDE}" srcOrd="0" destOrd="0" parTransId="{7C5B8036-293E-448E-B6CA-2248DF2C4617}" sibTransId="{83BEF925-E340-4687-BE7A-D8BD95440D39}"/>
    <dgm:cxn modelId="{39C9D663-6D47-4C4D-875A-9064BD5140C5}" type="presParOf" srcId="{2325D7C8-BB37-4096-BECB-14EBF3AC2F2F}" destId="{F3CCC4DF-15ED-42B8-AAD6-E188ED56CE0A}" srcOrd="0" destOrd="0" presId="urn:microsoft.com/office/officeart/2018/2/layout/IconVerticalSolidList"/>
    <dgm:cxn modelId="{0025A07C-8336-4C0A-835C-61DA630E1992}" type="presParOf" srcId="{F3CCC4DF-15ED-42B8-AAD6-E188ED56CE0A}" destId="{1EEBD581-089F-4DFC-A718-8B035AA226A1}" srcOrd="0" destOrd="0" presId="urn:microsoft.com/office/officeart/2018/2/layout/IconVerticalSolidList"/>
    <dgm:cxn modelId="{CE38E16C-9D65-411A-A044-B03E5DA347B8}" type="presParOf" srcId="{F3CCC4DF-15ED-42B8-AAD6-E188ED56CE0A}" destId="{A7E65859-6537-4C00-AC58-EBEEDF639DB6}" srcOrd="1" destOrd="0" presId="urn:microsoft.com/office/officeart/2018/2/layout/IconVerticalSolidList"/>
    <dgm:cxn modelId="{B421E20F-C5DB-4257-B3CF-11A4EB8B5A17}" type="presParOf" srcId="{F3CCC4DF-15ED-42B8-AAD6-E188ED56CE0A}" destId="{335B9CF1-6BD2-4197-B792-58F30E61D13E}" srcOrd="2" destOrd="0" presId="urn:microsoft.com/office/officeart/2018/2/layout/IconVerticalSolidList"/>
    <dgm:cxn modelId="{CC74BFC8-FE29-4D12-AC75-76FC2FD7B472}" type="presParOf" srcId="{F3CCC4DF-15ED-42B8-AAD6-E188ED56CE0A}" destId="{796B6CF7-FA8C-4093-AB25-87690C0673AB}" srcOrd="3" destOrd="0" presId="urn:microsoft.com/office/officeart/2018/2/layout/IconVerticalSolidList"/>
    <dgm:cxn modelId="{5DF7ED7F-30D3-4151-9E28-80A393A38ED5}" type="presParOf" srcId="{2325D7C8-BB37-4096-BECB-14EBF3AC2F2F}" destId="{9116A3F0-F68C-4A0A-923F-3B1C15BB31BB}" srcOrd="1" destOrd="0" presId="urn:microsoft.com/office/officeart/2018/2/layout/IconVerticalSolidList"/>
    <dgm:cxn modelId="{89DD8E4F-6FDB-4CA7-A7F3-F2FA1F5EE16E}" type="presParOf" srcId="{2325D7C8-BB37-4096-BECB-14EBF3AC2F2F}" destId="{551387F3-42F4-41B8-ADF7-E32F2550AD6E}" srcOrd="2" destOrd="0" presId="urn:microsoft.com/office/officeart/2018/2/layout/IconVerticalSolidList"/>
    <dgm:cxn modelId="{EF5C4192-65DF-49DF-B6DE-11EABB52AD0F}" type="presParOf" srcId="{551387F3-42F4-41B8-ADF7-E32F2550AD6E}" destId="{BD0FDD8A-91D6-4429-9EB8-BB9F2490D221}" srcOrd="0" destOrd="0" presId="urn:microsoft.com/office/officeart/2018/2/layout/IconVerticalSolidList"/>
    <dgm:cxn modelId="{DF63F1C8-3A14-4B35-B60A-97B43EAA046E}" type="presParOf" srcId="{551387F3-42F4-41B8-ADF7-E32F2550AD6E}" destId="{035F77D0-9428-4C64-9054-6D04492EFA8E}" srcOrd="1" destOrd="0" presId="urn:microsoft.com/office/officeart/2018/2/layout/IconVerticalSolidList"/>
    <dgm:cxn modelId="{FD40E8F4-FF9E-4010-80A5-C4F7C7B92DFB}" type="presParOf" srcId="{551387F3-42F4-41B8-ADF7-E32F2550AD6E}" destId="{0120492E-52D1-4004-8246-9B5D07076F17}" srcOrd="2" destOrd="0" presId="urn:microsoft.com/office/officeart/2018/2/layout/IconVerticalSolidList"/>
    <dgm:cxn modelId="{69C8F14D-A088-49EB-83D6-B94E31F939D2}" type="presParOf" srcId="{551387F3-42F4-41B8-ADF7-E32F2550AD6E}" destId="{193F83B4-0210-4CAC-AB03-0E891028A8FF}" srcOrd="3" destOrd="0" presId="urn:microsoft.com/office/officeart/2018/2/layout/IconVerticalSolidList"/>
    <dgm:cxn modelId="{88FC65AB-BCD8-4E83-B5C3-F7DA586EF355}" type="presParOf" srcId="{2325D7C8-BB37-4096-BECB-14EBF3AC2F2F}" destId="{02084645-77D2-4AA3-A715-0C45AD2E9050}" srcOrd="3" destOrd="0" presId="urn:microsoft.com/office/officeart/2018/2/layout/IconVerticalSolidList"/>
    <dgm:cxn modelId="{0F6E36F0-9D88-4F86-A3FB-3B3D521A95D3}" type="presParOf" srcId="{2325D7C8-BB37-4096-BECB-14EBF3AC2F2F}" destId="{FAFD8B71-1AD5-4750-A565-A0ECA9A5C50C}" srcOrd="4" destOrd="0" presId="urn:microsoft.com/office/officeart/2018/2/layout/IconVerticalSolidList"/>
    <dgm:cxn modelId="{61F7B1F8-97C5-46D8-B6CF-D453853D36F8}" type="presParOf" srcId="{FAFD8B71-1AD5-4750-A565-A0ECA9A5C50C}" destId="{A2C6CE1E-F424-42F7-9754-65B09DD5B44D}" srcOrd="0" destOrd="0" presId="urn:microsoft.com/office/officeart/2018/2/layout/IconVerticalSolidList"/>
    <dgm:cxn modelId="{679BC462-8999-4CF1-A8A9-ED9775B8E1EA}" type="presParOf" srcId="{FAFD8B71-1AD5-4750-A565-A0ECA9A5C50C}" destId="{5228B0F4-3ADC-4694-972D-254B845D0981}" srcOrd="1" destOrd="0" presId="urn:microsoft.com/office/officeart/2018/2/layout/IconVerticalSolidList"/>
    <dgm:cxn modelId="{09CCB719-E49D-475A-9A00-7A84F065A311}" type="presParOf" srcId="{FAFD8B71-1AD5-4750-A565-A0ECA9A5C50C}" destId="{00953C30-4357-4E84-9C22-2854F9BAB7D7}" srcOrd="2" destOrd="0" presId="urn:microsoft.com/office/officeart/2018/2/layout/IconVerticalSolidList"/>
    <dgm:cxn modelId="{D117095B-ED95-41B6-B045-23FE8CA105D6}" type="presParOf" srcId="{FAFD8B71-1AD5-4750-A565-A0ECA9A5C50C}" destId="{DCE5F640-BDA2-41DC-8801-C9A0AA99A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0EE283-80C1-4923-B7D0-02C83263CD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9CF26A-F0B3-43B6-B2B4-326719E3AFDE}">
      <dgm:prSet/>
      <dgm:spPr/>
      <dgm:t>
        <a:bodyPr/>
        <a:lstStyle/>
        <a:p>
          <a:r>
            <a:rPr lang="en-US" dirty="0"/>
            <a:t>Reexamined foundations for</a:t>
          </a:r>
          <a:br>
            <a:rPr lang="en-US" dirty="0"/>
          </a:br>
          <a:r>
            <a:rPr lang="en-US" dirty="0"/>
            <a:t>typed assembly languages</a:t>
          </a:r>
        </a:p>
      </dgm:t>
    </dgm:pt>
    <dgm:pt modelId="{7C5B8036-293E-448E-B6CA-2248DF2C4617}" type="parTrans" cxnId="{0F2338CE-D9E5-4254-8DE2-FBBDD8AFC38F}">
      <dgm:prSet/>
      <dgm:spPr/>
      <dgm:t>
        <a:bodyPr/>
        <a:lstStyle/>
        <a:p>
          <a:endParaRPr lang="en-US"/>
        </a:p>
      </dgm:t>
    </dgm:pt>
    <dgm:pt modelId="{83BEF925-E340-4687-BE7A-D8BD95440D39}" type="sibTrans" cxnId="{0F2338CE-D9E5-4254-8DE2-FBBDD8AFC38F}">
      <dgm:prSet/>
      <dgm:spPr/>
      <dgm:t>
        <a:bodyPr/>
        <a:lstStyle/>
        <a:p>
          <a:endParaRPr lang="en-US"/>
        </a:p>
      </dgm:t>
    </dgm:pt>
    <dgm:pt modelId="{2F59BF1F-5335-4310-8CF3-2460CBC0986B}">
      <dgm:prSet/>
      <dgm:spPr/>
      <dgm:t>
        <a:bodyPr/>
        <a:lstStyle/>
        <a:p>
          <a:r>
            <a:rPr lang="en-US" dirty="0"/>
            <a:t>Identified new high-level methods for expressing program invariants</a:t>
          </a:r>
        </a:p>
      </dgm:t>
    </dgm:pt>
    <dgm:pt modelId="{632A5C1E-B821-4D49-8EB3-12187C517C49}" type="parTrans" cxnId="{C40F2F71-7593-4D4C-B260-6025667BAA3F}">
      <dgm:prSet/>
      <dgm:spPr/>
      <dgm:t>
        <a:bodyPr/>
        <a:lstStyle/>
        <a:p>
          <a:endParaRPr lang="en-US"/>
        </a:p>
      </dgm:t>
    </dgm:pt>
    <dgm:pt modelId="{95C48C76-5F52-45FF-B7FB-2910B03D14E4}" type="sibTrans" cxnId="{C40F2F71-7593-4D4C-B260-6025667BAA3F}">
      <dgm:prSet/>
      <dgm:spPr/>
      <dgm:t>
        <a:bodyPr/>
        <a:lstStyle/>
        <a:p>
          <a:endParaRPr lang="en-US"/>
        </a:p>
      </dgm:t>
    </dgm:pt>
    <dgm:pt modelId="{D1107355-C4D1-45A8-ADFA-760490BE313D}">
      <dgm:prSet/>
      <dgm:spPr/>
      <dgm:t>
        <a:bodyPr/>
        <a:lstStyle/>
        <a:p>
          <a:r>
            <a:rPr lang="en-US" dirty="0"/>
            <a:t>Successfully modified existing compiler for a major language to produce verifiable executables</a:t>
          </a:r>
        </a:p>
      </dgm:t>
    </dgm:pt>
    <dgm:pt modelId="{04BD36A1-3D00-4887-855C-BE5EBF62AD14}" type="parTrans" cxnId="{FBA31A62-624D-44D6-9679-6A4E0D3C8FCE}">
      <dgm:prSet/>
      <dgm:spPr/>
      <dgm:t>
        <a:bodyPr/>
        <a:lstStyle/>
        <a:p>
          <a:endParaRPr lang="en-US"/>
        </a:p>
      </dgm:t>
    </dgm:pt>
    <dgm:pt modelId="{F7643BE5-682A-4C67-A210-F56D803BD2B5}" type="sibTrans" cxnId="{FBA31A62-624D-44D6-9679-6A4E0D3C8FCE}">
      <dgm:prSet/>
      <dgm:spPr/>
      <dgm:t>
        <a:bodyPr/>
        <a:lstStyle/>
        <a:p>
          <a:endParaRPr lang="en-US"/>
        </a:p>
      </dgm:t>
    </dgm:pt>
    <dgm:pt modelId="{2325D7C8-BB37-4096-BECB-14EBF3AC2F2F}" type="pres">
      <dgm:prSet presAssocID="{4B0EE283-80C1-4923-B7D0-02C83263CDDE}" presName="root" presStyleCnt="0">
        <dgm:presLayoutVars>
          <dgm:dir/>
          <dgm:resizeHandles val="exact"/>
        </dgm:presLayoutVars>
      </dgm:prSet>
      <dgm:spPr/>
    </dgm:pt>
    <dgm:pt modelId="{F3CCC4DF-15ED-42B8-AAD6-E188ED56CE0A}" type="pres">
      <dgm:prSet presAssocID="{259CF26A-F0B3-43B6-B2B4-326719E3AFDE}" presName="compNode" presStyleCnt="0"/>
      <dgm:spPr/>
    </dgm:pt>
    <dgm:pt modelId="{1EEBD581-089F-4DFC-A718-8B035AA226A1}" type="pres">
      <dgm:prSet presAssocID="{259CF26A-F0B3-43B6-B2B4-326719E3AFDE}" presName="bgRect" presStyleLbl="bgShp" presStyleIdx="0" presStyleCnt="3"/>
      <dgm:spPr/>
    </dgm:pt>
    <dgm:pt modelId="{A7E65859-6537-4C00-AC58-EBEEDF639DB6}" type="pres">
      <dgm:prSet presAssocID="{259CF26A-F0B3-43B6-B2B4-326719E3AF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35B9CF1-6BD2-4197-B792-58F30E61D13E}" type="pres">
      <dgm:prSet presAssocID="{259CF26A-F0B3-43B6-B2B4-326719E3AFDE}" presName="spaceRect" presStyleCnt="0"/>
      <dgm:spPr/>
    </dgm:pt>
    <dgm:pt modelId="{796B6CF7-FA8C-4093-AB25-87690C0673AB}" type="pres">
      <dgm:prSet presAssocID="{259CF26A-F0B3-43B6-B2B4-326719E3AFDE}" presName="parTx" presStyleLbl="revTx" presStyleIdx="0" presStyleCnt="3">
        <dgm:presLayoutVars>
          <dgm:chMax val="0"/>
          <dgm:chPref val="0"/>
        </dgm:presLayoutVars>
      </dgm:prSet>
      <dgm:spPr/>
    </dgm:pt>
    <dgm:pt modelId="{9116A3F0-F68C-4A0A-923F-3B1C15BB31BB}" type="pres">
      <dgm:prSet presAssocID="{83BEF925-E340-4687-BE7A-D8BD95440D39}" presName="sibTrans" presStyleCnt="0"/>
      <dgm:spPr/>
    </dgm:pt>
    <dgm:pt modelId="{551387F3-42F4-41B8-ADF7-E32F2550AD6E}" type="pres">
      <dgm:prSet presAssocID="{2F59BF1F-5335-4310-8CF3-2460CBC0986B}" presName="compNode" presStyleCnt="0"/>
      <dgm:spPr/>
    </dgm:pt>
    <dgm:pt modelId="{BD0FDD8A-91D6-4429-9EB8-BB9F2490D221}" type="pres">
      <dgm:prSet presAssocID="{2F59BF1F-5335-4310-8CF3-2460CBC0986B}" presName="bgRect" presStyleLbl="bgShp" presStyleIdx="1" presStyleCnt="3"/>
      <dgm:spPr/>
    </dgm:pt>
    <dgm:pt modelId="{035F77D0-9428-4C64-9054-6D04492EFA8E}" type="pres">
      <dgm:prSet presAssocID="{2F59BF1F-5335-4310-8CF3-2460CBC098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and gear"/>
        </a:ext>
      </dgm:extLst>
    </dgm:pt>
    <dgm:pt modelId="{0120492E-52D1-4004-8246-9B5D07076F17}" type="pres">
      <dgm:prSet presAssocID="{2F59BF1F-5335-4310-8CF3-2460CBC0986B}" presName="spaceRect" presStyleCnt="0"/>
      <dgm:spPr/>
    </dgm:pt>
    <dgm:pt modelId="{193F83B4-0210-4CAC-AB03-0E891028A8FF}" type="pres">
      <dgm:prSet presAssocID="{2F59BF1F-5335-4310-8CF3-2460CBC0986B}" presName="parTx" presStyleLbl="revTx" presStyleIdx="1" presStyleCnt="3">
        <dgm:presLayoutVars>
          <dgm:chMax val="0"/>
          <dgm:chPref val="0"/>
        </dgm:presLayoutVars>
      </dgm:prSet>
      <dgm:spPr/>
    </dgm:pt>
    <dgm:pt modelId="{02084645-77D2-4AA3-A715-0C45AD2E9050}" type="pres">
      <dgm:prSet presAssocID="{95C48C76-5F52-45FF-B7FB-2910B03D14E4}" presName="sibTrans" presStyleCnt="0"/>
      <dgm:spPr/>
    </dgm:pt>
    <dgm:pt modelId="{FAFD8B71-1AD5-4750-A565-A0ECA9A5C50C}" type="pres">
      <dgm:prSet presAssocID="{D1107355-C4D1-45A8-ADFA-760490BE313D}" presName="compNode" presStyleCnt="0"/>
      <dgm:spPr/>
    </dgm:pt>
    <dgm:pt modelId="{A2C6CE1E-F424-42F7-9754-65B09DD5B44D}" type="pres">
      <dgm:prSet presAssocID="{D1107355-C4D1-45A8-ADFA-760490BE313D}" presName="bgRect" presStyleLbl="bgShp" presStyleIdx="2" presStyleCnt="3"/>
      <dgm:spPr/>
    </dgm:pt>
    <dgm:pt modelId="{5228B0F4-3ADC-4694-972D-254B845D0981}" type="pres">
      <dgm:prSet presAssocID="{D1107355-C4D1-45A8-ADFA-760490BE31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0953C30-4357-4E84-9C22-2854F9BAB7D7}" type="pres">
      <dgm:prSet presAssocID="{D1107355-C4D1-45A8-ADFA-760490BE313D}" presName="spaceRect" presStyleCnt="0"/>
      <dgm:spPr/>
    </dgm:pt>
    <dgm:pt modelId="{DCE5F640-BDA2-41DC-8801-C9A0AA99AAC0}" type="pres">
      <dgm:prSet presAssocID="{D1107355-C4D1-45A8-ADFA-760490BE31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DE2D22-CB8C-4A84-B9DC-3A30EE57B62C}" type="presOf" srcId="{4B0EE283-80C1-4923-B7D0-02C83263CDDE}" destId="{2325D7C8-BB37-4096-BECB-14EBF3AC2F2F}" srcOrd="0" destOrd="0" presId="urn:microsoft.com/office/officeart/2018/2/layout/IconVerticalSolidList"/>
    <dgm:cxn modelId="{FBA31A62-624D-44D6-9679-6A4E0D3C8FCE}" srcId="{4B0EE283-80C1-4923-B7D0-02C83263CDDE}" destId="{D1107355-C4D1-45A8-ADFA-760490BE313D}" srcOrd="2" destOrd="0" parTransId="{04BD36A1-3D00-4887-855C-BE5EBF62AD14}" sibTransId="{F7643BE5-682A-4C67-A210-F56D803BD2B5}"/>
    <dgm:cxn modelId="{C40F2F71-7593-4D4C-B260-6025667BAA3F}" srcId="{4B0EE283-80C1-4923-B7D0-02C83263CDDE}" destId="{2F59BF1F-5335-4310-8CF3-2460CBC0986B}" srcOrd="1" destOrd="0" parTransId="{632A5C1E-B821-4D49-8EB3-12187C517C49}" sibTransId="{95C48C76-5F52-45FF-B7FB-2910B03D14E4}"/>
    <dgm:cxn modelId="{02F200AC-9CC6-49E5-9404-F0FF1372F922}" type="presOf" srcId="{2F59BF1F-5335-4310-8CF3-2460CBC0986B}" destId="{193F83B4-0210-4CAC-AB03-0E891028A8FF}" srcOrd="0" destOrd="0" presId="urn:microsoft.com/office/officeart/2018/2/layout/IconVerticalSolidList"/>
    <dgm:cxn modelId="{BED19FAF-DE30-4F4A-BBE1-C2CCF39666B3}" type="presOf" srcId="{259CF26A-F0B3-43B6-B2B4-326719E3AFDE}" destId="{796B6CF7-FA8C-4093-AB25-87690C0673AB}" srcOrd="0" destOrd="0" presId="urn:microsoft.com/office/officeart/2018/2/layout/IconVerticalSolidList"/>
    <dgm:cxn modelId="{56CAA4B7-BD3F-491F-AEE4-03A020FD51EF}" type="presOf" srcId="{D1107355-C4D1-45A8-ADFA-760490BE313D}" destId="{DCE5F640-BDA2-41DC-8801-C9A0AA99AAC0}" srcOrd="0" destOrd="0" presId="urn:microsoft.com/office/officeart/2018/2/layout/IconVerticalSolidList"/>
    <dgm:cxn modelId="{0F2338CE-D9E5-4254-8DE2-FBBDD8AFC38F}" srcId="{4B0EE283-80C1-4923-B7D0-02C83263CDDE}" destId="{259CF26A-F0B3-43B6-B2B4-326719E3AFDE}" srcOrd="0" destOrd="0" parTransId="{7C5B8036-293E-448E-B6CA-2248DF2C4617}" sibTransId="{83BEF925-E340-4687-BE7A-D8BD95440D39}"/>
    <dgm:cxn modelId="{39C9D663-6D47-4C4D-875A-9064BD5140C5}" type="presParOf" srcId="{2325D7C8-BB37-4096-BECB-14EBF3AC2F2F}" destId="{F3CCC4DF-15ED-42B8-AAD6-E188ED56CE0A}" srcOrd="0" destOrd="0" presId="urn:microsoft.com/office/officeart/2018/2/layout/IconVerticalSolidList"/>
    <dgm:cxn modelId="{0025A07C-8336-4C0A-835C-61DA630E1992}" type="presParOf" srcId="{F3CCC4DF-15ED-42B8-AAD6-E188ED56CE0A}" destId="{1EEBD581-089F-4DFC-A718-8B035AA226A1}" srcOrd="0" destOrd="0" presId="urn:microsoft.com/office/officeart/2018/2/layout/IconVerticalSolidList"/>
    <dgm:cxn modelId="{CE38E16C-9D65-411A-A044-B03E5DA347B8}" type="presParOf" srcId="{F3CCC4DF-15ED-42B8-AAD6-E188ED56CE0A}" destId="{A7E65859-6537-4C00-AC58-EBEEDF639DB6}" srcOrd="1" destOrd="0" presId="urn:microsoft.com/office/officeart/2018/2/layout/IconVerticalSolidList"/>
    <dgm:cxn modelId="{B421E20F-C5DB-4257-B3CF-11A4EB8B5A17}" type="presParOf" srcId="{F3CCC4DF-15ED-42B8-AAD6-E188ED56CE0A}" destId="{335B9CF1-6BD2-4197-B792-58F30E61D13E}" srcOrd="2" destOrd="0" presId="urn:microsoft.com/office/officeart/2018/2/layout/IconVerticalSolidList"/>
    <dgm:cxn modelId="{CC74BFC8-FE29-4D12-AC75-76FC2FD7B472}" type="presParOf" srcId="{F3CCC4DF-15ED-42B8-AAD6-E188ED56CE0A}" destId="{796B6CF7-FA8C-4093-AB25-87690C0673AB}" srcOrd="3" destOrd="0" presId="urn:microsoft.com/office/officeart/2018/2/layout/IconVerticalSolidList"/>
    <dgm:cxn modelId="{5DF7ED7F-30D3-4151-9E28-80A393A38ED5}" type="presParOf" srcId="{2325D7C8-BB37-4096-BECB-14EBF3AC2F2F}" destId="{9116A3F0-F68C-4A0A-923F-3B1C15BB31BB}" srcOrd="1" destOrd="0" presId="urn:microsoft.com/office/officeart/2018/2/layout/IconVerticalSolidList"/>
    <dgm:cxn modelId="{89DD8E4F-6FDB-4CA7-A7F3-F2FA1F5EE16E}" type="presParOf" srcId="{2325D7C8-BB37-4096-BECB-14EBF3AC2F2F}" destId="{551387F3-42F4-41B8-ADF7-E32F2550AD6E}" srcOrd="2" destOrd="0" presId="urn:microsoft.com/office/officeart/2018/2/layout/IconVerticalSolidList"/>
    <dgm:cxn modelId="{EF5C4192-65DF-49DF-B6DE-11EABB52AD0F}" type="presParOf" srcId="{551387F3-42F4-41B8-ADF7-E32F2550AD6E}" destId="{BD0FDD8A-91D6-4429-9EB8-BB9F2490D221}" srcOrd="0" destOrd="0" presId="urn:microsoft.com/office/officeart/2018/2/layout/IconVerticalSolidList"/>
    <dgm:cxn modelId="{DF63F1C8-3A14-4B35-B60A-97B43EAA046E}" type="presParOf" srcId="{551387F3-42F4-41B8-ADF7-E32F2550AD6E}" destId="{035F77D0-9428-4C64-9054-6D04492EFA8E}" srcOrd="1" destOrd="0" presId="urn:microsoft.com/office/officeart/2018/2/layout/IconVerticalSolidList"/>
    <dgm:cxn modelId="{FD40E8F4-FF9E-4010-80A5-C4F7C7B92DFB}" type="presParOf" srcId="{551387F3-42F4-41B8-ADF7-E32F2550AD6E}" destId="{0120492E-52D1-4004-8246-9B5D07076F17}" srcOrd="2" destOrd="0" presId="urn:microsoft.com/office/officeart/2018/2/layout/IconVerticalSolidList"/>
    <dgm:cxn modelId="{69C8F14D-A088-49EB-83D6-B94E31F939D2}" type="presParOf" srcId="{551387F3-42F4-41B8-ADF7-E32F2550AD6E}" destId="{193F83B4-0210-4CAC-AB03-0E891028A8FF}" srcOrd="3" destOrd="0" presId="urn:microsoft.com/office/officeart/2018/2/layout/IconVerticalSolidList"/>
    <dgm:cxn modelId="{88FC65AB-BCD8-4E83-B5C3-F7DA586EF355}" type="presParOf" srcId="{2325D7C8-BB37-4096-BECB-14EBF3AC2F2F}" destId="{02084645-77D2-4AA3-A715-0C45AD2E9050}" srcOrd="3" destOrd="0" presId="urn:microsoft.com/office/officeart/2018/2/layout/IconVerticalSolidList"/>
    <dgm:cxn modelId="{0F6E36F0-9D88-4F86-A3FB-3B3D521A95D3}" type="presParOf" srcId="{2325D7C8-BB37-4096-BECB-14EBF3AC2F2F}" destId="{FAFD8B71-1AD5-4750-A565-A0ECA9A5C50C}" srcOrd="4" destOrd="0" presId="urn:microsoft.com/office/officeart/2018/2/layout/IconVerticalSolidList"/>
    <dgm:cxn modelId="{61F7B1F8-97C5-46D8-B6CF-D453853D36F8}" type="presParOf" srcId="{FAFD8B71-1AD5-4750-A565-A0ECA9A5C50C}" destId="{A2C6CE1E-F424-42F7-9754-65B09DD5B44D}" srcOrd="0" destOrd="0" presId="urn:microsoft.com/office/officeart/2018/2/layout/IconVerticalSolidList"/>
    <dgm:cxn modelId="{679BC462-8999-4CF1-A8A9-ED9775B8E1EA}" type="presParOf" srcId="{FAFD8B71-1AD5-4750-A565-A0ECA9A5C50C}" destId="{5228B0F4-3ADC-4694-972D-254B845D0981}" srcOrd="1" destOrd="0" presId="urn:microsoft.com/office/officeart/2018/2/layout/IconVerticalSolidList"/>
    <dgm:cxn modelId="{09CCB719-E49D-475A-9A00-7A84F065A311}" type="presParOf" srcId="{FAFD8B71-1AD5-4750-A565-A0ECA9A5C50C}" destId="{00953C30-4357-4E84-9C22-2854F9BAB7D7}" srcOrd="2" destOrd="0" presId="urn:microsoft.com/office/officeart/2018/2/layout/IconVerticalSolidList"/>
    <dgm:cxn modelId="{D117095B-ED95-41B6-B045-23FE8CA105D6}" type="presParOf" srcId="{FAFD8B71-1AD5-4750-A565-A0ECA9A5C50C}" destId="{DCE5F640-BDA2-41DC-8801-C9A0AA99AA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AAC004-5A05-4D68-BEB8-33C697B4E60E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58EAE5-BA11-49CD-94AE-4FCBFCC420BD}">
      <dgm:prSet/>
      <dgm:spPr/>
      <dgm:t>
        <a:bodyPr/>
        <a:lstStyle/>
        <a:p>
          <a:r>
            <a:rPr lang="en-US"/>
            <a:t>Decidable Subtyping</a:t>
          </a:r>
        </a:p>
      </dgm:t>
    </dgm:pt>
    <dgm:pt modelId="{3A2AD9B6-D9B0-4AB4-AE98-28F0C532D9BA}" type="parTrans" cxnId="{7E575559-7E93-4AC2-8C7D-8045FC7C9E32}">
      <dgm:prSet/>
      <dgm:spPr/>
      <dgm:t>
        <a:bodyPr/>
        <a:lstStyle/>
        <a:p>
          <a:endParaRPr lang="en-US" sz="2000"/>
        </a:p>
      </dgm:t>
    </dgm:pt>
    <dgm:pt modelId="{FA38EC2C-4EF5-4F8B-BDA5-3E82DED4A91B}" type="sibTrans" cxnId="{7E575559-7E93-4AC2-8C7D-8045FC7C9E32}">
      <dgm:prSet/>
      <dgm:spPr/>
      <dgm:t>
        <a:bodyPr/>
        <a:lstStyle/>
        <a:p>
          <a:endParaRPr lang="en-US"/>
        </a:p>
      </dgm:t>
    </dgm:pt>
    <dgm:pt modelId="{EF727BA1-5F3A-43E2-A3B0-42E2AED21783}">
      <dgm:prSet/>
      <dgm:spPr/>
      <dgm:t>
        <a:bodyPr/>
        <a:lstStyle/>
        <a:p>
          <a:r>
            <a:rPr lang="en-US" dirty="0"/>
            <a:t>Computable Joins</a:t>
          </a:r>
        </a:p>
      </dgm:t>
    </dgm:pt>
    <dgm:pt modelId="{A3F3433C-16A3-403C-B1AB-E7A85AA891AC}" type="parTrans" cxnId="{8DDF5C82-7CF0-42B8-9703-9AFD8AA0E4FF}">
      <dgm:prSet/>
      <dgm:spPr/>
      <dgm:t>
        <a:bodyPr/>
        <a:lstStyle/>
        <a:p>
          <a:endParaRPr lang="en-US" sz="2000"/>
        </a:p>
      </dgm:t>
    </dgm:pt>
    <dgm:pt modelId="{3D9E09D3-FD8A-4C92-9EA1-C972E462ECF2}" type="sibTrans" cxnId="{8DDF5C82-7CF0-42B8-9703-9AFD8AA0E4FF}">
      <dgm:prSet/>
      <dgm:spPr/>
      <dgm:t>
        <a:bodyPr/>
        <a:lstStyle/>
        <a:p>
          <a:endParaRPr lang="en-US"/>
        </a:p>
      </dgm:t>
    </dgm:pt>
    <dgm:pt modelId="{87CC2B8C-1926-4DC5-AA6D-55EEDD00F30F}">
      <dgm:prSet/>
      <dgm:spPr/>
      <dgm:t>
        <a:bodyPr/>
        <a:lstStyle/>
        <a:p>
          <a:r>
            <a:rPr lang="en-US" dirty="0"/>
            <a:t>Complete</a:t>
          </a:r>
          <a:br>
            <a:rPr lang="en-US" dirty="0"/>
          </a:br>
          <a:r>
            <a:rPr lang="en-US" dirty="0"/>
            <a:t>Loop-Invariant Inference</a:t>
          </a:r>
        </a:p>
      </dgm:t>
    </dgm:pt>
    <dgm:pt modelId="{127F1F03-1B90-4095-B37B-93F55B4E068B}" type="parTrans" cxnId="{472F1453-BE8B-4331-A9D9-5821D0BAAC95}">
      <dgm:prSet/>
      <dgm:spPr/>
      <dgm:t>
        <a:bodyPr/>
        <a:lstStyle/>
        <a:p>
          <a:endParaRPr lang="en-US" sz="2000"/>
        </a:p>
      </dgm:t>
    </dgm:pt>
    <dgm:pt modelId="{011B926D-9403-449F-8D50-8A9769CEBF16}" type="sibTrans" cxnId="{472F1453-BE8B-4331-A9D9-5821D0BAAC95}">
      <dgm:prSet/>
      <dgm:spPr/>
      <dgm:t>
        <a:bodyPr/>
        <a:lstStyle/>
        <a:p>
          <a:endParaRPr lang="en-US"/>
        </a:p>
      </dgm:t>
    </dgm:pt>
    <dgm:pt modelId="{43F34F56-8699-4594-923E-3CE572787BA3}" type="pres">
      <dgm:prSet presAssocID="{99AAC004-5A05-4D68-BEB8-33C697B4E60E}" presName="outerComposite" presStyleCnt="0">
        <dgm:presLayoutVars>
          <dgm:chMax val="5"/>
          <dgm:dir/>
          <dgm:resizeHandles val="exact"/>
        </dgm:presLayoutVars>
      </dgm:prSet>
      <dgm:spPr/>
    </dgm:pt>
    <dgm:pt modelId="{C16AD535-D500-4E3D-9FDA-D11E5402D553}" type="pres">
      <dgm:prSet presAssocID="{99AAC004-5A05-4D68-BEB8-33C697B4E60E}" presName="dummyMaxCanvas" presStyleCnt="0">
        <dgm:presLayoutVars/>
      </dgm:prSet>
      <dgm:spPr/>
    </dgm:pt>
    <dgm:pt modelId="{2EBBC84D-3AB4-46E6-BEA6-22C9A82C9C81}" type="pres">
      <dgm:prSet presAssocID="{99AAC004-5A05-4D68-BEB8-33C697B4E60E}" presName="ThreeNodes_1" presStyleLbl="node1" presStyleIdx="0" presStyleCnt="3">
        <dgm:presLayoutVars>
          <dgm:bulletEnabled val="1"/>
        </dgm:presLayoutVars>
      </dgm:prSet>
      <dgm:spPr/>
    </dgm:pt>
    <dgm:pt modelId="{9A2A550D-816C-4C1E-826C-D844C1902698}" type="pres">
      <dgm:prSet presAssocID="{99AAC004-5A05-4D68-BEB8-33C697B4E60E}" presName="ThreeNodes_2" presStyleLbl="node1" presStyleIdx="1" presStyleCnt="3">
        <dgm:presLayoutVars>
          <dgm:bulletEnabled val="1"/>
        </dgm:presLayoutVars>
      </dgm:prSet>
      <dgm:spPr/>
    </dgm:pt>
    <dgm:pt modelId="{55115D27-D2C1-4C01-9C0D-55FFCB3D6C61}" type="pres">
      <dgm:prSet presAssocID="{99AAC004-5A05-4D68-BEB8-33C697B4E60E}" presName="ThreeNodes_3" presStyleLbl="node1" presStyleIdx="2" presStyleCnt="3">
        <dgm:presLayoutVars>
          <dgm:bulletEnabled val="1"/>
        </dgm:presLayoutVars>
      </dgm:prSet>
      <dgm:spPr/>
    </dgm:pt>
    <dgm:pt modelId="{BAC2142D-4DE7-4B0C-BEC3-C86DD4E132D6}" type="pres">
      <dgm:prSet presAssocID="{99AAC004-5A05-4D68-BEB8-33C697B4E60E}" presName="ThreeConn_1-2" presStyleLbl="fgAccFollowNode1" presStyleIdx="0" presStyleCnt="2">
        <dgm:presLayoutVars>
          <dgm:bulletEnabled val="1"/>
        </dgm:presLayoutVars>
      </dgm:prSet>
      <dgm:spPr/>
    </dgm:pt>
    <dgm:pt modelId="{0C0C1F43-3C76-4ECD-AE74-A083C49641B9}" type="pres">
      <dgm:prSet presAssocID="{99AAC004-5A05-4D68-BEB8-33C697B4E60E}" presName="ThreeConn_2-3" presStyleLbl="fgAccFollowNode1" presStyleIdx="1" presStyleCnt="2">
        <dgm:presLayoutVars>
          <dgm:bulletEnabled val="1"/>
        </dgm:presLayoutVars>
      </dgm:prSet>
      <dgm:spPr/>
    </dgm:pt>
    <dgm:pt modelId="{81607D61-2EF1-443F-896C-B7AA122D4424}" type="pres">
      <dgm:prSet presAssocID="{99AAC004-5A05-4D68-BEB8-33C697B4E60E}" presName="ThreeNodes_1_text" presStyleLbl="node1" presStyleIdx="2" presStyleCnt="3">
        <dgm:presLayoutVars>
          <dgm:bulletEnabled val="1"/>
        </dgm:presLayoutVars>
      </dgm:prSet>
      <dgm:spPr/>
    </dgm:pt>
    <dgm:pt modelId="{DEEFA36E-2B30-42C1-9635-BE7227EB92DC}" type="pres">
      <dgm:prSet presAssocID="{99AAC004-5A05-4D68-BEB8-33C697B4E60E}" presName="ThreeNodes_2_text" presStyleLbl="node1" presStyleIdx="2" presStyleCnt="3">
        <dgm:presLayoutVars>
          <dgm:bulletEnabled val="1"/>
        </dgm:presLayoutVars>
      </dgm:prSet>
      <dgm:spPr/>
    </dgm:pt>
    <dgm:pt modelId="{838973F9-9D93-4961-AE60-1579F4CA1BBB}" type="pres">
      <dgm:prSet presAssocID="{99AAC004-5A05-4D68-BEB8-33C697B4E60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B5F5822-72BA-43C8-8820-E287E2055926}" type="presOf" srcId="{87CC2B8C-1926-4DC5-AA6D-55EEDD00F30F}" destId="{55115D27-D2C1-4C01-9C0D-55FFCB3D6C61}" srcOrd="0" destOrd="0" presId="urn:microsoft.com/office/officeart/2005/8/layout/vProcess5"/>
    <dgm:cxn modelId="{C1525627-6756-4ED0-8379-5BFD411AB47C}" type="presOf" srcId="{99AAC004-5A05-4D68-BEB8-33C697B4E60E}" destId="{43F34F56-8699-4594-923E-3CE572787BA3}" srcOrd="0" destOrd="0" presId="urn:microsoft.com/office/officeart/2005/8/layout/vProcess5"/>
    <dgm:cxn modelId="{EA5A3934-116F-436B-9F70-2D1531AA56CE}" type="presOf" srcId="{87CC2B8C-1926-4DC5-AA6D-55EEDD00F30F}" destId="{838973F9-9D93-4961-AE60-1579F4CA1BBB}" srcOrd="1" destOrd="0" presId="urn:microsoft.com/office/officeart/2005/8/layout/vProcess5"/>
    <dgm:cxn modelId="{472F1453-BE8B-4331-A9D9-5821D0BAAC95}" srcId="{99AAC004-5A05-4D68-BEB8-33C697B4E60E}" destId="{87CC2B8C-1926-4DC5-AA6D-55EEDD00F30F}" srcOrd="2" destOrd="0" parTransId="{127F1F03-1B90-4095-B37B-93F55B4E068B}" sibTransId="{011B926D-9403-449F-8D50-8A9769CEBF16}"/>
    <dgm:cxn modelId="{0EEAC074-2EA0-4D65-B5EB-A008907F33CD}" type="presOf" srcId="{FD58EAE5-BA11-49CD-94AE-4FCBFCC420BD}" destId="{2EBBC84D-3AB4-46E6-BEA6-22C9A82C9C81}" srcOrd="0" destOrd="0" presId="urn:microsoft.com/office/officeart/2005/8/layout/vProcess5"/>
    <dgm:cxn modelId="{7E575559-7E93-4AC2-8C7D-8045FC7C9E32}" srcId="{99AAC004-5A05-4D68-BEB8-33C697B4E60E}" destId="{FD58EAE5-BA11-49CD-94AE-4FCBFCC420BD}" srcOrd="0" destOrd="0" parTransId="{3A2AD9B6-D9B0-4AB4-AE98-28F0C532D9BA}" sibTransId="{FA38EC2C-4EF5-4F8B-BDA5-3E82DED4A91B}"/>
    <dgm:cxn modelId="{8DDF5C82-7CF0-42B8-9703-9AFD8AA0E4FF}" srcId="{99AAC004-5A05-4D68-BEB8-33C697B4E60E}" destId="{EF727BA1-5F3A-43E2-A3B0-42E2AED21783}" srcOrd="1" destOrd="0" parTransId="{A3F3433C-16A3-403C-B1AB-E7A85AA891AC}" sibTransId="{3D9E09D3-FD8A-4C92-9EA1-C972E462ECF2}"/>
    <dgm:cxn modelId="{32194783-B81A-4860-A577-2DF829AA481A}" type="presOf" srcId="{FA38EC2C-4EF5-4F8B-BDA5-3E82DED4A91B}" destId="{BAC2142D-4DE7-4B0C-BEC3-C86DD4E132D6}" srcOrd="0" destOrd="0" presId="urn:microsoft.com/office/officeart/2005/8/layout/vProcess5"/>
    <dgm:cxn modelId="{0100AD85-FEFF-40BF-B3C9-8CF805E5F9B3}" type="presOf" srcId="{3D9E09D3-FD8A-4C92-9EA1-C972E462ECF2}" destId="{0C0C1F43-3C76-4ECD-AE74-A083C49641B9}" srcOrd="0" destOrd="0" presId="urn:microsoft.com/office/officeart/2005/8/layout/vProcess5"/>
    <dgm:cxn modelId="{E8E1F79E-1BD3-43DF-8D55-453A8D00FAC0}" type="presOf" srcId="{FD58EAE5-BA11-49CD-94AE-4FCBFCC420BD}" destId="{81607D61-2EF1-443F-896C-B7AA122D4424}" srcOrd="1" destOrd="0" presId="urn:microsoft.com/office/officeart/2005/8/layout/vProcess5"/>
    <dgm:cxn modelId="{0CDD76C4-C4D0-4FB7-B83A-69E2455855D7}" type="presOf" srcId="{EF727BA1-5F3A-43E2-A3B0-42E2AED21783}" destId="{9A2A550D-816C-4C1E-826C-D844C1902698}" srcOrd="0" destOrd="0" presId="urn:microsoft.com/office/officeart/2005/8/layout/vProcess5"/>
    <dgm:cxn modelId="{084C6CCA-0152-4EB2-B4BE-11D8F48A30AE}" type="presOf" srcId="{EF727BA1-5F3A-43E2-A3B0-42E2AED21783}" destId="{DEEFA36E-2B30-42C1-9635-BE7227EB92DC}" srcOrd="1" destOrd="0" presId="urn:microsoft.com/office/officeart/2005/8/layout/vProcess5"/>
    <dgm:cxn modelId="{86D94609-E3CA-4B95-9D46-E00329CD99BB}" type="presParOf" srcId="{43F34F56-8699-4594-923E-3CE572787BA3}" destId="{C16AD535-D500-4E3D-9FDA-D11E5402D553}" srcOrd="0" destOrd="0" presId="urn:microsoft.com/office/officeart/2005/8/layout/vProcess5"/>
    <dgm:cxn modelId="{348291EC-3C42-4D63-BE57-93514D5FCDE0}" type="presParOf" srcId="{43F34F56-8699-4594-923E-3CE572787BA3}" destId="{2EBBC84D-3AB4-46E6-BEA6-22C9A82C9C81}" srcOrd="1" destOrd="0" presId="urn:microsoft.com/office/officeart/2005/8/layout/vProcess5"/>
    <dgm:cxn modelId="{2BA001EF-3B2A-49C5-A914-B39E3208DFF7}" type="presParOf" srcId="{43F34F56-8699-4594-923E-3CE572787BA3}" destId="{9A2A550D-816C-4C1E-826C-D844C1902698}" srcOrd="2" destOrd="0" presId="urn:microsoft.com/office/officeart/2005/8/layout/vProcess5"/>
    <dgm:cxn modelId="{966B8BBA-4687-4F9E-9333-BA3EBD783D1F}" type="presParOf" srcId="{43F34F56-8699-4594-923E-3CE572787BA3}" destId="{55115D27-D2C1-4C01-9C0D-55FFCB3D6C61}" srcOrd="3" destOrd="0" presId="urn:microsoft.com/office/officeart/2005/8/layout/vProcess5"/>
    <dgm:cxn modelId="{C56275B7-3497-46DA-847A-BE2A880CC4F4}" type="presParOf" srcId="{43F34F56-8699-4594-923E-3CE572787BA3}" destId="{BAC2142D-4DE7-4B0C-BEC3-C86DD4E132D6}" srcOrd="4" destOrd="0" presId="urn:microsoft.com/office/officeart/2005/8/layout/vProcess5"/>
    <dgm:cxn modelId="{0C301463-F70B-4EC4-87BF-F0DB5B17B850}" type="presParOf" srcId="{43F34F56-8699-4594-923E-3CE572787BA3}" destId="{0C0C1F43-3C76-4ECD-AE74-A083C49641B9}" srcOrd="5" destOrd="0" presId="urn:microsoft.com/office/officeart/2005/8/layout/vProcess5"/>
    <dgm:cxn modelId="{883CFEF0-F506-4166-BA36-4DF726ECCA24}" type="presParOf" srcId="{43F34F56-8699-4594-923E-3CE572787BA3}" destId="{81607D61-2EF1-443F-896C-B7AA122D4424}" srcOrd="6" destOrd="0" presId="urn:microsoft.com/office/officeart/2005/8/layout/vProcess5"/>
    <dgm:cxn modelId="{B3625415-47A0-45DE-AC1A-022CD2E6D0AF}" type="presParOf" srcId="{43F34F56-8699-4594-923E-3CE572787BA3}" destId="{DEEFA36E-2B30-42C1-9635-BE7227EB92DC}" srcOrd="7" destOrd="0" presId="urn:microsoft.com/office/officeart/2005/8/layout/vProcess5"/>
    <dgm:cxn modelId="{1BA81C6F-C51F-4D3E-9EDD-93B4DAA3FFED}" type="presParOf" srcId="{43F34F56-8699-4594-923E-3CE572787BA3}" destId="{838973F9-9D93-4961-AE60-1579F4CA1BB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D581-089F-4DFC-A718-8B035AA226A1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65859-6537-4C00-AC58-EBEEDF639DB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6CF7-FA8C-4093-AB25-87690C0673AB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Laid the foundations for</a:t>
          </a:r>
          <a:br>
            <a:rPr lang="en-US" sz="2400" kern="1200" dirty="0"/>
          </a:br>
          <a:r>
            <a:rPr lang="en-US" sz="2400" kern="1200" dirty="0"/>
            <a:t>Typed Assembly Languages (TALs)</a:t>
          </a:r>
        </a:p>
      </dsp:txBody>
      <dsp:txXfrm>
        <a:off x="1689780" y="625"/>
        <a:ext cx="4892774" cy="1463013"/>
      </dsp:txXfrm>
    </dsp:sp>
    <dsp:sp modelId="{BD0FDD8A-91D6-4429-9EB8-BB9F2490D221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F77D0-9428-4C64-9054-6D04492EFA8E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83B4-0210-4CAC-AB03-0E891028A8F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Identified first major challenges and initial solution strategies</a:t>
          </a:r>
        </a:p>
      </dsp:txBody>
      <dsp:txXfrm>
        <a:off x="1689780" y="1829392"/>
        <a:ext cx="4892774" cy="1463013"/>
      </dsp:txXfrm>
    </dsp:sp>
    <dsp:sp modelId="{A2C6CE1E-F424-42F7-9754-65B09DD5B44D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8B0F4-3ADC-4694-972D-254B845D0981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5F640-BDA2-41DC-8801-C9A0AA99AAC0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Compiled an expressive academic language to an independently verifiable executable format</a:t>
          </a:r>
        </a:p>
      </dsp:txBody>
      <dsp:txXfrm>
        <a:off x="1689780" y="3658159"/>
        <a:ext cx="4892774" cy="1463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D581-089F-4DFC-A718-8B035AA226A1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65859-6537-4C00-AC58-EBEEDF639DB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6CF7-FA8C-4093-AB25-87690C0673AB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Goal: Compile a major language (e.g. Java) to an independently verifiable executable format</a:t>
          </a:r>
        </a:p>
      </dsp:txBody>
      <dsp:txXfrm>
        <a:off x="1689780" y="625"/>
        <a:ext cx="4892774" cy="1463013"/>
      </dsp:txXfrm>
    </dsp:sp>
    <dsp:sp modelId="{BD0FDD8A-91D6-4429-9EB8-BB9F2490D221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F77D0-9428-4C64-9054-6D04492EFA8E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83B4-0210-4CAC-AB03-0E891028A8F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Explored many interesting ideas and extensions to prior methods</a:t>
          </a:r>
        </a:p>
      </dsp:txBody>
      <dsp:txXfrm>
        <a:off x="1689780" y="1829392"/>
        <a:ext cx="4892774" cy="1463013"/>
      </dsp:txXfrm>
    </dsp:sp>
    <dsp:sp modelId="{A2C6CE1E-F424-42F7-9754-65B09DD5B44D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8B0F4-3ADC-4694-972D-254B845D0981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5F640-BDA2-41DC-8801-C9A0AA99AAC0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Kept running into problems and making major concessions</a:t>
          </a:r>
        </a:p>
      </dsp:txBody>
      <dsp:txXfrm>
        <a:off x="1689780" y="3658159"/>
        <a:ext cx="4892774" cy="1463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BD581-089F-4DFC-A718-8B035AA226A1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65859-6537-4C00-AC58-EBEEDF639DB6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B6CF7-FA8C-4093-AB25-87690C0673AB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Reexamined foundations for</a:t>
          </a:r>
          <a:br>
            <a:rPr lang="en-US" sz="2500" kern="1200" dirty="0"/>
          </a:br>
          <a:r>
            <a:rPr lang="en-US" sz="2500" kern="1200" dirty="0"/>
            <a:t>typed assembly languages</a:t>
          </a:r>
        </a:p>
      </dsp:txBody>
      <dsp:txXfrm>
        <a:off x="1689780" y="625"/>
        <a:ext cx="4892774" cy="1463013"/>
      </dsp:txXfrm>
    </dsp:sp>
    <dsp:sp modelId="{BD0FDD8A-91D6-4429-9EB8-BB9F2490D221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F77D0-9428-4C64-9054-6D04492EFA8E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F83B4-0210-4CAC-AB03-0E891028A8FF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Identified new high-level methods for expressing program invariants</a:t>
          </a:r>
        </a:p>
      </dsp:txBody>
      <dsp:txXfrm>
        <a:off x="1689780" y="1829392"/>
        <a:ext cx="4892774" cy="1463013"/>
      </dsp:txXfrm>
    </dsp:sp>
    <dsp:sp modelId="{A2C6CE1E-F424-42F7-9754-65B09DD5B44D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8B0F4-3ADC-4694-972D-254B845D0981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5F640-BDA2-41DC-8801-C9A0AA99AAC0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Successfully modified existing compiler for a major language to produce verifiable executables</a:t>
          </a:r>
        </a:p>
      </dsp:txBody>
      <dsp:txXfrm>
        <a:off x="1689780" y="3658159"/>
        <a:ext cx="4892774" cy="1463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BC84D-3AB4-46E6-BEA6-22C9A82C9C81}">
      <dsp:nvSpPr>
        <dsp:cNvPr id="0" name=""/>
        <dsp:cNvSpPr/>
      </dsp:nvSpPr>
      <dsp:spPr>
        <a:xfrm>
          <a:off x="0" y="0"/>
          <a:ext cx="5839520" cy="11358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Decidable Subtyping</a:t>
          </a:r>
        </a:p>
      </dsp:txBody>
      <dsp:txXfrm>
        <a:off x="33267" y="33267"/>
        <a:ext cx="4613878" cy="1069290"/>
      </dsp:txXfrm>
    </dsp:sp>
    <dsp:sp modelId="{9A2A550D-816C-4C1E-826C-D844C1902698}">
      <dsp:nvSpPr>
        <dsp:cNvPr id="0" name=""/>
        <dsp:cNvSpPr/>
      </dsp:nvSpPr>
      <dsp:spPr>
        <a:xfrm>
          <a:off x="515251" y="1325127"/>
          <a:ext cx="5839520" cy="11358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Computable Joins</a:t>
          </a:r>
        </a:p>
      </dsp:txBody>
      <dsp:txXfrm>
        <a:off x="548518" y="1358394"/>
        <a:ext cx="4519449" cy="1069290"/>
      </dsp:txXfrm>
    </dsp:sp>
    <dsp:sp modelId="{55115D27-D2C1-4C01-9C0D-55FFCB3D6C61}">
      <dsp:nvSpPr>
        <dsp:cNvPr id="0" name=""/>
        <dsp:cNvSpPr/>
      </dsp:nvSpPr>
      <dsp:spPr>
        <a:xfrm>
          <a:off x="1030503" y="2650255"/>
          <a:ext cx="5839520" cy="11358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Complete</a:t>
          </a:r>
          <a:br>
            <a:rPr lang="en-US" sz="3100" kern="1200" dirty="0"/>
          </a:br>
          <a:r>
            <a:rPr lang="en-US" sz="3100" kern="1200" dirty="0"/>
            <a:t>Loop-Invariant Inference</a:t>
          </a:r>
        </a:p>
      </dsp:txBody>
      <dsp:txXfrm>
        <a:off x="1063770" y="2683522"/>
        <a:ext cx="4519449" cy="1069290"/>
      </dsp:txXfrm>
    </dsp:sp>
    <dsp:sp modelId="{BAC2142D-4DE7-4B0C-BEC3-C86DD4E132D6}">
      <dsp:nvSpPr>
        <dsp:cNvPr id="0" name=""/>
        <dsp:cNvSpPr/>
      </dsp:nvSpPr>
      <dsp:spPr>
        <a:xfrm>
          <a:off x="5101234" y="861333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267348" y="861333"/>
        <a:ext cx="406057" cy="555559"/>
      </dsp:txXfrm>
    </dsp:sp>
    <dsp:sp modelId="{0C0C1F43-3C76-4ECD-AE74-A083C49641B9}">
      <dsp:nvSpPr>
        <dsp:cNvPr id="0" name=""/>
        <dsp:cNvSpPr/>
      </dsp:nvSpPr>
      <dsp:spPr>
        <a:xfrm>
          <a:off x="5616486" y="2178889"/>
          <a:ext cx="738285" cy="738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782600" y="2178889"/>
        <a:ext cx="406057" cy="555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0:38.311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214.02393"/>
      <inkml:brushProperty name="anchorY" value="-678.96454"/>
      <inkml:brushProperty name="scaleFactor" value="0.5"/>
    </inkml:brush>
  </inkml:definitions>
  <inkml:trace contextRef="#ctx0" brushRef="#br0">1939 655 12384 0 0,'0'0'0'0'0,"0"0"1336"0"0,0 0-756 0 0,1 0 1298 0 0,3-2-781 0 0,0-6-301 0 0,2-4 127 0 0,0-2-543 0 0,-2-3 133 0 0,-2-1-65 0 0,-2-1 47 0 0,-3-4 593 0 0,-2-1-755 0 0,-1-1 265 0 0,-4-6 528 0 0,-7-2-211 0 0,-3-1-518 0 0,-3 2 171 0 0,-9 0 426 0 0,-2 2-726 0 0,-4 4 238 0 0,-2 3-82 0 0,-1 3-271 0 0,-11 1 190 0 0,-2 4-248 0 0,-1 2 122 0 0,1 4-32 0 0,2 2 6 0 0,-7 3 197 0 0,-10 5-84 0 0,-2 3-160 0 0,2 4-23 0 0,1 4-15 0 0,2 3-18 0 0,2 3 1 0 0,3 3 8 0 0,1 3-2 0 0,3 2 1 0 0,3 2 0 0 0,2 3-19 0 0,0 1 6 0 0,1 2-3 0 0,-10 10 0 0 0,1 1-93 0 0,4 2 110 0 0,4-1-121 0 0,4 0 36 0 0,5 0-12 0 0,3 1 0 0 0,3 2 75 0 0,5 1-97 0 0,-1 13-154 0 0,3 3 155 0 0,5 2 16 0 0,3-1-6 0 0,6-1-73 0 0,3 12 108 0 0,6 1-36 0 0,6-2 12 0 0,12 10 0 0 0,-2-54 0 0 0,10 30 0 0 0,-6-32 37 0 0,22 39 1 0 0,24 24-60 0 0,7-11 33 0 0,17-2-11 0 0,18-4 0 0 0,4-9 0 0 0,1-9 0 0 0,-3-11 0 0 0,-4-9 0 0 0,12-4 0 0 0,2-6 0 0 0,0-8 0 0 0,23-5 0 0 0,21-9 0 0 0,23-9 0 0 0,21-14 0 0 0,-8-7 0 0 0,-16-7 0 0 0,-17-6 0 0 0,-18-3 0 0 0,7-15 0 0 0,-12-4 0 0 0,-13-6 75 0 0,-13-4-97 0 0,-15-1 136 0 0,-10-3-69 0 0,-9 0-52 0 0,4-16 130 0 0,-10-2-155 0 0,-10-1 48 0 0,-47 61 68 0 0,18-46 0 0 0,-26 50 84 0 0,1 0-1 0 0,4-44 1 0 0,-9 42-116 0 0,0-3 0 0 0,-4-33 0 0 0,0 31 25 0 0,-11-53 0 0 0,6 52-9 0 0,-16-44 0 0 0,-20-28 46 0 0,-10 7-1 0 0,-9 3-94 0 0,-9 4-11 0 0,-6 5-3 0 0,-7 6-5 0 0,-4 7 0 0 0,-21 1 0 0 0,-4 11 0 0 0,-5 11-103 0 0,-1 14 133 0 0,2 13-138 0 0,-15 16-34 0 0,-12 18-112 0 0,7 10 172 0 0,15 7-115 0 0,19 3 18 0 0,21 0-2 0 0,63-20-770 0 0,-27 15 1 0 0,35-19 452 0 0,1 1-1 0 0,-15 14 1 0 0,9-7-14675 0 0,4 0-2215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2:27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27 964 14368 0 0,'-11'18'1109'0'0,"1"4"-577"0"0,6-16 2476 0 0,2-6-1197 0 0,4-13-651 0 0,8-24-789 0 0,55-73 1153 0 0,7-13-1272 0 0,-37 40-251 0 0,14-27-16 0 0,56-87 20 0 0,-43 87 510 0 0,-61 107-489 0 0,56-81 994 0 0,-57 84-1007 0 0,0-1-1 0 0,0 1 1 0 0,1 0 0 0 0,-1 0-1 0 0,0 0 1 0 0,0 0-1 0 0,0 0 1 0 0,0 0-1 0 0,0-1 1 0 0,0 1 0 0 0,0 0-1 0 0,1 0 1 0 0,-1 0-1 0 0,0 0 1 0 0,0 0-1 0 0,0 0 1 0 0,0 0 0 0 0,0 0-1 0 0,1 0 1 0 0,-1 0-1 0 0,0 0 1 0 0,0 0-1 0 0,0 0 1 0 0,0 0 0 0 0,0 0-1 0 0,1 0 1 0 0,-1 0-1 0 0,0 0 1 0 0,0 0-1 0 0,0 0 1 0 0,0 0 0 0 0,1 0-1 0 0,-1 0 1 0 0,0 0-1 0 0,0 0 1 0 0,0 0-1 0 0,0 0 1 0 0,0 0 0 0 0,1 0-1 0 0,-1 0 1 0 0,0 0-1 0 0,0 1 1 0 0,0-1-1 0 0,0 0 1 0 0,0 0 0 0 0,0 0-1 0 0,0 0 1 0 0,1 0-1 0 0,-1 0 1 0 0,0 1-1 0 0,0-1 1 0 0,0 0 0 0 0,0 0-1 0 0,0 0 1 0 0,0 0-1 0 0,0 0 1 0 0,0 1 0 0 0,0-1-1 0 0,0 0 1 0 0,4 19 192 0 0,-1 24-85 0 0,-10 37-69 0 0,1 6-22 0 0,2 16-4 0 0,0 36 14 0 0,4-133-37 0 0,1 22 55 0 0,0 0 0 0 0,2-1-1 0 0,1 1 1 0 0,13 46-1 0 0,-16-70-49 0 0,0-1-1 0 0,0 1 1 0 0,1-1-1 0 0,-1 1 1 0 0,0-1-1 0 0,1 0 1 0 0,0 1-1 0 0,-1-1 1 0 0,1 0-1 0 0,0 0 1 0 0,0 0-1 0 0,0 0 1 0 0,0-1-1 0 0,5 4 1 0 0,-6-5-6 0 0,1 1 0 0 0,-1 0 0 0 0,1-1 1 0 0,-1 0-1 0 0,1 1 0 0 0,-1-1 0 0 0,1 0 0 0 0,0 0 1 0 0,-1 0-1 0 0,1 0 0 0 0,-1 0 0 0 0,1 0 0 0 0,-1 0 1 0 0,1 0-1 0 0,-1-1 0 0 0,1 1 0 0 0,-1-1 0 0 0,1 1 0 0 0,-1-1 1 0 0,1 0-1 0 0,-1 1 0 0 0,1-1 0 0 0,-1 0 0 0 0,0 0 1 0 0,0 0-1 0 0,1 0 0 0 0,0-1 0 0 0,12-12-35 0 0,-1-1 0 0 0,19-27-1 0 0,-10 14 42 0 0,113-182-31 0 0,-107 163-32 0 0,24-44-59 0 0,65-101 70 0 0,-11 27 373 0 0,-97 153-312 0 0,-1 6-16 0 0,-5 8 2 0 0,-2 6 10 0 0,-1 7 12 0 0,0 1 1 0 0,-1 0 0 0 0,-1-1 0 0 0,-1 1 0 0 0,-5 20 0 0 0,-3 15-44 0 0,-10 54-64 0 0,-3 19 6 0 0,16-71 73 0 0,-12 107-36 0 0,18-131 33 0 0,2 0 0 0 0,1-1 0 0 0,6 47 0 0 0,-3-58 7 0 0,9 35 0 0 0,-10-45 0 0 0,-1-1 0 0 0,1 1 0 0 0,1-1 0 0 0,-1 0 0 0 0,1 0 0 0 0,0 0 0 0 0,0-1 0 0 0,6 7 0 0 0,-7-10-1 0 0,0 0 0 0 0,-1 0-1 0 0,1 0 1 0 0,0 0 0 0 0,0 0 0 0 0,0-1 0 0 0,1 1-1 0 0,-1-1 1 0 0,0 0 0 0 0,0 0 0 0 0,1 0-1 0 0,-1 0 1 0 0,0-1 0 0 0,1 1 0 0 0,-1-1-1 0 0,1 0 1 0 0,-1 0 0 0 0,1 0 0 0 0,-1-1 0 0 0,1 1-1 0 0,-1-1 1 0 0,0 0 0 0 0,1 0 0 0 0,-1 0-1 0 0,4-2 1 0 0,3-1-3 0 0,0-1 0 0 0,-1 0 0 0 0,0 0 0 0 0,0-1 0 0 0,-1 0 0 0 0,1 0 0 0 0,6-8 0 0 0,22-24 4 0 0,-3-2 0 0 0,-1-1 0 0 0,33-55 0 0 0,28-74 0 0 0,-68 121 0 0 0,58-128 75 0 0,-36 79 54 0 0,-38 109-69 0 0,-8-7-64 0 0,0 0 0 0 0,0 0-1 0 0,0 1 1 0 0,0-1 0 0 0,-1 1 0 0 0,0-1-1 0 0,0 1 1 0 0,1 5 0 0 0,0 40-75 0 0,-1-15 28 0 0,1 13-50 0 0,4 36-1 0 0,-5-74 82 0 0,1 0 1 0 0,0 0 0 0 0,1 0 0 0 0,0 0 0 0 0,0 0 0 0 0,6 9 0 0 0,-8-18 5 0 0,0 1 1 0 0,0 0-1 0 0,0 0 1 0 0,0 0-1 0 0,0 0 0 0 0,1-1 1 0 0,-1 1-1 0 0,1-1 1 0 0,-1 1-1 0 0,1-1 1 0 0,0 1-1 0 0,-1-1 0 0 0,1 0 1 0 0,0 0-1 0 0,0 0 1 0 0,0 0-1 0 0,0 0 1 0 0,0 0-1 0 0,0-1 0 0 0,0 1 1 0 0,0-1-1 0 0,0 1 1 0 0,1-1-1 0 0,-1 0 1 0 0,0 0-1 0 0,0 0 0 0 0,0 0 1 0 0,0 0-1 0 0,1 0 1 0 0,-1-1-1 0 0,0 1 1 0 0,0-1-1 0 0,0 1 0 0 0,0-1 1 0 0,0 0-1 0 0,0 0 1 0 0,0 0-1 0 0,0 0 1 0 0,0 0-1 0 0,-1 0 0 0 0,1-1 1 0 0,0 1-1 0 0,-1 0 1 0 0,3-4-1 0 0,24-30-567 0 0,-1 0 0 0 0,38-72-1 0 0,-38 61-1085 0 0,58-76-1 0 0,-60 87 34 0 0,-1 3-5512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6:06.050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5801.13818"/>
      <inkml:brushProperty name="anchorY" value="1713.50903"/>
      <inkml:brushProperty name="scaleFactor" value="0.5"/>
    </inkml:brush>
  </inkml:definitions>
  <inkml:trace contextRef="#ctx0" brushRef="#br0">1633 586 14456 0 0,'0'0'0'0'0,"0"0"1568"0"0,5-1-1830 0 0,4-3 1055 0 0,4-4 287 0 0,2-5-413 0 0,0-2-499 0 0,0-1 135 0 0,-2-2-93 0 0,-1-1 372 0 0,-1-4 676 0 0,-1-1-860 0 0,-3-1 420 0 0,-3-5 766 0 0,-4-6-361 0 0,-3-1-724 0 0,-3 2 235 0 0,-5 3-126 0 0,-4 2-177 0 0,-3 3 13 0 0,-4 3-24 0 0,-5 1-3 0 0,-4 3-104 0 0,-6 2 11 0 0,-4 1-18 0 0,-16-1 298 0 0,-7 2-442 0 0,-2 2 136 0 0,-1 4-49 0 0,1 2-122 0 0,2 4 15 0 0,0 3-20 0 0,-13 5-1 0 0,-14 7-57 0 0,-1 3 7 0 0,2 3-81 0 0,7 4 21 0 0,9 0-11 0 0,9 4 75 0 0,9 2-97 0 0,0 10 33 0 0,3 2-11 0 0,6 4 0 0 0,-2 9 0 0 0,4 4 0 0 0,4 1 0 0 0,0 12-103 0 0,5 2 58 0 0,5 2 52 0 0,5 1-111 0 0,6 0 130 0 0,4 15-132 0 0,6 14 132 0 0,7 1-39 0 0,8-5 13 0 0,7-6 0 0 0,7-9 0 0 0,16 5-75 0 0,7-6 97 0 0,7-6-117 0 0,-27-53 107 0 0,29 29 0 0 0,-20-28-18 0 0,40 26 0 0 0,40 16 6 0 0,5-10 0 0 0,23-8 0 0 0,4-13 0 0 0,1-10 0 0 0,-1-10 0 0 0,-4-7 0 0 0,-1-7 0 0 0,-1-6 0 0 0,-1-4 0 0 0,0-4 0 0 0,24-9 0 0 0,25-14 0 0 0,-5-7 0 0 0,-10-7 0 0 0,-17-3 0 0 0,-16-5 84 0 0,-16-3-108 0 0,-12-2 148 0 0,2-16 12 0 0,-12-3-84 0 0,-13-2 79 0 0,-16-1-17 0 0,-52 59-54 0 0,18-35-1 0 0,-28 38 13 0 0,0 2 0 0 0,-1 0 0 0 0,4-23 0 0 0,-6 20-36 0 0,0-3 1 0 0,0-32-1 0 0,-4 30 50 0 0,-6-55-1 0 0,1 51-9 0 0,-13-46 0 0 0,7 42-37 0 0,-17-38-1 0 0,-24-32 42 0 0,-11 5-5 0 0,-26-6-3 0 0,-10 11-84 0 0,-8 13 24 0 0,-4 16-12 0 0,-1 17 0 0 0,0 14 0 0 0,1 14 0 0 0,0 9-103 0 0,4 9 58 0 0,3 6-23 0 0,7 3 4 0 0,-4 7-971 0 0,1 7-1019 0 0,13 2-6759 0 0,15 1 169 0 0,20-3-3655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1:09:37.7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0 628 6416 0 0,'0'0'297'0'0,"0"0"-9"0"0,0 0-111 0 0,0 0 234 0 0,0 0 121 0 0,0 0 20 0 0,0 0-1 0 0,0 0-34 0 0,0 0-18 0 0,0 0-3 0 0,0 0 5 0 0,0 0 23 0 0,0 0 11 0 0,0 0 1 0 0,0 0-26 0 0,0 0-104 0 0,0 0-44 0 0,0 0-8 0 0,0 0-34 0 0,0-3-134 0 0,0-2-116 0 0,0-1 0 0 0,1 1 0 0 0,-1-1 0 0 0,4-9 0 0 0,8-27 82 0 0,-9 35-38 0 0,-1-1 0 0 0,0 0 1 0 0,2-11-1 0 0,2-10 221 0 0,2-11 419 0 0,8-69 1 0 0,-6 23 523 0 0,5 23-1080 0 0,-14 60-80 0 0,1 3-3 0 0,7-3-91 0 0,0 0 1 0 0,1 1-1 0 0,-1 1 1 0 0,1-1-1 0 0,-1 1 0 0 0,13 1 1 0 0,12-1-23 0 0,75-20-12 0 0,-38 6 136 0 0,-15 6-60 0 0,-1 3-1 0 0,60 2 0 0 0,-75 2-67 0 0,48-8 0 0 0,-6 0 66 0 0,138-21 336 0 0,-97 12-164 0 0,-70 14 51 0 0,85 3 0 0 0,-72 3 251 0 0,37 7-120 0 0,-65-4-358 0 0,30 7-49 0 0,-42-6-11 0 0,26 2-1 0 0,3-2 2 0 0,-30-2 2 0 0,0-1 0 0 0,0-1 0 0 0,49-5 1 0 0,-47 1 26 0 0,1 1 1 0 0,42 2 0 0 0,-38 1 52 0 0,44-4 0 0 0,-54-2-1 0 0,-18 4-60 0 0,0 0 0 0 0,1 0 0 0 0,-1 0 0 0 0,7 0 0 0 0,14 0 40 0 0,17 2-49 0 0,-34-1 3 0 0,0-1 1 0 0,0 1-1 0 0,0-1 1 0 0,0 0-1 0 0,12-4 1 0 0,5 0 9 0 0,8-2-26 0 0,9-1 0 0 0,-35 8 0 0 0,-6 0 0 0 0,1 1 0 0 0,0-1 0 0 0,0 0 0 0 0,0-1 0 0 0,0 1 0 0 0,-1 0 0 0 0,1 0 0 0 0,0-1 0 0 0,0 1 0 0 0,0-1 0 0 0,-1 0 0 0 0,1 1 0 0 0,2-3 0 0 0,8-1 0 0 0,0 1 0 0 0,0-1 0 0 0,1 2 0 0 0,-1 0 0 0 0,1 0 0 0 0,0 1 0 0 0,0 1 0 0 0,21 1 0 0 0,18 5 64 0 0,-49-5-61 0 0,-1-1 0 0 0,0 0 0 0 0,1 0 0 0 0,-1 0 0 0 0,1-1-1 0 0,-1 1 1 0 0,5-2 0 0 0,-6 2-1 0 0,0-1 0 0 0,1 1 0 0 0,-1 0 0 0 0,1-1 0 0 0,-1 1 0 0 0,1 0 0 0 0,0 0 0 0 0,-1 0 0 0 0,1 0 0 0 0,-1 0 0 0 0,1 0 0 0 0,-1 1 0 0 0,1-1 0 0 0,-1 0 0 0 0,1 1 0 0 0,-1-1-1 0 0,1 1 1 0 0,-1-1 0 0 0,0 1 0 0 0,2 1 0 0 0,0 0 2 0 0,0 0 0 0 0,-1-1 0 0 0,1 1 0 0 0,0-1 0 0 0,0 0 0 0 0,0 0 0 0 0,0 0 0 0 0,0 0 0 0 0,0 0 0 0 0,0-1 0 0 0,0 1 0 0 0,0-1 0 0 0,0 0 0 0 0,0 0 0 0 0,4 0 0 0 0,-6 0-1 0 0,1 0-1 0 0,-1 0 1 0 0,0 1-1 0 0,0-1 0 0 0,0 0 1 0 0,1 0-1 0 0,-1 1 1 0 0,0-1-1 0 0,0 1 1 0 0,0-1-1 0 0,0 1 1 0 0,0 0-1 0 0,2 0 0 0 0,-2 0 1 0 0,0 0 0 0 0,1 0 0 0 0,-1 0 0 0 0,0 0 0 0 0,1-1 0 0 0,-1 1 0 0 0,1 0 0 0 0,0-1 0 0 0,1 1 0 0 0,24 1 21 0 0,-19-2-14 0 0,1 0 0 0 0,-1 1 0 0 0,8 2 0 0 0,-14-3-6 0 0,0 1-1 0 0,-1-1 1 0 0,1 0 0 0 0,0 0-1 0 0,0 1 1 0 0,0-1-1 0 0,0-1 1 0 0,-1 1-1 0 0,1 0 1 0 0,0 0-1 0 0,0-1 1 0 0,0 1 0 0 0,-1-1-1 0 0,1 1 1 0 0,0-1-1 0 0,-1 0 1 0 0,3-1-1 0 0,7-2-3 0 0,-9 5 4 0 0,-1-1-1 0 0,-1 0 0 0 0,1 0 0 0 0,-1 0-1 0 0,1 0 1 0 0,0 0 0 0 0,-1 0-1 0 0,1 0 1 0 0,-1 0 0 0 0,1 0 0 0 0,-1 0-1 0 0,1 0 1 0 0,-1-1 0 0 0,1 1-1 0 0,-1 0 1 0 0,1 0 0 0 0,-1 0-1 0 0,1-1 1 0 0,-1 1 0 0 0,1 0 0 0 0,-1-1-1 0 0,1 1 1 0 0,-1 0 0 0 0,1-1-1 0 0,-1 1 1 0 0,0 0 0 0 0,1-1 0 0 0,-1 1-1 0 0,1-2 1 0 0,2 1 50 0 0,4 1 13 0 0,-2 1 8 0 0,-4-1-59 0 0,-1 0-1 0 0,1 0 1 0 0,-1 0-1 0 0,1 0 0 0 0,-1 0 1 0 0,1 0-1 0 0,-1 0 1 0 0,1 0-1 0 0,-1 0 1 0 0,1 0-1 0 0,-1 0 1 0 0,1 0-1 0 0,-1 0 1 0 0,1-1-1 0 0,-1 1 1 0 0,0 0-1 0 0,1 0 0 0 0,-1-1 1 0 0,1 1-1 0 0,-1 0 1 0 0,1 0-1 0 0,-1-1 1 0 0,0 1-1 0 0,1-1 1 0 0,0 0 70 0 0,1-1-26 0 0,7-5-49 0 0,-2 6-10 0 0,4 2 0 0 0,0 4 0 0 0,-8-2-8 0 0,0 0 0 0 0,0 0 0 0 0,0 1 0 0 0,0-1 0 0 0,-1 1 0 0 0,0-1 1 0 0,1 1-1 0 0,-1 0 0 0 0,-1 0 0 0 0,1 0 0 0 0,-1 0 0 0 0,2 5 0 0 0,6 14-30 0 0,-3-6 35 0 0,0 0-1 0 0,-2 0 1 0 0,0 0 0 0 0,0 1-1 0 0,0 22 1 0 0,6 165-84 0 0,-9-173 166 0 0,-1-19-118 0 0,2 27-1 0 0,-1-38 18 0 0,-1 1 0 0 0,1 0-1 0 0,-1 0 1 0 0,1 0 0 0 0,0-1 0 0 0,0 1 0 0 0,0 0-1 0 0,1-1 1 0 0,-1 1 0 0 0,1-1 0 0 0,-1 0 0 0 0,1 1-1 0 0,0-1 1 0 0,3 3 0 0 0,-4-4-58 0 0,-1-1 53 0 0,0 1-1 0 0,0-1 1 0 0,1 1-1 0 0,-1-1 1 0 0,0 0-1 0 0,1 1 1 0 0,-1-1-1 0 0,0 0 1 0 0,1 1-1 0 0,-1-1 1 0 0,1 0-1 0 0,-1 1 1 0 0,0-1-1 0 0,1 0 1 0 0,-1 0-1 0 0,1 0 1 0 0,-1 1-1 0 0,1-1 1 0 0,-1 0-1 0 0,1 0 1 0 0,-1 0-1 0 0,1 0 1 0 0,-1 0-1 0 0,1 0 1 0 0,-1 0-1 0 0,1 0 1 0 0,-1 0-1 0 0,2 0 1 0 0,11-13-483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1:09:45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278 201 1376 0 0,'2'-2'268'0'0,"2"-6"411"0"0,-1 0 0 0 0,1 0 0 0 0,-2 0 0 0 0,1 0 0 0 0,-1 0 0 0 0,0 0 0 0 0,-1-1 0 0 0,0 1 0 0 0,0-1 1 0 0,-1 1-1 0 0,0-1 0 0 0,-3-15 0 0 0,-2 8 370 0 0,4 13-757 0 0,0 1 0 0 0,0-1 0 0 0,0 0-1 0 0,0 0 1 0 0,1 0 0 0 0,-1-3 0 0 0,1-29 886 0 0,0 34-958 0 0,0 1-57 0 0,0 0-16 0 0,0 0-5 0 0,0 0-4 0 0,0 0-2 0 0,0 0 0 0 0,10 8 87 0 0,-8-6-184 0 0,1 1-4 0 0,0 0 0 0 0,0 0 0 0 0,0 1 0 0 0,-1-1 0 0 0,1 1 0 0 0,-1 0 0 0 0,0 0 0 0 0,3 7 0 0 0,-1 0 15 0 0,6 24 0 0 0,4 69 16 0 0,-6-37-17 0 0,41 310 106 0 0,-47-363-155 0 0,5 80 106 0 0,-5 100-1 0 0,-1-34 232 0 0,0 47 307 0 0,-1-119-269 0 0,1-54-94 0 0,1 0 1 0 0,13 65-1 0 0,-3-64-139 0 0,-2-11-48 0 0,-9-19-92 0 0,1-1-1 0 0,1 0 1 0 0,-1 0 0 0 0,0 0-1 0 0,1 0 1 0 0,0 0-1 0 0,0 0 1 0 0,4 4 0 0 0,29 23-4 0 0,-26-25 2 0 0,1 0 0 0 0,-1 0 0 0 0,1-1 0 0 0,0-1 0 0 0,1 0 0 0 0,-1 0 0 0 0,24 3 0 0 0,-4 1 0 0 0,-17-5 1 0 0,0-1-1 0 0,28 1 0 0 0,-4 0-14 0 0,16 0-27 0 0,-1-3-1 0 0,60-6 1 0 0,-13-1 26 0 0,-33 5-25 0 0,99-17 0 0 0,-49 1 40 0 0,37-7 15 0 0,-17 1 160 0 0,15-4-133 0 0,-114 19-62 0 0,1-2 0 0 0,-2-2 0 0 0,65-30 0 0 0,-68 25 23 0 0,-1-1 0 0 0,-1-2 0 0 0,31-25 0 0 0,-58 41 12 0 0,0 1-1 0 0,-1-1 1 0 0,0 0-1 0 0,4-6 1 0 0,-5 6 0 0 0,0 0 0 0 0,1 1 0 0 0,7-8-1 0 0,-10 11-14 0 0,0 0 1 0 0,0 0-1 0 0,0 0 0 0 0,0 1 0 0 0,0-1 0 0 0,0 0 0 0 0,0 0 0 0 0,0 0 0 0 0,0-1 0 0 0,-1 1 0 0 0,1 0 0 0 0,0 0 0 0 0,-1 0 1 0 0,1 0-1 0 0,-1-1 0 0 0,0 1 0 0 0,1 0 0 0 0,-1 0 0 0 0,0-1 0 0 0,0 1 0 0 0,1-2 0 0 0,0-6 18 0 0,1-1 20 0 0,0 0 0 0 0,-1 1 0 0 0,0-1 0 0 0,0 0 0 0 0,-2-19 0 0 0,1 6-204 0 0,-7-48 68 0 0,6 46 98 0 0,-2 0 0 0 0,-6-29 0 0 0,1 14 0 0 0,-47-219 254 0 0,24 131-269 0 0,-14-98 326 0 0,43 209-305 0 0,-1-6-27 0 0,-2 1 0 0 0,0 0-1 0 0,-13-37 1 0 0,-10-25-167 0 0,26 80 227 0 0,-1 0 1 0 0,0 0-1 0 0,1 1 0 0 0,-1-1 1 0 0,-1 1-1 0 0,1 0 1 0 0,0 0-1 0 0,-5-3 0 0 0,0 0-44 0 0,2 0-44 0 0,-2 1 0 0 0,1 0 0 0 0,0 0 0 0 0,-1 1 0 0 0,0 0 0 0 0,0 0 0 0 0,-10-3 0 0 0,-6 1 263 0 0,-30-6 0 0 0,8 3 245 0 0,15 4-141 0 0,0 1-1 0 0,-53 0 1 0 0,16 2 413 0 0,-96-9 777 0 0,-200-9 685 0 0,71 6-673 0 0,168 9-1294 0 0,-118 1-100 0 0,-157 34-210 0 0,396-30 75 0 0,-8 2-47 0 0,-1-1-1 0 0,-24 0 0 0 0,37-1 14 0 0,-1 0 0 0 0,1 0 0 0 0,-1 0 0 0 0,1 0 0 0 0,-1 0 0 0 0,1 0 0 0 0,-1 0 0 0 0,1 0 0 0 0,-1 0 0 0 0,0 0 0 0 0,1 0 0 0 0,-1-1 0 0 0,1 1 0 0 0,-1 0 0 0 0,1 0 0 0 0,-1 0 0 0 0,1-1 0 0 0,0 1 0 0 0,-1 0 0 0 0,1-1 0 0 0,-1 1 0 0 0,1 0 0 0 0,-1-1 0 0 0,1 1 0 0 0,0-1 0 0 0,-1 1 0 0 0,1-1 0 0 0,0 1 0 0 0,-1 0 0 0 0,1-1 0 0 0,0 1 0 0 0,-1-2 0 0 0,1 1-795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1:09:59.7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9677 3096 5984 0 0,'5'-21'464'0'0,"-4"17"-8"0"0,-1 4 1102 0 0,0 0 512 0 0,0 0 104 0 0,0 0-132 0 0,0 0-653 0 0,-1 1-285 0 0,0 1-895 0 0,-1 1 0 0 0,0-2 0 0 0,1 1 1 0 0,-1 0-1 0 0,0 0 0 0 0,0-1 0 0 0,0 1 1 0 0,0-1-1 0 0,0 1 0 0 0,-5 1 0 0 0,-12 10 420 0 0,14-10-541 0 0,1 0-1 0 0,-1 0 1 0 0,0 0-1 0 0,0-1 0 0 0,1 0 1 0 0,-2 0-1 0 0,1 0 1 0 0,0 0-1 0 0,0-1 1 0 0,-8 1-1 0 0,8-1-69 0 0,-23 10 329 0 0,24-9-279 0 0,0 0 0 0 0,-1 0 0 0 0,1 0 0 0 0,0-1 0 0 0,-1 0 0 0 0,-5 2 0 0 0,-127 20 2332 0 0,43-6-1313 0 0,25-2-941 0 0,-15 1-123 0 0,-97 14 788 0 0,129-25-682 0 0,-60 10 16 0 0,80-12-60 0 0,0 0-1 0 0,-57-3 1 0 0,33-1 17 0 0,-145-13 149 0 0,46 2-304 0 0,71 6 317 0 0,1-3 1 0 0,0-4-1 0 0,1-4 1 0 0,-141-48-1 0 0,110 20 131 0 0,-138-78 1 0 0,208 101-323 0 0,-150-90 130 0 0,74 42-134 0 0,-60-31-69 0 0,106 58 0 0 0,-98-74 0 0 0,133 87 14 0 0,-62-66 0 0 0,-23-44 42 0 0,10 10-16 0 0,74 90-18 0 0,-58-45 1 0 0,-50-26 8 0 0,131 99-31 0 0,-6-3 0 0 0,-146-111 0 0 0,115 82 0 0 0,-49-52 0 0 0,60 53 13 0 0,-59-64 38 0 0,58 62-51 0 0,-3 2 0 0 0,-1 2 0 0 0,-69-47 0 0 0,40 32 26 0 0,-23-16 12 0 0,-56-17-8 0 0,-14-10 4 0 0,71 39-12 0 0,15 10 9 0 0,-37-23-5 0 0,-30-21 31 0 0,-202-116 15 0 0,168 122-72 0 0,154 75 0 0 0,-280-100 32 0 0,-7 30 0 0 0,129 44 0 0 0,-227-17 0 0 0,365 52-32 0 0,-286-17 0 0 0,-411 55 0 0 0,582-6 0 0 0,29-5 0 0 0,-198 33 0 0 0,199-32 0 0 0,-4 7 0 0 0,81-16 0 0 0,33-8 0 0 0,1 1 0 0 0,-28 14 0 0 0,-5 1 0 0 0,46-18 0 0 0,1 0 0 0 0,-1 0 0 0 0,1 1 0 0 0,1 1 0 0 0,-1-1 0 0 0,-9 10 0 0 0,9-5 0 0 0,8-10 4 0 0,1 1-14 0 0,1-1-1 0 0,-1 1 1 0 0,0 0-1 0 0,0-1 1 0 0,1 1-1 0 0,-1 0 1 0 0,1 0-1 0 0,-1 0 1 0 0,1-1-1 0 0,0 1 1 0 0,0 0-1 0 0,0 0 1 0 0,0 0-1 0 0,0-1 1 0 0,1 4-1 0 0,-1-3-100 0 0,0-2-171 0 0,0 0-65 0 0,0 0-1898 0 0,0 0-7574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1:10:00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119 135 3680 0 0,'10'-8'237'0'0,"-8"7"-222"0"0,-1 0 1 0 0,1 0-1 0 0,-1 0 1 0 0,0-1-1 0 0,1 1 1 0 0,-1 0-1 0 0,0 0 1 0 0,0-1-1 0 0,1-1 1 0 0,11-15 1756 0 0,24-28 1 0 0,-16 15-68 0 0,-9 13 2870 0 0,-13 22-4418 0 0,0-1 0 0 0,-1 0 1 0 0,1 0-1 0 0,1 1 0 0 0,-1-1 0 0 0,0 0 0 0 0,1 1 1 0 0,0-1-1 0 0,-1 6 0 0 0,-2 20 791 0 0,-4-2-91 0 0,2-4-290 0 0,-16 39-1 0 0,-4 22-199 0 0,-6-21-196 0 0,-4 10-71 0 0,14-31 112 0 0,3-9 156 0 0,-2 2 63 0 0,16-29-311 0 0,0 0 0 0 0,1 0 0 0 0,0 0 0 0 0,0 1 0 0 0,0-1 1 0 0,-3 12-1 0 0,5-12 24 0 0,0-1 11 0 0,0-1 1 0 0,0 0-1 0 0,0 1 0 0 0,1-1 1 0 0,0 1-1 0 0,0-1 1 0 0,0 0-1 0 0,1 5 0 0 0,0-7-72 0 0,1 0 0 0 0,-1 0 0 0 0,1 0 0 0 0,0 0 1 0 0,0-1-1 0 0,0 1 0 0 0,0-1 0 0 0,0 0 0 0 0,0 1 0 0 0,0-1 0 0 0,4 1 0 0 0,-5-1-37 0 0,13 4 133 0 0,1 0 0 0 0,-1-1 0 0 0,1 0 0 0 0,0-1 0 0 0,0-1 0 0 0,0 0 0 0 0,18 0 0 0 0,23 2 342 0 0,-4 3-187 0 0,120 20 539 0 0,-119-15-570 0 0,88 6 1 0 0,-101-17-130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1:10:04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10406 86 9816 0 0,'0'0'448'0'0,"0"0"-7"0"0,0 0-214 0 0,0 0 146 0 0,0 0 91 0 0,0 0 16 0 0,0 0-4 0 0,0 0-43 0 0,0 0-17 0 0,0 0-6 0 0,-1-9 538 0 0,0 5-512 0 0,0 1 0 0 0,0-1 0 0 0,-1 0-1 0 0,1 1 1 0 0,-1-1 0 0 0,0 1 0 0 0,0-1 0 0 0,-1 1 0 0 0,1 0 0 0 0,-1 0 0 0 0,1 0 0 0 0,-4-3 0 0 0,3 4-281 0 0,0 0-1 0 0,1 0 0 0 0,-1 0 1 0 0,0 0-1 0 0,0 0 0 0 0,0 1 1 0 0,0-1-1 0 0,0 1 0 0 0,0 0 1 0 0,0 0-1 0 0,-4-1 0 0 0,-7-3 100 0 0,12 4-206 0 0,0 0 0 0 0,0 1 0 0 0,0-1 0 0 0,0 1 0 0 0,0-1 0 0 0,0 1 0 0 0,0-1 0 0 0,-3 1 0 0 0,-107 0 1742 0 0,105 1-1679 0 0,-1-1 1 0 0,1 1-1 0 0,0 1 0 0 0,-12 3 0 0 0,-13 2 173 0 0,-66 17 447 0 0,56-12-478 0 0,24-6-65 0 0,1 0 0 0 0,-32 17 0 0 0,8-3-8 0 0,3-4-18 0 0,6-3-95 0 0,1 1 1 0 0,1 2 0 0 0,-38 24-1 0 0,43-22-34 0 0,1 1 0 0 0,1 1 1 0 0,1 1-1 0 0,1 1 0 0 0,0 0 0 0 0,-28 43 0 0 0,27-32-16 0 0,-125 202 38 0 0,43-60-55 0 0,31-55 0 0 0,-51 93 0 0 0,121-208 0 0 0,-187 405-16 0 0,98-148-155 0 0,82-232 166 0 0,-19 78 5 0 0,-16 113 0 0 0,30-138 0 0 0,-15 117 0 0 0,4-17 0 0 0,3-18 0 0 0,15-94 0 0 0,-8 43 0 0 0,-13 82 0 0 0,19-140 0 0 0,-75 322 0 0 0,68-326 8 0 0,-107 306 192 0 0,40-170-45 0 0,61-142-178 0 0,-58 82 0 0 0,60-98 12 0 0,-262 328 142 0 0,247-321-101 0 0,-2-2 0 0 0,-1-1 0 0 0,-66 43 0 0 0,-141 67 64 0 0,-83 8 95 0 0,-71-19 199 0 0,131-61 109 0 0,232-63-427 0 0,-509 97 700 0 0,276-76-503 0 0,199-24-203 0 0,-795 34 305 0 0,288-56-355 0 0,467 12-13 0 0,-249-15-1 0 0,-77-3 0 0 0,50 7 0 0 0,278 12 0 0 0,-572-4 0 0 0,329 18 26 0 0,-104 2 12 0 0,111-33-27 0 0,258 11-1 0 0,1-3 1 0 0,0-4 0 0 0,1-4-1 0 0,-136-51 1 0 0,118 34-11 0 0,103 37 0 0 0,0 0 0 0 0,0 0-1 0 0,-1 0 1 0 0,1 0 0 0 0,0 0 0 0 0,-1-1-1 0 0,1 1 1 0 0,0 0 0 0 0,-1 0 0 0 0,1 0 0 0 0,0 0-1 0 0,0 0 1 0 0,-1 0 0 0 0,1 0 0 0 0,0 0-1 0 0,-1 0 1 0 0,1 0 0 0 0,0 0 0 0 0,-1 0 0 0 0,1 0-1 0 0,0 1 1 0 0,-1-1 0 0 0,1 0 0 0 0,0 0-1 0 0,0 0 1 0 0,-1 0 0 0 0,1 0 0 0 0,0 1-1 0 0,0-1 1 0 0,-1 0 0 0 0,1 0 0 0 0,0 0 0 0 0,0 1-1 0 0,-1-1 1 0 0,1 0 0 0 0,0 0 0 0 0,0 1-1 0 0,0-1 1 0 0,0 0 0 0 0,-1 0 0 0 0,1 1 0 0 0,0-1-1 0 0,0 0 1 0 0,0 1 0 0 0,0-1 0 0 0,0 0-1 0 0,0 1 1 0 0,0-1 0 0 0,0 0 0 0 0,0 1-1 0 0,0-1 1 0 0,0 0 0 0 0,0 0 0 0 0,0 1 0 0 0,0-1-1 0 0,0 0 1 0 0,0 1 0 0 0,0-1 0 0 0,1 0-1 0 0,-1 1 1 0 0,0-1 0 0 0,0 0 0 0 0,0 0 0 0 0,1 1-1 0 0,0 4-14 0 0,0 0-1 0 0,0 0 0 0 0,1 0 1 0 0,0 0-1 0 0,4 7 0 0 0,2 6-43 0 0,-2-7-448 0 0,0 1 0 0 0,14 17 0 0 0,-8-11-2228 0 0,-5-7-7089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1:10:21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469 4 920 0 0,'0'0'339'0'0,"0"0"1087"0"0,1-1 1910 0 0,3-1-3717 0 0,-3 2 6130 0 0,-2 0 6301 0 0,-6 8-12060 0 0,0 0-1 0 0,-1-1 0 0 0,-13 10 0 0 0,-9 7 262 0 0,-43 36 149 0 0,51-45-196 0 0,0-1 1 0 0,-1-1-1 0 0,-35 13 0 0 0,42-19-25 0 0,3 0 25 0 0,-3 0 102 0 0,0 0 1 0 0,-1 0-1 0 0,1-2 1 0 0,-24 6-1 0 0,12-3 1 0 0,23-6-242 0 0,4-1 39 0 0,0 0-93 0 0,0 0-1 0 0,0 0 0 0 0,0-1 1 0 0,1 1-1 0 0,-1 0 1 0 0,0 0-1 0 0,0-1 1 0 0,0 1-1 0 0,0 0 1 0 0,-2 0-1 0 0,2-1 0 0 0,-2 1 0 0 0,3-1-6 0 0,0 0-1 0 0,-1 1 1 0 0,1-1-1 0 0,-1 0 1 0 0,1 0-1 0 0,-1 0 1 0 0,1 0-1 0 0,-1 1 1 0 0,1-1-1 0 0,-1 0 1 0 0,1 1-1 0 0,0-1 1 0 0,-1 0 0 0 0,1 1-1 0 0,0-1 1 0 0,-1 0-1 0 0,1 1 1 0 0,0-1-1 0 0,-1 0 1 0 0,1 1-1 0 0,0-1 1 0 0,0 1-1 0 0,-2 3-2 0 0,0 0-1 0 0,1-1 1 0 0,0 1 0 0 0,0 0-1 0 0,0 0 1 0 0,0 0-1 0 0,1 0 1 0 0,-1 0 0 0 0,1 0-1 0 0,0 0 1 0 0,0 0-1 0 0,0 0 1 0 0,1 0 0 0 0,0 0-1 0 0,0 0 1 0 0,0 0-1 0 0,0 0 1 0 0,0-1 0 0 0,1 1-1 0 0,-1 0 1 0 0,1-1-1 0 0,0 1 1 0 0,0-1 0 0 0,5 6-1 0 0,11 20 1 0 0,-3 5-13 0 0,41 83 174 0 0,-42-91-63 0 0,1-1 1 0 0,26 33-1 0 0,-13-22 24 0 0,-14-17-31 0 0,0-1-1 0 0,1-1 0 0 0,33 29 0 0 0,-30-31-16 0 0,1-2 0 0 0,28 16 0 0 0,-37-24-157 0 0,-1 0-1 0 0,1-1 1 0 0,0 0 0 0 0,1-1 0 0 0,-1 0 0 0 0,1-1 0 0 0,14 2 0 0 0,25 3-834 0 0,-32-11 232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22:03:02.782"/>
    </inkml:context>
    <inkml:brush xml:id="br0">
      <inkml:brushProperty name="width" value="0.1" units="cm"/>
      <inkml:brushProperty name="height" value="0.1" units="cm"/>
      <inkml:brushProperty name="color" value="#7030A0"/>
    </inkml:brush>
  </inkml:definitions>
  <inkml:trace contextRef="#ctx0" brushRef="#br0">203 0 1840 0 0,'0'0'83'0'0,"0"0"335"0"0,0 0 1369 0 0,0 0 593 0 0,0 0 116 0 0,0 0-196 0 0,0 0-935 0 0,0 0-405 0 0,0 0-85 0 0,0 0-65 0 0,0 0-223 0 0,0 0-99 0 0,0 0-22 0 0,0 0-43 0 0,0 0-175 0 0,-1 2-79 0 0,0 1-86 0 0,0 1 0 0 0,0-1 0 0 0,0 0 0 0 0,0 1 0 0 0,1-1 0 0 0,-1 1-1 0 0,1 6 1 0 0,-2 14 341 0 0,-1-9-120 0 0,0-2 131 0 0,0 1-1 0 0,0 24 1 0 0,2-29-304 0 0,0-1-1 0 0,0 0 1 0 0,-4 13-1 0 0,-1 4-11 0 0,-12 40 73 0 0,12-52-114 0 0,5-11-62 0 0,0 0 1 0 0,-1 0 0 0 0,1 0 0 0 0,0 0-1 0 0,0 0 1 0 0,0 1 0 0 0,0-1-1 0 0,1 0 1 0 0,-1 1 0 0 0,0 3 0 0 0,1-2 3 0 0,-1 1 1 0 0,0-1-1 0 0,-1 0 0 0 0,1 0 1 0 0,-1 0-1 0 0,0 0 1 0 0,0 0-1 0 0,-4 6 0 0 0,-17 30 47 0 0,18-28-70 0 0,-8 8 60 0 0,12-19-54 0 0,1-1 3 0 0,0 1-1 0 0,0-1 0 0 0,-1 0 1 0 0,1 1-1 0 0,0-1 1 0 0,0 0-1 0 0,-1 1 1 0 0,1-1-1 0 0,0 0 0 0 0,-1 0 1 0 0,1 1-1 0 0,0-1 1 0 0,-1 0-1 0 0,1 0 1 0 0,0 0-1 0 0,-1 1 0 0 0,1-1 1 0 0,-1 0-1 0 0,1 0 1 0 0,-1 0-1 0 0,0 0 2 0 0,0 0-1 0 0,-1-1 1 0 0,1 1-1 0 0,0-1 1 0 0,0 1-1 0 0,0-1 1 0 0,-1 1-1 0 0,1-1 1 0 0,0 0-1 0 0,0 1 1 0 0,0-1-1 0 0,0 0 1 0 0,0 0-1 0 0,0 0 1 0 0,-1-1-1 0 0,1-1 8 0 0,1 2-11 0 0,0 1-1 0 0,0-1 0 0 0,0 1 0 0 0,0 0 0 0 0,0-1 1 0 0,0 1-1 0 0,0-1 0 0 0,-1 1 0 0 0,1 0 1 0 0,0-1-1 0 0,0 1 0 0 0,0 0 0 0 0,-1-1 0 0 0,1 1 1 0 0,0 0-1 0 0,0-1 0 0 0,-1 1 0 0 0,1 0 0 0 0,0 0 1 0 0,-1-1-1 0 0,1 1 0 0 0,-1 0 0 0 0,-22-20 381 0 0,22 20-50 0 0,1 0 3 0 0,-2-1-159 0 0,2 0-209 0 0,-1 1-1 0 0,0-1 0 0 0,1 0 0 0 0,-1 1 1 0 0,0-1-1 0 0,0 1 0 0 0,0-1 0 0 0,1 1 0 0 0,-1 0 1 0 0,0-1-1 0 0,0 1 0 0 0,0 0 0 0 0,0-1 1 0 0,0 1-1 0 0,0 0 0 0 0,-1 0 0 0 0,1 1 81 0 0,2 2-43 0 0,0-1-1 0 0,0 1 0 0 0,0-1 0 0 0,1 0 1 0 0,-1 1-1 0 0,4 2 0 0 0,0 4 38 0 0,-4-7-35 0 0,-1 0-1 0 0,1 0 0 0 0,0-1 0 0 0,0 1 1 0 0,0-1-1 0 0,0 1 0 0 0,0-1 0 0 0,0 1 1 0 0,0-1-1 0 0,0 1 0 0 0,0-1 1 0 0,3 2-1 0 0,-1 0-4 0 0,-2-3-2 0 0,1 2 0 0 0,1 0 0 0 0,0 0 0 0 0,-1 0 0 0 0,1-1 0 0 0,0 1 0 0 0,0-1 0 0 0,0 0 0 0 0,5 2 0 0 0,1 0 58 0 0,1 0-1 0 0,-1 0 1 0 0,1-1 0 0 0,18 2-1 0 0,-23-3-37 0 0,-1-1-1 0 0,1 0 1 0 0,-1 0-1 0 0,1-1 0 0 0,-1 0 1 0 0,0 1-1 0 0,1-1 1 0 0,-1-1-1 0 0,0 1 1 0 0,0-1-1 0 0,0 1 0 0 0,0-1 1 0 0,6-4-1 0 0,4-4-34 0 0,-1-1 0 0 0,23-23 0 0 0,-30 28 10 0 0,0-1-1 0 0,-1 0 1 0 0,0 0-1 0 0,0-1 1 0 0,-1 1-1 0 0,0-1 0 0 0,5-13 1 0 0,-5 14 143 0 0,0-1-1010 0 0,-2 3-5050 0 0,-2 5-1284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22:03:06.778"/>
    </inkml:context>
    <inkml:brush xml:id="br0">
      <inkml:brushProperty name="width" value="0.1" units="cm"/>
      <inkml:brushProperty name="height" value="0.1" units="cm"/>
      <inkml:brushProperty name="color" value="#7030A0"/>
    </inkml:brush>
  </inkml:definitions>
  <inkml:trace contextRef="#ctx0" brushRef="#br0">59 133 920 0 0,'0'-1'9'0'0,"0"-1"-1"0"0,-1 1 1 0 0,1-1 0 0 0,0 1 0 0 0,-1 0 0 0 0,1-1-1 0 0,0 1 1 0 0,-1 0 0 0 0,1 0 0 0 0,-1-1-1 0 0,0 1 1 0 0,1 0 0 0 0,-2-1 0 0 0,-4-11 1303 0 0,5 8-349 0 0,0 0 0 0 0,-1 0 0 0 0,1 1 0 0 0,-4-7 0 0 0,-20-33 4069 0 0,14 28-2436 0 0,12 9-1852 0 0,-1 6-702 0 0,0 1-1 0 0,0 0 1 0 0,0 0 0 0 0,0 0 0 0 0,0 0 0 0 0,0 0 0 0 0,0 0 0 0 0,0 0-1 0 0,0-1 1 0 0,0 1 0 0 0,0 0 0 0 0,0 0 0 0 0,0 0 0 0 0,0 0 0 0 0,0 0 0 0 0,0 0-1 0 0,1 0 1 0 0,-1-1 0 0 0,0 1 0 0 0,0 0 0 0 0,0 0 0 0 0,0 0 0 0 0,0 0-1 0 0,0 0 1 0 0,0 0 0 0 0,0 0 0 0 0,0 0 0 0 0,1 0 0 0 0,-1 0 0 0 0,0 0-1 0 0,0 0 1 0 0,0 0 0 0 0,0 0 0 0 0,0 0 0 0 0,0 0 0 0 0,1 0 0 0 0,-1 0 0 0 0,0 0-1 0 0,0 0 1 0 0,0 0 0 0 0,0 0 0 0 0,0 0 0 0 0,0 0 0 0 0,1 0 0 0 0,-1 0-1 0 0,0 0 1 0 0,0 0 0 0 0,0 0 0 0 0,0 0 0 0 0,0 0 0 0 0,0 0 0 0 0,0 0 0 0 0,0 0-1 0 0,1 0 1 0 0,-1 0 0 0 0,0 0 0 0 0,0 0 0 0 0,0 1 0 0 0,0-1 0 0 0,0 0-1 0 0,97 100-442 0 0,-45-47 459 0 0,25 28 753 0 0,-56-58-642 0 0,42 38-1 0 0,3 2-78 0 0,-57-53-68 0 0,19 21 30 0 0,33 26 1 0 0,-40-38-47 0 0,32 38 1 0 0,-7-7 44 0 0,39 42-23 0 0,-25-26 18 0 0,-30-34-46 0 0,56 59 0 0 0,96 79 0 0 0,-125-123 6 0 0,56 59-1 0 0,-80-72 46 0 0,-18-20-33 0 0,-1 1 1 0 0,25 32 0 0 0,32 45 2 0 0,-58-73 29 0 0,-5-7-18 0 0,16 19-1 0 0,-22-29-18 0 0,-1-1-11 0 0,-1 0 1 0 0,1 0 0 0 0,0-1 0 0 0,-1 1 0 0 0,1 0-1 0 0,-1 0 1 0 0,1 0 0 0 0,-1 0 0 0 0,0 0-1 0 0,1 0 1 0 0,-1 0 0 0 0,0 0 0 0 0,1 0 0 0 0,-1 0-1 0 0,0 0 1 0 0,0 0 0 0 0,0 0 0 0 0,0 0 0 0 0,0 0-1 0 0,0 1 1 0 0,0-1-20 0 0,0-1 0 0 0,0 0 1 0 0,0 0-1 0 0,0 0 0 0 0,0 1 0 0 0,0-1 1 0 0,0 0-1 0 0,0 0 0 0 0,0 0 0 0 0,-1 0 0 0 0,1 1 1 0 0,0-1-1 0 0,0 0 0 0 0,0 0 0 0 0,0 0 0 0 0,0 0 1 0 0,0 0-1 0 0,0 1 0 0 0,0-1 0 0 0,0 0 0 0 0,-1 0 1 0 0,1 0-1 0 0,0 0 0 0 0,0 0 0 0 0,0 0 0 0 0,0 0 1 0 0,0 1-1 0 0,-1-1 0 0 0,1 0 0 0 0,0 0 0 0 0,0 0 1 0 0,0 0-1 0 0,0 0 0 0 0,-1 0 0 0 0,1 0 0 0 0,0 0 1 0 0,0 0-1 0 0,0 0 0 0 0,-1 0 0 0 0,1 0 1 0 0,0 0-1 0 0,0 0 0 0 0,0 0 0 0 0,0 0 0 0 0,-1 0 1 0 0,1 0-1 0 0,-11-3-1199 0 0,1-2-381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1:04.16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2487.23193"/>
      <inkml:brushProperty name="anchorY" value="738.10419"/>
      <inkml:brushProperty name="scaleFactor" value="0.5"/>
    </inkml:brush>
  </inkml:definitions>
  <inkml:trace contextRef="#ctx0" brushRef="#br0">23 563 4608 0 0,'0'0'0'0'0,"-1"1"408"0"0,-1 4-383 0 0,-2 2 3684 0 0,-2 1 4170 0 0,2-1-3341 0 0,0-2-2264 0 0,2-7-30 0 0,5-8-1191 0 0,2-7-500 0 0,2-5-100 0 0,3-4-83 0 0,1-4-22 0 0,5-13 258 0 0,0-4-495 0 0,2-3 148 0 0,0 1-58 0 0,-1 2-150 0 0,2-3 51 0 0,-1-1-480 0 0,0 2-513 0 0,-3 7-4146 0 0,-8 7 1154 0 0,-4 21-6550 0 0,-2 3-1253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22:03:13.507"/>
    </inkml:context>
    <inkml:brush xml:id="br0">
      <inkml:brushProperty name="width" value="0.1" units="cm"/>
      <inkml:brushProperty name="height" value="0.1" units="cm"/>
      <inkml:brushProperty name="color" value="#7030A0"/>
    </inkml:brush>
  </inkml:definitions>
  <inkml:trace contextRef="#ctx0" brushRef="#br0">11 206 1376 0 0,'-4'7'380'0'0,"3"-6"1060"0"0,0-1 1156 0 0,-4 0-2067 0 0,5 0 7398 0 0,8 0-7697 0 0,-5-1-183 0 0,-1 1-1 0 0,0 0 0 0 0,0 0 1 0 0,0 0-1 0 0,1 0 1 0 0,-1 0-1 0 0,0 0 0 0 0,0 0 1 0 0,4 2-1 0 0,7 3 148 0 0,-8-3-134 0 0,0 0-1 0 0,-1 0 0 0 0,1 0 1 0 0,0 1-1 0 0,-1 0 0 0 0,8 6 1 0 0,-2-2 31 0 0,0 1 1 0 0,13 6-1 0 0,4 4-5 0 0,-24-16-86 0 0,1 1 0 0 0,-1 0 0 0 0,1-1 0 0 0,0 0 0 0 0,0 0 0 0 0,4 1 0 0 0,2 2 10 0 0,-9-4-1 0 0,0 0 0 0 0,0 0 0 0 0,1 0 0 0 0,-1-1 0 0 0,1 1-1 0 0,-1 0 1 0 0,1 0 0 0 0,-1-1 0 0 0,1 1 0 0 0,-1-1 0 0 0,1 1 0 0 0,0-1-1 0 0,-1 0 1 0 0,1 1 0 0 0,-1-1 0 0 0,4 0 0 0 0,3 0 46 0 0,26-1 355 0 0,-32 1-253 0 0,5-9 153 0 0,-1 0-112 0 0,-2 1 0 0 0,1-1 0 0 0,-1-1 1 0 0,-1 1-1 0 0,4-12 0 0 0,-1-14 770 0 0,1 0-763 0 0,-6 31-157 0 0,0 1-1 0 0,-1 0 0 0 0,1-1 1 0 0,-1 1-1 0 0,0 0 1 0 0,0-5-1 0 0,1-12 325 0 0,0-3-70 0 0,-1 19-294 0 0,-1 1 0 0 0,1 0 1 0 0,1 0-1 0 0,-1 0 0 0 0,0 0 1 0 0,1 0-1 0 0,-1-1 0 0 0,2-3 0 0 0,2-4-86 0 0,-1 0 0 0 0,-1 0-1 0 0,2-14 1 0 0,-4 12-97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22:03:37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8891 51 9760 0 0,'0'0'446'0'0,"1"-1"-10"0"0,28-9-205 0 0,-16-2 1201 0 0,-12 12-1365 0 0,0-1 0 0 0,1 0 0 0 0,-1 0 0 0 0,0 0-1 0 0,1 0 1 0 0,-1 0 0 0 0,0 0 0 0 0,0 0 0 0 0,2-3 0 0 0,5-3 665 0 0,-6 6-270 0 0,-2 1 16 0 0,0 0 64 0 0,3-4 66 0 0,-3 0 3374 0 0,-32 16-3735 0 0,0 2-1 0 0,-37 21 1 0 0,-60 43 906 0 0,37-21-585 0 0,-67 56 42 0 0,37-24-412 0 0,-184 96 1051 0 0,165-103-827 0 0,-173 97 241 0 0,-78 46 155 0 0,82-56-379 0 0,82-49-111 0 0,-271 157 33 0 0,352-193-361 0 0,-142 75 0 0 0,-79 32-72 0 0,282-145 64 0 0,-374 189 8 0 0,142-75 0 0 0,-22 1 19 0 0,10-6 15 0 0,117-49 3 0 0,-93 48 1 0 0,-462 246 18 0 0,598-312-56 0 0,-24 11 0 0 0,-251 131 0 0 0,158-96-346 0 0,202-98 203 0 0,-28 9 56 0 0,-37 16-1 0 0,-72 53 252 0 0,167-86-215 0 0,-64 24 0 0 0,75-34-124 0 0,-75 46 1 0 0,-2 0-27 0 0,-73 34-367 0 0,99-35 80 0 0,77-52 454 0 0,-12 5-30 0 0,11-6 14 0 0,-2 0 46 0 0,16-10 18 0 0,5 0-12 0 0,-1-1 0 0 0,1 1 0 0 0,0 0 0 0 0,-1 0 0 0 0,1-1 0 0 0,0 1 0 0 0,0 0 0 0 0,-1 0 0 0 0,1-1 0 0 0,0 1 0 0 0,0 0 1 0 0,0-1-1 0 0,0 1 0 0 0,-1 0 0 0 0,1-1 0 0 0,0 1 0 0 0,0 0 0 0 0,0-1 0 0 0,0 1 0 0 0,0 0 0 0 0,0-1 0 0 0,0 1 1 0 0,0-1-1 0 0,0 1 0 0 0,0 0 0 0 0,0-1 0 0 0,0 1 0 0 0,0 0 0 0 0,0-1 0 0 0,0 1 0 0 0,0-1 0 0 0,1-6-2 0 0,0 1 0 0 0,0 0 0 0 0,1-1 0 0 0,3-9 0 0 0,0-1 0 0 0,-2 8-9 0 0,0 1 0 0 0,1 0 0 0 0,-1 0 1 0 0,7-10-1 0 0,6-10-11 0 0,112-216 20 0 0,-111 211-30 0 0,19-29-73 0 0,-29 52 52 0 0,-1-1 1 0 0,7-15-1 0 0,-13 25-82 0 0,0 1-25 0 0,0 0-2 0 0,-1 1 27 0 0,-23 34 93 0 0,20-29 4 0 0,1-1 1 0 0,0 1-1 0 0,1 0 0 0 0,-1 0 1 0 0,-2 10-1 0 0,-7 15 77 0 0,-41 85 451 0 0,30-63-371 0 0,-4 20 72 0 0,11-28-55 0 0,12-34-53 0 0,1 1 0 0 0,0 0 0 0 0,1 0 0 0 0,0 0 0 0 0,1 0 0 0 0,0 0 0 0 0,1 0 0 0 0,0 1 0 0 0,3 17 0 0 0,-2-24-43 0 0,1 0-1 0 0,-1 0 1 0 0,1 0-1 0 0,0-1 1 0 0,0 1-1 0 0,1-1 1 0 0,0 1-1 0 0,0-1 1 0 0,0 0 0 0 0,0 0-1 0 0,1 0 1 0 0,6 6-1 0 0,-5-6-4 0 0,1 1 0 0 0,1-1 0 0 0,-1-1 0 0 0,1 0 1 0 0,0 0-1 0 0,0 0 0 0 0,0 0 0 0 0,12 3 0 0 0,-4-3-15 0 0,0 0 0 0 0,1-1 0 0 0,-1-1 0 0 0,1 0 0 0 0,-1-1 0 0 0,1-1 1 0 0,-1-1-1 0 0,1 0 0 0 0,19-4 0 0 0,19-7-331 0 0,0-2 0 0 0,-1-3 0 0 0,-1-2-1 0 0,-1-3 1 0 0,95-54 0 0 0,-68 28-8650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22:04:05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1318 354 4144 0 0,'0'0'319'0'0,"0"0"3"0"0,0 0 795 0 0,0 0 366 0 0,0 0 76 0 0,0 0-151 0 0,0 0-674 0 0,0 0-299 0 0,0 0-62 0 0,-1-8 407 0 0,1 5-618 0 0,-1 0-1 0 0,0 0 1 0 0,0 0-1 0 0,0 0 1 0 0,-1 1-1 0 0,1-1 1 0 0,-1 0 0 0 0,1 1-1 0 0,-1-1 1 0 0,0 1-1 0 0,0 0 1 0 0,0-1-1 0 0,0 1 1 0 0,-1 0-1 0 0,1 0 1 0 0,0 1-1 0 0,-1-1 1 0 0,1 0-1 0 0,-1 1 1 0 0,-5-3-1 0 0,-2 1 29 0 0,0 0 0 0 0,0 1 0 0 0,0 0 0 0 0,-18-1 0 0 0,6 1-64 0 0,-1 0 18 0 0,-33 2 0 0 0,19 1-15 0 0,10 0 102 0 0,-40 7-1 0 0,16-1 33 0 0,-87 14 292 0 0,76-10-428 0 0,28-3-19 0 0,-53 18-1 0 0,18-5 32 0 0,46-14-121 0 0,0 1-1 0 0,1 1 1 0 0,1 1-1 0 0,-22 13 0 0 0,-75 58-24 0 0,97-64 3 0 0,1 1 1 0 0,1 0-1 0 0,1 1 0 0 0,-21 28 0 0 0,16-15-40 0 0,2 2 0 0 0,-21 42-1 0 0,27-44 15 0 0,2 0 0 0 0,1 1 0 0 0,2 1 0 0 0,1 0 0 0 0,-8 62 0 0 0,15-75 4 0 0,1 0-1 0 0,0 0 0 0 0,2 0 0 0 0,1-1 0 0 0,0 1 0 0 0,1 0 1 0 0,2 0-1 0 0,0-1 0 0 0,1 0 0 0 0,1 0 0 0 0,1-1 0 0 0,1 1 0 0 0,0-2 1 0 0,19 29-1 0 0,-17-34 13 0 0,-1 0 0 0 0,2-1 0 0 0,0-1 0 0 0,0 1 0 0 0,1-2 0 0 0,20 14 0 0 0,2-3-14 0 0,53 24 0 0 0,-45-26 10 0 0,1-3 1 0 0,0-1-1 0 0,63 12 0 0 0,-35-14 18 0 0,105 4-1 0 0,108-6-52 0 0,-1-22 34 0 0,23-29 19 0 0,-252 29 0 0 0,-1-2 0 0 0,-1-3 0 0 0,81-34 0 0 0,-77 22 158 0 0,-1-2 0 0 0,-2-2 0 0 0,-1-2 0 0 0,61-53 0 0 0,-95 69 23 0 0,0-2 0 0 0,-1 0-1 0 0,-1-1 1 0 0,0-1 0 0 0,-2 0 0 0 0,-1-1 0 0 0,-1-1 0 0 0,12-30 0 0 0,-16 31 61 0 0,-1-1 1 0 0,-2-1 0 0 0,-1 1-1 0 0,0-1 1 0 0,-2 0-1 0 0,-1 0 1 0 0,-2-46 0 0 0,-5 1 569 0 0,-21-103 1 0 0,17 135-741 0 0,-1-1 0 0 0,-2 1 0 0 0,-2 1 0 0 0,-1 1 0 0 0,-2 0 0 0 0,-1 0 0 0 0,-2 2 0 0 0,-35-46 0 0 0,41 62-150 0 0,-1 1 0 0 0,-1 0 0 0 0,0 1 0 0 0,-1 1 0 0 0,-1 1 1 0 0,0 0-1 0 0,-1 1 0 0 0,-1 1 0 0 0,0 1 0 0 0,0 1 0 0 0,-1 0 0 0 0,-1 2 0 0 0,1 0 0 0 0,-33-6 0 0 0,9 6-279 0 0,-77-3 0 0 0,93 10-193 0 0,0 2 0 0 0,1 1 0 0 0,-54 11-1 0 0,58-6-1109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22:04:22.792"/>
    </inkml:context>
    <inkml:brush xml:id="br0">
      <inkml:brushProperty name="width" value="0.1" units="cm"/>
      <inkml:brushProperty name="height" value="0.1" units="cm"/>
      <inkml:brushProperty name="color" value="#7030A0"/>
    </inkml:brush>
  </inkml:definitions>
  <inkml:trace contextRef="#ctx0" brushRef="#br0">2754 1159 9648 0 0,'0'0'438'0'0,"8"-13"164"0"0,-4 3-239 0 0,0 0 0 0 0,0-1 0 0 0,-1 0 0 0 0,-1 0 0 0 0,1 1 0 0 0,-2-2 0 0 0,1-15 0 0 0,-1-11 259 0 0,0 23-213 0 0,0 0-1 0 0,-2 0 1 0 0,0 0-1 0 0,-5-25 1 0 0,-3 5 418 0 0,-1 0 0 0 0,-2 1-1 0 0,-1 0 1 0 0,-2 1 0 0 0,-2 1 0 0 0,-27-41 0 0 0,13 27-506 0 0,4 5-51 0 0,-1 2-1 0 0,-50-53 1 0 0,37 52 341 0 0,-65-48-1 0 0,80 69-302 0 0,-1 1 0 0 0,-1 2-1 0 0,0 0 1 0 0,-34-12 0 0 0,-16-3 74 0 0,24 8-237 0 0,-1 2 1 0 0,-93-21 0 0 0,-120-6-39 0 0,199 38-83 0 0,0 3 0 0 0,-90 3 0 0 0,-141 20 185 0 0,233-11-192 0 0,-15 3-245 0 0,1 5-1 0 0,0 3 1 0 0,2 3-1 0 0,-144 55 1 0 0,198-63 188 0 0,2 0 1 0 0,0 1 0 0 0,0 1 0 0 0,1 1 0 0 0,1 2 0 0 0,-34 30 0 0 0,40-32 24 0 0,2 2-1 0 0,-1 0 0 0 0,2 1 0 0 0,0 0 1 0 0,1 0-1 0 0,-9 20 0 0 0,6-5-38 0 0,1 0 0 0 0,-16 60 0 0 0,23-63 27 0 0,1 0 1 0 0,-1 34-1 0 0,4-46 79 0 0,2 4-44 0 0,3 41 1 0 0,-1-29-215 0 0,1-12 141 0 0,0-1 0 0 0,1 1 0 0 0,1-1 0 0 0,1 0 0 0 0,1 0 0 0 0,12 24 0 0 0,-13-31 68 0 0,1-1-1 0 0,0 1 0 0 0,0-1 0 0 0,1 0 1 0 0,1-1-1 0 0,0 0 0 0 0,1 0 0 0 0,0-1 1 0 0,21 16-1 0 0,-9-8 81 0 0,-9-8-19 0 0,1 0 1 0 0,0 0 0 0 0,15 7-1 0 0,4-3-3 0 0,63 16 1 0 0,-40-13-10 0 0,142 38-40 0 0,-136-39-11 0 0,75 14 30 0 0,8 2 2 0 0,-92-19-33 0 0,85 9 0 0 0,55-9 0 0 0,-103-12-4 0 0,0-4 0 0 0,0-4 0 0 0,157-32 0 0 0,-199 28 55 0 0,-1-1-1 0 0,-1-3 0 0 0,0-2 1 0 0,-1-1-1 0 0,-1-3 0 0 0,-1-1 1 0 0,52-37-1 0 0,-45 24-885 0 0,49-47 1 0 0,-39 23-7779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2:37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1085 2760 0 0,'0'0'125'0'0,"0"0"226"0"0,0 0 864 0 0,-9-13 5554 0 0,9 11-6585 0 0,1 0 0 0 0,-1 1 1 0 0,0-1-1 0 0,0 0 1 0 0,1 0-1 0 0,-1 0 0 0 0,1 0 1 0 0,0 1-1 0 0,-1-1 1 0 0,1 0-1 0 0,0 1 0 0 0,0-1 1 0 0,0 1-1 0 0,0-1 1 0 0,0 1-1 0 0,1-1 1 0 0,-1 1-1 0 0,0-1 0 0 0,1 1 1 0 0,1-2-1 0 0,4-1 270 0 0,0 0-1 0 0,0 0 1 0 0,14-4 0 0 0,8-5 317 0 0,55-23 486 0 0,26-6-475 0 0,-47 21-460 0 0,-2 2 119 0 0,90-16 0 0 0,-132 31-368 0 0,41-8 126 0 0,121-29 318 0 0,59-23-52 0 0,-103 19-182 0 0,-87 27-167 0 0,74-32 342 0 0,-9 2-4 0 0,425-152 967 0 0,-440 154-1338 0 0,-18 9-28 0 0,110-51 235 0 0,-111 52-116 0 0,-25 14-12 0 0,81-30 318 0 0,-128 48-443 0 0,-1-1-1 0 0,0 0 1 0 0,8-6-1 0 0,-5 3 24 0 0,0 1-1 0 0,0 0 1 0 0,13-5-1 0 0,-6-3 5 0 0,-10 11-74 0 0,-7 3-54 0 0,-1 1-54 0 0,0 0-11 0 0,0 0-270 0 0,-1-1-1109 0 0,-3-6-472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2:38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347 988 9560 0 0,'-56'41'726'0'0,"-1"0"1237"0"0,-78 74 0 0 0,109-87-1332 0 0,14-15-81 0 0,0-1 0 0 0,-1 0 0 0 0,-22 17 0 0 0,43-35 2515 0 0,52-32-2775 0 0,38-10-167 0 0,234-107 74 0 0,-110 66 237 0 0,115-52 387 0 0,-112 43-569 0 0,-83 38-176 0 0,-49 21-42 0 0,85-41 182 0 0,113-49 427 0 0,-180 85-98 0 0,133-76 1 0 0,-179 75-389 0 0,-15 9-21 0 0,41-32 185 0 0,-24 18-29 0 0,-31 18-776 0 0,-35 31-914 0 0,-1 1-4318 0 0,0 0-1853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2:39.5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1135 7832 0 0,'-2'0'602'0'0,"-7"4"-252"0"0,0-1 0 0 0,1 1 0 0 0,-13 8 0 0 0,2-2 1976 0 0,12-5-346 0 0,13-3-589 0 0,11-4-1002 0 0,-1-1-310 0 0,-1-1 1 0 0,26-11-1 0 0,-3 2 139 0 0,57-27 330 0 0,-52 21-305 0 0,135-76 981 0 0,-116 60-830 0 0,244-152 1303 0 0,-298 183-1673 0 0,104-74 380 0 0,21-11 68 0 0,-19 15-96 0 0,65-36 209 0 0,185-91 167 0 0,-276 144-625 0 0,-57 36-97 0 0,58-31 0 0 0,-83 50-14 0 0,16-10-40 0 0,1 2-1 0 0,1 1 1 0 0,-1 1 0 0 0,30-6 0 0 0,10-1-1222 0 0,-49 10-462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3:01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1 130 10136 0 0,'0'0'777'0'0,"0"0"-346"0"0,0 0 418 0 0,0 0 235 0 0,0 0 48 0 0,0 0-116 0 0,1 1-529 0 0,5 2-400 0 0,1-1 1 0 0,-1 1 0 0 0,1-1-1 0 0,-1-1 1 0 0,1 1 0 0 0,0-1-1 0 0,0 0 1 0 0,11-1 0 0 0,26 5 75 0 0,-35-4-10 0 0,0 1 1 0 0,1-2-1 0 0,-1 1 1 0 0,16-2-1 0 0,95-14 1015 0 0,-98 12-960 0 0,1 1 1 0 0,-1 1-1 0 0,24 3 0 0 0,-16-1 96 0 0,31-3-1 0 0,-1-2 241 0 0,1 2 0 0 0,-1 3 0 0 0,87 13 0 0 0,-112-11-388 0 0,11 2 7 0 0,16 5-41 0 0,93 4 0 0 0,64-11 159 0 0,-158-3-261 0 0,17 4-19 0 0,-27 0 84 0 0,148 24 828 0 0,-141-18-912 0 0,-17-2 7 0 0,101 12 48 0 0,-122-19-27 0 0,-1-2 0 0 0,37-5 1 0 0,-18 1 6 0 0,352-38 670 0 0,-318 32-215 0 0,108-30 0 0 0,-29 5-503 0 0,-76 21 91 0 0,1 3 0 0 0,115-3-1 0 0,-47 10 110 0 0,202 1 207 0 0,-255 10-315 0 0,-1 0-35 0 0,161-1 83 0 0,-239-5-126 0 0,254 11 296 0 0,-57 4-222 0 0,-130-12-51 0 0,29 0 14 0 0,32 1 11 0 0,-81 0-36 0 0,-42-3-14 0 0,22 6 0 0 0,-1-1 0 0 0,49 8 27 0 0,21 1 10 0 0,-51-10-10 0 0,69-3-1 0 0,-93-4-27 0 0,139 0 93 0 0,16 22 196 0 0,-81-8-368 0 0,-68-9 80 0 0,75-2 0 0 0,-58-2 0 0 0,43-5 76 0 0,-29 0-8 0 0,153 5 21 0 0,-103 3-66 0 0,9-8-23 0 0,-54 1 0 0 0,-7 1 26 0 0,182-1 204 0 0,-67 13-6 0 0,-145-7-224 0 0,62-6 0 0 0,-33 1 0 0 0,47-5 0 0 0,-21 4 0 0 0,99-1 0 0 0,72 8 232 0 0,-137-4-109 0 0,-20 3 26 0 0,123-2 100 0 0,-81-13-321 0 0,9 0 223 0 0,-97 11-65 0 0,37-2 156 0 0,9 9 6 0 0,-90-3-182 0 0,32-4 0 0 0,-18 1-38 0 0,27-6-4 0 0,-18 1 5 0 0,511-29 171 0 0,-545 36-199 0 0,206-7 134 0 0,-49-7-82 0 0,11 0 22 0 0,-63 7-65 0 0,-21 3 4 0 0,-5 1 122 0 0,-6 1-42 0 0,207-6-41 0 0,-270 8-53 0 0,66 6 83 0 0,1 0-17 0 0,12-1-183 0 0,32 3 647 0 0,-63-2-481 0 0,110 19 4 0 0,-89-18-53 0 0,-60-3 30 0 0,-1-2-1 0 0,1 0 1 0 0,26-2-1 0 0,-26 0-31 0 0,-24 0-62 0 0,-1 0-28 0 0,0 0-4 0 0,0 0 0 0 0,3-32-4099 0 0,-6 16-5786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45:33.55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1586.32434"/>
      <inkml:brushProperty name="anchorY" value="-1115.52783"/>
      <inkml:brushProperty name="scaleFactor" value="0.5"/>
    </inkml:brush>
  </inkml:definitions>
  <inkml:trace contextRef="#ctx0" brushRef="#br0">972 896 7368 0 0,'0'0'0'0'0,"0"0"656"0"0,2-2-616 0 0,6-1 1137 0 0,4-3 1159 0 0,2-2-829 0 0,0-5-462 0 0,-1 0 236 0 0,-3-3 19 0 0,-4 0-781 0 0,-4 0 254 0 0,-4-1-112 0 0,-4 1 3 0 0,-5-4 644 0 0,-3 1-977 0 0,-2 2 309 0 0,-8 0 449 0 0,-6 0-254 0 0,-2 2-435 0 0,-2 3-73 0 0,2 3-63 0 0,1 3-27 0 0,3 3-4 0 0,1 3-47 0 0,1 4-6 0 0,1 2-2 0 0,0 4-2 0 0,1 3-84 0 0,-4 5 118 0 0,1 1-152 0 0,4 3-56 0 0,3 0 12 0 0,5-1-14 0 0,4 3 0 0 0,7 0-102 0 0,4-22 76 0 0,0 1 1 0 0,0 0 0 0 0,1-1 0 0 0,-1 1 0 0 0,1 0 0 0 0,0 3 0 0 0,1-4 7 0 0,-1 0 0 0 0,0 1 0 0 0,0-1 0 0 0,1 0 0 0 0,-1 0 1 0 0,0 0-1 0 0,4 2 0 0 0,13 11-51 0 0,4-8-6 0 0,5-6-66 0 0,5-7 98 0 0,1-5-41 0 0,-2-6 97 0 0,-4-2-25 0 0,-6 0 12 0 0,-6 1 0 0 0,-5 0 0 0 0,-4 0 122 0 0,-5 1-64 0 0,-3 1 17 0 0,-2 2-2 0 0,-2 0-1 0 0,-3 2 0 0 0,-3-1 0 0 0,-1 2-9 0 0,-4 1 2 0 0,-2 0-1 0 0,-11 0 150 0 0,-14 4 40 0 0,-13 7-39 0 0,0 5-155 0 0,1 6 45 0 0,36-6-65 0 0,-20 10 0 0 0,-14 12-53 0 0,5 5 26 0 0,36-23 25 0 0,-15 17-1 0 0,-7 12-58 0 0,4 10 31 0 0,5 9-122 0 0,6-1 144 0 0,6-4-141 0 0,7-5 136 0 0,5-6-162 0 0,6-8 76 0 0,5-3-15 0 0,-6-25 25 0 0,-1-1 0 0 0,1 0 1 0 0,7 8-1 0 0,14 12-35 0 0,5-4-39 0 0,10-3-101 0 0,7-2 70 0 0,2-5 75 0 0,-3-3 79 0 0,0-3-127 0 0,-3 0 47 0 0,-7-2 96 0 0,-9 0 52 0 0,-9-2 2 0 0,-7 0 8 0 0,-8-1 2 0 0,-5-3 10 0 0,-7 0-4 0 0,-5-1 2 0 0,-3 0 0 0 0,-4 1-28 0 0,-9 2 46 0 0,-12 8-53 0 0,-5 5-58 0 0,-1 5 15 0 0,32-8 28 0 0,-19 12-1 0 0,20-8-48 0 0,-23 19 1 0 0,-14 25-54 0 0,7 2 85 0 0,8-2-125 0 0,6 1 131 0 0,8-1-125 0 0,7-7 122 0 0,7-8-110 0 0,5-8 107 0 0,6-6-106 0 0,4-6 106 0 0,4-4-134 0 0,3-3 142 0 0,3-2-165 0 0,8-2 96 0 0,8-3-68 0 0,4-4 17 0 0,2-1 107 0 0,-1-3-32 0 0,-2-1-68 0 0,-1-2 108 0 0,-3-1-36 0 0,-2-1 12 0 0,-2 0 0 0 0,0-3 0 0 0,-2 2 0 0 0,-5 2 0 0 0,-5-3 122 0 0,-5 0-26 0 0,-6-2 14 0 0,-5 0 114 0 0,-6 0-172 0 0,-2 1 56 0 0,-4 1-20 0 0,-3 2-102 0 0,-2 4 140 0 0,-1 3-158 0 0,-2 4 160 0 0,1 5-160 0 0,0 4 48 0 0,1 6-16 0 0,3 3 0 0 0,1 5-93 0 0,2 5 120 0 0,3 3-41 0 0,3 2-70 0 0,3 2 108 0 0,4-1-110 0 0,3-3 107 0 0,6-2-106 0 0,5-4-71 0 0,3-5 9 0 0,4-3-21 0 0,10-2 1 0 0,6-3 307 0 0,4-5-106 0 0,4-5 48 0 0,2-4-95 0 0,0-3 26 0 0,0-4-13 0 0,0-2 0 0 0,-1-2 0 0 0,6-4 0 0 0,0 0 0 0 0,-3-3 0 0 0,-3 0 0 0 0,-4-2 0 0 0,-5-1 0 0 0,-5-3-74 0 0,-6-1 11 0 0,-5-1-8 0 0,-4-2-1 0 0,-4-1 84 0 0,-5 1-24 0 0,-5-1 12 0 0,-2 2 0 0 0,-5 0 0 0 0,-3 2 0 0 0,-3 3 0 0 0,-4 3 0 0 0,-2 2 0 0 0,-2 4 0 0 0,-1 4 0 0 0,1 4 0 0 0,-1 5 159 0 0,3 6 10 0 0,0 4 17 0 0,3 6 4 0 0,3 5-222 0 0,3 13-29 0 0,4 10 4 0 0,5 1 67 0 0,6-1-22 0 0,4-5-72 0 0,3-6 108 0 0,6-7-36 0 0,5-6 12 0 0,5-4-74 0 0,5-6 95 0 0,4-3-106 0 0,4-3 106 0 0,3-4-106 0 0,2-1 106 0 0,11-5-32 0 0,-1-2-63 0 0,0-1 95 0 0,-2-1-32 0 0,-3-1-73 0 0,5-2 108 0 0,-4-2-138 0 0,-4 0 143 0 0,1-5-118 0 0,-7-5 343 0 0,-7-2-238 0 0,-7-1 75 0 0,-26 20-52 0 0,-1 0 1 0 0,1-1-1 0 0,5-8 0 0 0,4-13 9 0 0,-5 4 27 0 0,-6 2-10 0 0,-4 3-1 0 0,-7 4 0 0 0,-3 4-74 0 0,-9 6 114 0 0,-7 9-38 0 0,22-3-69 0 0,-1 0 0 0 0,1 0-1 0 0,-7 5 1 0 0,-18 16 16 0 0,3 3-13 0 0,5 2 0 0 0,7 0-102 0 0,6 2 131 0 0,10-25-33 0 0,-1-1 1 0 0,1 1-1 0 0,1 11 0 0 0,0-13-8 0 0,1 1-1 0 0,-1-1 1 0 0,1 1-1 0 0,-1-1 1 0 0,5 8 0 0 0,-2-7-23 0 0,-1 0 0 0 0,1 0 0 0 0,0 0 0 0 0,9 7 0 0 0,-5-6 21 0 0,-1 0-1 0 0,2-1 1 0 0,11 7 0 0 0,-6-6-11 0 0,0 0 1 0 0,16 4-1 0 0,-8-4 29 0 0,27 3-1 0 0,22-2-88 0 0,-4-5 106 0 0,-6-6-32 0 0,-5-3 11 0 0,6-6-93 0 0,-2-1 120 0 0,-6-2-41 0 0,-6 0 14 0 0,-3-2 0 0 0,-4-1 0 0 0,-5-2 0 0 0,0-9 0 0 0,-3-5 0 0 0,-5-3 94 0 0,-4-1-121 0 0,-4 1 134 0 0,-4-5-22 0 0,-5-1 55 0 0,-6 4-95 0 0,-4 8 69 0 0,-5 7-14 0 0,3 23-88 0 0,0-1 1 0 0,0 1 0 0 0,0 0 0 0 0,0 0 0 0 0,0 0 0 0 0,0 0-1 0 0,-2-1 1 0 0,-10-9 91 0 0,-2 7-18 0 0,1 6-5 0 0,0 7 0 0 0,1 5-1 0 0,0 5-93 0 0,2 6 101 0 0,4 4-109 0 0,1 4 106 0 0,1 2-106 0 0,6 8 31 0 0,4-1-10 0 0,3-3-112 0 0,-4-32 96 0 0,-2 0 0 0 0,1-1 0 0 0,1 1 0 0 0,3 6 0 0 0,-2-8-3 0 0,0 1 0 0 0,0-1 0 0 0,-1 1-1 0 0,12 6 1 0 0,-7-6-5 0 0,0 0 0 0 0,0-1 0 0 0,13 5 0 0 0,-8-5-8 0 0,1-1 0 0 0,19 3 0 0 0,-10-4-16 0 0,28 0 0 0 0,24-7 64 0 0,-1-7-106 0 0,-5-6 111 0 0,-6-5-32 0 0,2-12 11 0 0,-5-4 0 0 0,-5-2 0 0 0,-8-1 0 0 0,-6 2 0 0 0,-6 1 0 0 0,-7 1 0 0 0,-5 2 0 0 0,-6 2 84 0 0,-3-4-14 0 0,-5 2-85 0 0,-5 3 140 0 0,-5 5-73 0 0,-5 4 15 0 0,4 21-41 0 0,-1 0 1 0 0,1 0-1 0 0,0 1 1 0 0,-1-1-1 0 0,-3-4 1 0 0,2 5-6 0 0,0 0 0 0 0,1-1 1 0 0,-1 1-1 0 0,0 1 0 0 0,1-1 1 0 0,-5-2-1 0 0,3 3-8 0 0,-1-1-1 0 0,1 1 1 0 0,-1-1 0 0 0,-7 0 0 0 0,-21 0 61 0 0,-1 6-82 0 0,29-2 26 0 0,0 0-1 0 0,-1 0 0 0 0,1 0 0 0 0,-6 4 0 0 0,-16 12-39 0 0,3 3 33 0 0,5 2-11 0 0,7 0 0 0 0,5-1 0 0 0,5 0 0 0 0,7 1-47 0 0,5-2-107 0 0,5-3 18 0 0,6-3-15 0 0,4-5 102 0 0,4-4 45 0 0,3-4-119 0 0,10-6 53 0 0,2-4 83 0 0,2-2-121 0 0,8-8 135 0 0,-2 0-125 0 0,0-3 122 0 0,-4 0-36 0 0,-4 0 12 0 0,1-4 0 0 0,-4 0 0 0 0,-5-1 0 0 0,-4 0 0 0 0,-6-1 0 0 0,-6 0 0 0 0,-4-3 75 0 0,-5-6-22 0 0,-4-2-63 0 0,-6 1 95 0 0,-4 2-106 0 0,-5 4 106 0 0,-7 2 6 0 0,11 26-62 0 0,1-1 0 0 0,0 0 1 0 0,-1 0-1 0 0,-7-5 0 0 0,7 7-20 0 0,-1-1 0 0 0,0 1-1 0 0,1 0 1 0 0,-1-1 0 0 0,-6 0-1 0 0,6 1-8 0 0,-2 0 0 0 0,1 1 0 0 0,-12-1 0 0 0,12 1 3 0 0,0 1 0 0 0,-1 0 0 0 0,-10 2 0 0 0,11-1 16 0 0,0 1 0 0 0,0-1-1 0 0,-10 5 1 0 0,-13 10 53 0 0,3 4 5 0 0,5 4 3 0 0,1 7 0 0 0,6 0-252 0 0,6-1 109 0 0,4-3-36 0 0,4-4 113 0 0,6-4 119 0 0,3-5-54 0 0,10-4-176 0 0,-10-10-117 0 0,-2 1 1 0 0,-1-1-1 0 0,14-1 0 0 0,28-6 458 0 0,4-7-372 0 0,-2-8 44 0 0,-3-5 108 0 0,-4-5-36 0 0,-5-4 12 0 0,0-10 0 0 0,-4-1 0 0 0,-4 0 0 0 0,-4 2 75 0 0,-4 3-96 0 0,-5 2 115 0 0,-3 1-118 0 0,-3 1 130 0 0,-2 0-133 0 0,-4-2 115 0 0,-2-3-109 0 0,-3-2 106 0 0,-4-4-106 0 0,-2-2 125 0 0,-3 0-131 0 0,-1 0 134 0 0,-4 3-59 0 0,-3 4-56 0 0,-2 5 130 0 0,-3 5-79 0 0,-1 8 101 0 0,-2 5-8 0 0,-1 8 5 0 0,-1 5 3 0 0,1 7 19 0 0,2 5 3 0 0,1 7 1 0 0,3 4 1 0 0,1 5-196 0 0,2 2 56 0 0,3 1-28 0 0,2 0 0 0 0,2-3 0 0 0,3-2-93 0 0,3-1 119 0 0,3-4-160 0 0,1-3 56 0 0,3-6-10 0 0,4-3-1 0 0,8-6-74 0 0,1-4 125 0 0,3-2-41 0 0,0-4 15 0 0,0-2 75 0 0,-1-3-22 0 0,-3-1-73 0 0,-2-3 108 0 0,-3 0-36 0 0,-3 0 12 0 0,-4-2 0 0 0,-3 0 0 0 0,-3 0 103 0 0,-8-7-58 0 0,-4-1 60 0 0,-5-1-33 0 0,-2-1 2 0 0,-3 0-1 0 0,-11-8-1 0 0,-11-7-84 0 0,-13-6 24 0 0,-13-2 63 0 0,-2 8-97 0 0,3 12 164 0 0,54 33-83 0 0,0 0 0 0 0,-23-6 0 0 0,25 10-44 0 0,1 0 0 0 0,-1 1 0 0 0,-19 0 0 0 0,17 1 17 0 0,-2 2-1 0 0,-19 3 1 0 0,20-2-38 0 0,-32 10 0 0 0,31-6 59 0 0,-29 16 0 0 0,31-14-66 0 0,-23 16 0 0 0,-8 12 26 0 0,36-25-64 0 0,-15 17-1 0 0,-5 12-12 0 0,27-31 3 0 0,0 0 0 0 0,-5 12-1 0 0,9-16 22 0 0,-1 1-1 0 0,1 0 0 0 0,-2 11 1 0 0,3-16 30 0 0,1 2-1 0 0,-1-1 1 0 0,1 1 0 0 0,0-1-1 0 0,0 1 1 0 0,2 6 0 0 0,-2-9 10 0 0,1 1 0 0 0,-1 0 0 0 0,1-1 0 0 0,-1 1 0 0 0,1 0 0 0 0,0-1 0 0 0,0 1 0 0 0,0-1 0 0 0,0 1 0 0 0,0-1 0 0 0,2 3 0 0 0,-2-3-19 0 0,0 0 1 0 0,1 0 0 0 0,-1-1-1 0 0,1 1 1 0 0,-1 0 0 0 0,1 0-1 0 0,-1-1 1 0 0,1 1 0 0 0,-1-1-1 0 0,1 1 1 0 0,0-1-1 0 0,2 1 1 0 0,-2-2-66 0 0,1 0 0 0 0,0 1 0 0 0,0 0 0 0 0,0-1-1 0 0,0 0 1 0 0,0 0 0 0 0,0 0 0 0 0,4-2 0 0 0,-2 1 134 0 0,2-1 1 0 0,-1-1 0 0 0,7-4-1 0 0,13-13-241 0 0,-6-3 212 0 0,-7 1-32 0 0,-12 19 35 0 0,0 1 0 0 0,0 0 0 0 0,-1 0 0 0 0,1 0 0 0 0,-1-1 0 0 0,0-2 0 0 0,-2-20 12 0 0,-7 2-36 0 0,-4 0 12 0 0,-2 1 72 0 0,-2 0-108 0 0,-4 1 36 0 0,-2 1-12 0 0,-2 1 0 0 0,-2 0 75 0 0,-3 1-97 0 0,-2 3 33 0 0,-5 1-11 0 0,-9 5 0 0 0,-4 4 0 0 0,-2 7 0 0 0,1 7 0 0 0,37-5 0 0 0,-22 9 0 0 0,-10 11 0 0 0,2 4 0 0 0,0 4 0 0 0,4 2 0 0 0,0 8-84 0 0,1 2 108 0 0,6-2-120 0 0,8-5 120 0 0,6-4-148 0 0,7-6 82 0 0,6-7 47 0 0,5-7-212 0 0,2-5 263 0 0,3-3-205 0 0,7-5 109 0 0,2-2 44 0 0,-1-2-89 0 0,-2-2 181 0 0,-4 0-128 0 0,-4-1 145 0 0,-2-1-49 0 0,-6 0 111 0 0,-4 0-122 0 0,-5 0-53 0 0,-7 0 125 0 0,-11 3-45 0 0,-11 4-96 0 0,-17 9 107 0 0,-10 11-225 0 0,-7 11 46 0 0,3 5 26 0 0,8 4-7 0 0,10 1 3 0 0,9 1 77 0 0,5 0-96 0 0,8-4 31 0 0,9-3 65 0 0,7-5-22 0 0,8-3-73 0 0,4-2 108 0 0,4-4-120 0 0,5-2 120 0 0,2-3-148 0 0,3-4 156 0 0,2-3-160 0 0,1-4 160 0 0,2-5-160 0 0,4-6 160 0 0,0-6-48 0 0,1-2 16 0 0,-3-2 0 0 0,-5-2 0 0 0,-3 0 0 0 0,-4 2 103 0 0,-3-1-132 0 0,-3 3 165 0 0,-7-2-12 0 0,-2 1-78 0 0,-4 0-44 0 0,-6-2 120 0 0,-4 1-42 0 0,-3 1-96 0 0,-8-2 144 0 0,-3 2-48 0 0,-1 2-21 0 0,-2 4-65 0 0,-2 2 129 0 0,-1 4-80 0 0,1 4 119 0 0,-9 6 174 0 0,-7 10-101 0 0,-3 10-30 0 0,47-14-156 0 0,-29 18 0 0 0,29-17-49 0 0,-21 21 0 0 0,24-20 8 0 0,-18 22 1 0 0,23-22-9 0 0,1 0 0 0 0,-9 16 0 0 0,10-16 0 0 0,-10 28 0 0 0,13-29 0 0 0,-6 25 0 0 0,10-29-37 0 0,-1 0-1 0 0,2 0 1 0 0,-1 13 0 0 0,2-17 13 0 0,-1 0 0 0 0,1 1 0 0 0,0-1 0 0 0,0 0 1 0 0,0 0-1 0 0,1 1 0 0 0,1 3 0 0 0,0-7-68 0 0,-2 1 0 0 0,1 0 0 0 0,0 0 0 0 0,-1 0 0 0 0,1 0 0 0 0,0-1 0 0 0,0 1 0 0 0,0 0 0 0 0,1-1 0 0 0,-1 1 0 0 0,0-1 0 0 0,3 1 0 0 0,-2-1-34 0 0,1 1-1 0 0,0-1 0 0 0,0 0 1 0 0,1 0-1 0 0,-1 0 0 0 0,0-1 1 0 0,8 0-1 0 0,6 2-14003 0 0,2-4-2101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5:25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327 148 6416 0 0,'-13'-3'297'0'0,"10"3"-9"0"0,3 0-93 0 0,0 0 305 0 0,11-17 3340 0 0,-10 17-3793 0 0,-1-1 1 0 0,0 1 0 0 0,0-1 0 0 0,1 0-1 0 0,-1 1 1 0 0,0-1 0 0 0,0 0 0 0 0,0 1 0 0 0,0-1-1 0 0,0 1 1 0 0,0-1 0 0 0,0 0 0 0 0,0 1-1 0 0,0-1 1 0 0,0 0 0 0 0,0 1 0 0 0,-1-1-1 0 0,1 0 1 0 0,0 1 0 0 0,0-1 0 0 0,-1 0-1 0 0,0 0 35 0 0,1 0 0 0 0,0 0-1 0 0,-1 0 1 0 0,1 0-1 0 0,0 1 1 0 0,0-1 0 0 0,0 0-1 0 0,0 0 1 0 0,0 0-1 0 0,0 0 1 0 0,0 0 0 0 0,0 0-1 0 0,0-1 1 0 0,2-5 430 0 0,-1 6-400 0 0,-1 0 1 0 0,1 1-1 0 0,-1-1 0 0 0,0 0 1 0 0,0 0-1 0 0,1 0 1 0 0,-1 0-1 0 0,0 0 1 0 0,0 0-1 0 0,0 0 1 0 0,0-1-1 0 0,0 1 1 0 0,0 0-1 0 0,0-1 1 0 0,-1 1-51 0 0,1 0 1 0 0,0 0 0 0 0,0 0 0 0 0,0 0-1 0 0,0 0 1 0 0,0 1 0 0 0,1-1 0 0 0,-1 0-1 0 0,0 0 1 0 0,0 0 0 0 0,1 0 0 0 0,-1 1-1 0 0,0-1 1 0 0,1 0 0 0 0,0-1 0 0 0,-1 1-18 0 0,1 0 0 0 0,-1 1 0 0 0,1-1 0 0 0,-1 0 0 0 0,0 0 0 0 0,1 0 0 0 0,-1 0 0 0 0,0 1 0 0 0,0-1 0 0 0,1 0 0 0 0,-1 0 0 0 0,0 0 0 0 0,0 0 0 0 0,0 0 0 0 0,0 0 0 0 0,-1-1 0 0 0,1 0 45 0 0,-1 0 0 0 0,0-1 0 0 0,1 1 0 0 0,-1 0 1 0 0,0 0-1 0 0,-1-1 0 0 0,1 1 0 0 0,0 0 0 0 0,-1 0 0 0 0,1 0 0 0 0,-1 1 1 0 0,1-1-1 0 0,-1 0 0 0 0,0 0 0 0 0,0 1 0 0 0,0-1 0 0 0,-2 0 0 0 0,1 0 34 0 0,1 1 0 0 0,-1 0 0 0 0,0 0 0 0 0,0 0-1 0 0,0 0 1 0 0,0 0 0 0 0,0 1 0 0 0,0-1-1 0 0,0 1 1 0 0,0 0 0 0 0,0 0 0 0 0,0 0 0 0 0,0 0-1 0 0,0 0 1 0 0,0 1 0 0 0,0-1 0 0 0,1 1 0 0 0,-6 2-1 0 0,-4 1 168 0 0,1 1-1 0 0,0 1 1 0 0,-13 8-1 0 0,11-6-220 0 0,-47 34 54 0 0,60-41-121 0 0,-5 2 19 0 0,0-1-1 0 0,1 1 1 0 0,0 0 0 0 0,0 0-1 0 0,0 1 1 0 0,0-1 0 0 0,0 1-1 0 0,1 0 1 0 0,-1 0-1 0 0,1 0 1 0 0,0 1 0 0 0,-2 4-1 0 0,1-2 10 0 0,-1 0-1 0 0,-10 13 1 0 0,11-15-32 0 0,0 0 1 0 0,1 0-1 0 0,-1 0 1 0 0,1 0 0 0 0,0 0-1 0 0,1 1 1 0 0,-4 6-1 0 0,4 0-23 0 0,-1 0-1 0 0,2 0 0 0 0,-1 23 1 0 0,2-34 21 0 0,0 0 0 0 0,0 0 0 0 0,1 1 1 0 0,-1-1-1 0 0,0 0 0 0 0,1 0 0 0 0,-1 0 0 0 0,1 0 1 0 0,-1 0-1 0 0,1 0 0 0 0,-1 0 0 0 0,1 0 1 0 0,0 0-1 0 0,0 0 0 0 0,-1-1 0 0 0,1 1 0 0 0,0 0 1 0 0,0 0-1 0 0,0-1 0 0 0,0 1 0 0 0,1 0 1 0 0,-1 0-5 0 0,1 0 0 0 0,-1 0 0 0 0,0 0 0 0 0,0 0 0 0 0,0 0 0 0 0,0 0 0 0 0,0 0 0 0 0,0 0 1 0 0,0 0-1 0 0,0 1 0 0 0,-1-1 0 0 0,2 2 0 0 0,0 9-44 0 0,-2-11 45 0 0,0 0 1 0 0,0 0-1 0 0,0 0 0 0 0,1 0 0 0 0,-1-1 1 0 0,0 1-1 0 0,0 0 0 0 0,0 0 0 0 0,1 0 0 0 0,-1-1 1 0 0,0 1-1 0 0,1 0 0 0 0,-1 0 0 0 0,1-1 0 0 0,-1 1 1 0 0,1 0-1 0 0,-1-1 0 0 0,1 1 0 0 0,-1 0 0 0 0,1-1 1 0 0,-1 1-1 0 0,1-1 0 0 0,0 1 0 0 0,-1-1 1 0 0,1 1-1 0 0,0-1 0 0 0,0 0 0 0 0,-1 1 0 0 0,1-1 1 0 0,0 0-1 0 0,0 0 0 0 0,0 1 0 0 0,0-1 0 0 0,1 0 1 0 0,6 1-25 0 0,1 0 1 0 0,-1 0-1 0 0,1-1 1 0 0,-1 0 0 0 0,1 0-1 0 0,-1-1 1 0 0,1 0-1 0 0,-1-1 1 0 0,0 0 0 0 0,11-3-1 0 0,9-6-183 0 0,41-21 0 0 0,-63 29 177 0 0,1-1 32 0 0,-1-1 1 0 0,0 1-1 0 0,0-1 0 0 0,-1-1 0 0 0,0 1 0 0 0,0-1 0 0 0,0 0 1 0 0,0 0-1 0 0,-1-1 0 0 0,7-12 0 0 0,10-14-34 0 0,-20 31 49 0 0,1 0 0 0 0,-1 0 1 0 0,1 0-1 0 0,-1-1 0 0 0,0 1 0 0 0,0 0 0 0 0,0-1 0 0 0,0 1 0 0 0,-1-1 0 0 0,1 1 0 0 0,-1-1 0 0 0,1-4 0 0 0,-1 4 9 0 0,0 0 2 0 0,7-7 8 0 0,-6 6-18 0 0,-1 4 47 0 0,0 9 66 0 0,-2-6-107 0 0,1 1 0 0 0,0 0 0 0 0,0 0-1 0 0,0 0 1 0 0,1 0 0 0 0,-1 1 0 0 0,1-1-1 0 0,0 0 1 0 0,0 0 0 0 0,1 0 0 0 0,-1 0-1 0 0,1 0 1 0 0,0 0 0 0 0,0 0 0 0 0,3 6-1 0 0,2 13 39 0 0,-5-20-49 0 0,-1 0 1 0 0,1 0-1 0 0,0 0 1 0 0,0 0-1 0 0,0 0 1 0 0,0-1-1 0 0,1 1 1 0 0,-1 0-1 0 0,3 3 1 0 0,6 4 36 0 0,18 15-1 0 0,-14-13-37 0 0,-8-8-8 0 0,-1 0 0 0 0,1 0 0 0 0,0-1 1 0 0,0 1-1 0 0,1-2 0 0 0,-1 1 0 0 0,10 2 0 0 0,1 0-326 0 0,32 3-1 0 0,-13-6-319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1:04.48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3301.95947"/>
      <inkml:brushProperty name="anchorY" value="665.33972"/>
      <inkml:brushProperty name="scaleFactor" value="0.5"/>
    </inkml:brush>
  </inkml:definitions>
  <inkml:trace contextRef="#ctx0" brushRef="#br0">0 490 6912 0 0,'0'0'0'0'0,"4"-1"736"0"0,3 0-859 0 0,4-1 3699 0 0,7-3 3809 0 0,10-6-3292 0 0,11-8-2313 0 0,13-8 63 0 0,5-5-1518 0 0,5-2 225 0 0,4-2-173 0 0,1 1-252 0 0,15-7 164 0 0,-1-1-211 0 0,-3 3-1 0 0,-5 2-80 0 0,-8 4 117 0 0,0-1-1170 0 0,-7 4 67 0 0,-35 19-13079 0 0,-2 1-2121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5:27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195 104 1376 0 0,'1'-8'128'0'0,"17"-62"6032"0"0,-10 49-3466 0 0,-5 16 270 0 0,-6 14-1878 0 0,-23 58 1232 0 0,20-52-1624 0 0,-5 26 0 0 0,0-2 153 0 0,2-10-221 0 0,-12 32 570 0 0,14-43-606 0 0,-6 28-1 0 0,1-6 39 0 0,-23 95 1190 0 0,-5 14-476 0 0,33-124-1249 0 0,1-1 1 0 0,-4 42-1 0 0,7-43-206 0 0,-2 26 99 0 0,5-47-145 0 0,0 0 1 0 0,0 0-1 0 0,0 0 0 0 0,0-1 0 0 0,1 1 0 0 0,-1 0 0 0 0,0 0 0 0 0,1 0 1 0 0,-1-1-1 0 0,1 1 0 0 0,1 2 0 0 0,2 13-3453 0 0,-4-17-3917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5:32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193 101 9816 0 0,'0'0'448'0'0,"5"-4"150"0"0,-3-1-260 0 0,1-1-1 0 0,-1 1 0 0 0,0-1 0 0 0,0 0 0 0 0,0 0 1 0 0,-1 1-1 0 0,0-1 0 0 0,0 0 0 0 0,-1 0 0 0 0,0-10 1 0 0,0 15-277 0 0,0 0 0 0 0,0 0 0 0 0,-1 0 0 0 0,1 0 0 0 0,-1 0 0 0 0,1 0 1 0 0,-1 0-1 0 0,1 0 0 0 0,-1 0 0 0 0,1 0 0 0 0,-1 1 0 0 0,0-1 0 0 0,0 0 0 0 0,1 0 1 0 0,-1 1-1 0 0,0-1 0 0 0,0 0 0 0 0,0 1 0 0 0,0-1 0 0 0,0 1 0 0 0,0-1 1 0 0,0 1-1 0 0,-2-1 0 0 0,1 0 72 0 0,0 0 0 0 0,0 0-1 0 0,-1 1 1 0 0,1-1 0 0 0,-1 1 0 0 0,1-1 0 0 0,0 1 0 0 0,-1 0 0 0 0,-2 0-1 0 0,-4 3 226 0 0,1-1-1 0 0,-1 2 0 0 0,0-1 0 0 0,1 1 0 0 0,0 1 0 0 0,0-1 0 0 0,-14 12 0 0 0,15-11-327 0 0,3-1-17 0 0,0 0 0 0 0,0 0 0 0 0,1 0 0 0 0,-1 1 0 0 0,1-1-1 0 0,0 1 1 0 0,0 0 0 0 0,1 0 0 0 0,-1 0 0 0 0,-2 9 0 0 0,-2 2-2 0 0,0 1-13 0 0,0 1-1 0 0,1 0 0 0 0,-4 22 0 0 0,8-31-11 0 0,0 1 0 0 0,1-1 0 0 0,0 1 0 0 0,1-1-1 0 0,0 1 1 0 0,1 0 0 0 0,0-1 0 0 0,2 12 0 0 0,-2-18 6 0 0,0 0 0 0 0,0-1 0 0 0,0 1 0 0 0,0-1 0 0 0,0 1 0 0 0,1-1 0 0 0,-1 1 1 0 0,1-1-1 0 0,0 0 0 0 0,-1 1 0 0 0,1-1 0 0 0,0 0 0 0 0,0 0 0 0 0,1 0 0 0 0,3 2 0 0 0,-2-2-12 0 0,0 0 0 0 0,0 0 0 0 0,0 0 0 0 0,0-1-1 0 0,1 1 1 0 0,-1-1 0 0 0,1 0 0 0 0,8 0 0 0 0,0 0-39 0 0,-1-1 1 0 0,1-1-1 0 0,-1 0 1 0 0,1-1-1 0 0,-1 0 1 0 0,14-5-1 0 0,-17 4 65 0 0,1 0 0 0 0,-1-1 0 0 0,0 0 0 0 0,1 0 0 0 0,-2-1 0 0 0,13-9 0 0 0,-17 11 4 0 0,0 0 1 0 0,0 0-1 0 0,-1-1 1 0 0,1 0 0 0 0,-1 0-1 0 0,0 0 1 0 0,0 0-1 0 0,0 0 1 0 0,0-1-1 0 0,-1 1 1 0 0,0-1 0 0 0,0 1-1 0 0,0-1 1 0 0,1-8-1 0 0,13-48 44 0 0,-11 24-44 0 0,-5 28 433 0 0,-3 17-166 0 0,1 2-71 0 0,1 0 0 0 0,1 0-1 0 0,0 0 1 0 0,0 0 0 0 0,2 11-1 0 0,-1-15-213 0 0,0 0 0 0 0,0 0 0 0 0,1 0 0 0 0,0 0 0 0 0,0 0 0 0 0,0 0 0 0 0,1 0 0 0 0,0-1 0 0 0,4 6 0 0 0,-2-3-2 0 0,1 0 1 0 0,0-1-1 0 0,1 0 0 0 0,0 0 1 0 0,0-1-1 0 0,0 0 1 0 0,1 0-1 0 0,0-1 0 0 0,0 0 1 0 0,0 0-1 0 0,1-1 1 0 0,0 0-1 0 0,-1 0 0 0 0,1-1 1 0 0,11 3-1 0 0,-7-3-469 0 0,0 0-1 0 0,23 2 1 0 0,-5-5-6714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8:47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1207 4144 0 0,'0'0'319'0'0,"0"0"-38"0"0,0 0 623 0 0,0 0 294 0 0,0 0 61 0 0,0 0-83 0 0,0 0-395 0 0,-5 0 175 0 0,2-3 1926 0 0,2 0-2806 0 0,1 0 0 0 0,-1 0 1 0 0,1 1-1 0 0,-1-1 0 0 0,1 0 1 0 0,0 0-1 0 0,0 0 1 0 0,0 0-1 0 0,1 0 0 0 0,-1 0 1 0 0,1 0-1 0 0,-1 0 0 0 0,2-3 1 0 0,12-38 775 0 0,-3 21-740 0 0,-5 12-87 0 0,-1 0 1 0 0,2 1-1 0 0,10-16 0 0 0,13-13 408 0 0,49-84 1 0 0,-43 51 76 0 0,2-3-34 0 0,60-99 856 0 0,80-195-1 0 0,-149 307-1104 0 0,-14 30-226 0 0,19-54 0 0 0,-34 84-193 0 0,0 2-901 0 0,0 0-3672 0 0,0 0-1572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2:37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1085 2760 0 0,'0'0'125'0'0,"0"0"226"0"0,0 0 864 0 0,-9-13 5554 0 0,9 11-6585 0 0,1 0 0 0 0,-1 1 1 0 0,0-1-1 0 0,0 0 1 0 0,1 0-1 0 0,-1 0 0 0 0,1 0 1 0 0,0 1-1 0 0,-1-1 1 0 0,1 0-1 0 0,0 1 0 0 0,0-1 1 0 0,0 1-1 0 0,0-1 1 0 0,0 1-1 0 0,1-1 1 0 0,-1 1-1 0 0,0-1 0 0 0,1 1 1 0 0,1-2-1 0 0,4-1 270 0 0,0 0-1 0 0,0 0 1 0 0,14-4 0 0 0,8-5 317 0 0,55-23 486 0 0,26-6-475 0 0,-47 21-460 0 0,-2 2 119 0 0,90-16 0 0 0,-132 31-368 0 0,41-8 126 0 0,121-29 318 0 0,59-23-52 0 0,-103 19-182 0 0,-87 27-167 0 0,74-32 342 0 0,-9 2-4 0 0,425-152 967 0 0,-440 154-1338 0 0,-18 9-28 0 0,110-51 235 0 0,-111 52-116 0 0,-25 14-12 0 0,81-30 318 0 0,-128 48-443 0 0,-1-1-1 0 0,0 0 1 0 0,8-6-1 0 0,-5 3 24 0 0,0 1-1 0 0,0 0 1 0 0,13-5-1 0 0,-6-3 5 0 0,-10 11-74 0 0,-7 3-54 0 0,-1 1-54 0 0,0 0-11 0 0,0 0-270 0 0,-1-1-1109 0 0,-3-6-472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2:38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347 988 9560 0 0,'-56'41'726'0'0,"-1"0"1237"0"0,-78 74 0 0 0,109-87-1332 0 0,14-15-81 0 0,0-1 0 0 0,-1 0 0 0 0,-22 17 0 0 0,43-35 2515 0 0,52-32-2775 0 0,38-10-167 0 0,234-107 74 0 0,-110 66 237 0 0,115-52 387 0 0,-112 43-569 0 0,-83 38-176 0 0,-49 21-42 0 0,85-41 182 0 0,113-49 427 0 0,-180 85-98 0 0,133-76 1 0 0,-179 75-389 0 0,-15 9-21 0 0,41-32 185 0 0,-24 18-29 0 0,-31 18-776 0 0,-35 31-914 0 0,-1 1-4318 0 0,0 0-1853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2:39.5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1135 7832 0 0,'-2'0'602'0'0,"-7"4"-252"0"0,0-1 0 0 0,1 1 0 0 0,-13 8 0 0 0,2-2 1976 0 0,12-5-346 0 0,13-3-589 0 0,11-4-1002 0 0,-1-1-310 0 0,-1-1 1 0 0,26-11-1 0 0,-3 2 139 0 0,57-27 330 0 0,-52 21-305 0 0,135-76 981 0 0,-116 60-830 0 0,244-152 1303 0 0,-298 183-1673 0 0,104-74 380 0 0,21-11 68 0 0,-19 15-96 0 0,65-36 209 0 0,185-91 167 0 0,-276 144-625 0 0,-57 36-97 0 0,58-31 0 0 0,-83 50-14 0 0,16-10-40 0 0,1 2-1 0 0,1 1 1 0 0,-1 1 0 0 0,30-6 0 0 0,10-1-1222 0 0,-49 10-462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3:01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1 130 10136 0 0,'0'0'777'0'0,"0"0"-346"0"0,0 0 418 0 0,0 0 235 0 0,0 0 48 0 0,0 0-116 0 0,1 1-529 0 0,5 2-400 0 0,1-1 1 0 0,-1 1 0 0 0,1-1-1 0 0,-1-1 1 0 0,1 1 0 0 0,0-1-1 0 0,0 0 1 0 0,11-1 0 0 0,26 5 75 0 0,-35-4-10 0 0,0 1 1 0 0,1-2-1 0 0,-1 1 1 0 0,16-2-1 0 0,95-14 1015 0 0,-98 12-960 0 0,1 1 1 0 0,-1 1-1 0 0,24 3 0 0 0,-16-1 96 0 0,31-3-1 0 0,-1-2 241 0 0,1 2 0 0 0,-1 3 0 0 0,87 13 0 0 0,-112-11-388 0 0,11 2 7 0 0,16 5-41 0 0,93 4 0 0 0,64-11 159 0 0,-158-3-261 0 0,17 4-19 0 0,-27 0 84 0 0,148 24 828 0 0,-141-18-912 0 0,-17-2 7 0 0,101 12 48 0 0,-122-19-27 0 0,-1-2 0 0 0,37-5 1 0 0,-18 1 6 0 0,352-38 670 0 0,-318 32-215 0 0,108-30 0 0 0,-29 5-503 0 0,-76 21 91 0 0,1 3 0 0 0,115-3-1 0 0,-47 10 110 0 0,202 1 207 0 0,-255 10-315 0 0,-1 0-35 0 0,161-1 83 0 0,-239-5-126 0 0,254 11 296 0 0,-57 4-222 0 0,-130-12-51 0 0,29 0 14 0 0,32 1 11 0 0,-81 0-36 0 0,-42-3-14 0 0,22 6 0 0 0,-1-1 0 0 0,49 8 27 0 0,21 1 10 0 0,-51-10-10 0 0,69-3-1 0 0,-93-4-27 0 0,139 0 93 0 0,16 22 196 0 0,-81-8-368 0 0,-68-9 80 0 0,75-2 0 0 0,-58-2 0 0 0,43-5 76 0 0,-29 0-8 0 0,153 5 21 0 0,-103 3-66 0 0,9-8-23 0 0,-54 1 0 0 0,-7 1 26 0 0,182-1 204 0 0,-67 13-6 0 0,-145-7-224 0 0,62-6 0 0 0,-33 1 0 0 0,47-5 0 0 0,-21 4 0 0 0,99-1 0 0 0,72 8 232 0 0,-137-4-109 0 0,-20 3 26 0 0,123-2 100 0 0,-81-13-321 0 0,9 0 223 0 0,-97 11-65 0 0,37-2 156 0 0,9 9 6 0 0,-90-3-182 0 0,32-4 0 0 0,-18 1-38 0 0,27-6-4 0 0,-18 1 5 0 0,511-29 171 0 0,-545 36-199 0 0,206-7 134 0 0,-49-7-82 0 0,11 0 22 0 0,-63 7-65 0 0,-21 3 4 0 0,-5 1 122 0 0,-6 1-42 0 0,207-6-41 0 0,-270 8-53 0 0,66 6 83 0 0,1 0-17 0 0,12-1-183 0 0,32 3 647 0 0,-63-2-481 0 0,110 19 4 0 0,-89-18-53 0 0,-60-3 30 0 0,-1-2-1 0 0,1 0 1 0 0,26-2-1 0 0,-26 0-31 0 0,-24 0-62 0 0,-1 0-28 0 0,0 0-4 0 0,0 0 0 0 0,3-32-4099 0 0,-6 16-5786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5:27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195 104 1376 0 0,'1'-8'128'0'0,"17"-62"6032"0"0,-10 49-3466 0 0,-5 16 270 0 0,-6 14-1878 0 0,-23 58 1232 0 0,20-52-1624 0 0,-5 26 0 0 0,0-2 153 0 0,2-10-221 0 0,-12 32 570 0 0,14-43-606 0 0,-6 28-1 0 0,1-6 39 0 0,-23 95 1190 0 0,-5 14-476 0 0,33-124-1249 0 0,1-1 1 0 0,-4 42-1 0 0,7-43-206 0 0,-2 26 99 0 0,5-47-145 0 0,0 0 1 0 0,0 0-1 0 0,0 0 0 0 0,0-1 0 0 0,1 1 0 0 0,-1 0 0 0 0,0 0 0 0 0,1 0 1 0 0,-1-1-1 0 0,1 1 0 0 0,1 2 0 0 0,2 13-3453 0 0,-4-17-3917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5:32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193 101 9816 0 0,'0'0'448'0'0,"5"-4"150"0"0,-3-1-260 0 0,1-1-1 0 0,-1 1 0 0 0,0-1 0 0 0,0 0 0 0 0,0 0 1 0 0,-1 1-1 0 0,0-1 0 0 0,0 0 0 0 0,-1 0 0 0 0,0-10 1 0 0,0 15-277 0 0,0 0 0 0 0,0 0 0 0 0,-1 0 0 0 0,1 0 0 0 0,-1 0 0 0 0,1 0 1 0 0,-1 0-1 0 0,1 0 0 0 0,-1 0 0 0 0,1 0 0 0 0,-1 1 0 0 0,0-1 0 0 0,0 0 0 0 0,1 0 1 0 0,-1 1-1 0 0,0-1 0 0 0,0 0 0 0 0,0 1 0 0 0,0-1 0 0 0,0 1 0 0 0,0-1 1 0 0,0 1-1 0 0,-2-1 0 0 0,1 0 72 0 0,0 0 0 0 0,0 0-1 0 0,-1 1 1 0 0,1-1 0 0 0,-1 1 0 0 0,1-1 0 0 0,0 1 0 0 0,-1 0 0 0 0,-2 0-1 0 0,-4 3 226 0 0,1-1-1 0 0,-1 2 0 0 0,0-1 0 0 0,1 1 0 0 0,0 1 0 0 0,0-1 0 0 0,-14 12 0 0 0,15-11-327 0 0,3-1-17 0 0,0 0 0 0 0,0 0 0 0 0,1 0 0 0 0,-1 1 0 0 0,1-1-1 0 0,0 1 1 0 0,0 0 0 0 0,1 0 0 0 0,-1 0 0 0 0,-2 9 0 0 0,-2 2-2 0 0,0 1-13 0 0,0 1-1 0 0,1 0 0 0 0,-4 22 0 0 0,8-31-11 0 0,0 1 0 0 0,1-1 0 0 0,0 1 0 0 0,1-1-1 0 0,0 1 1 0 0,1 0 0 0 0,0-1 0 0 0,2 12 0 0 0,-2-18 6 0 0,0 0 0 0 0,0-1 0 0 0,0 1 0 0 0,0-1 0 0 0,0 1 0 0 0,1-1 0 0 0,-1 1 1 0 0,1-1-1 0 0,0 0 0 0 0,-1 1 0 0 0,1-1 0 0 0,0 0 0 0 0,0 0 0 0 0,1 0 0 0 0,3 2 0 0 0,-2-2-12 0 0,0 0 0 0 0,0 0 0 0 0,0 0 0 0 0,0-1-1 0 0,1 1 1 0 0,-1-1 0 0 0,1 0 0 0 0,8 0 0 0 0,0 0-39 0 0,-1-1 1 0 0,1-1-1 0 0,-1 0 1 0 0,1-1-1 0 0,-1 0 1 0 0,14-5-1 0 0,-17 4 65 0 0,1 0 0 0 0,-1-1 0 0 0,0 0 0 0 0,1 0 0 0 0,-2-1 0 0 0,13-9 0 0 0,-17 11 4 0 0,0 0 1 0 0,0 0-1 0 0,-1-1 1 0 0,1 0 0 0 0,-1 0-1 0 0,0 0 1 0 0,0 0-1 0 0,0 0 1 0 0,0-1-1 0 0,-1 1 1 0 0,0-1 0 0 0,0 1-1 0 0,0-1 1 0 0,1-8-1 0 0,13-48 44 0 0,-11 24-44 0 0,-5 28 433 0 0,-3 17-166 0 0,1 2-71 0 0,1 0 0 0 0,1 0-1 0 0,0 0 1 0 0,0 0 0 0 0,2 11-1 0 0,-1-15-213 0 0,0 0 0 0 0,0 0 0 0 0,1 0 0 0 0,0 0 0 0 0,0 0 0 0 0,0 0 0 0 0,1 0 0 0 0,0-1 0 0 0,4 6 0 0 0,-2-3-2 0 0,1 0 1 0 0,0-1-1 0 0,1 0 0 0 0,0 0 1 0 0,0-1-1 0 0,0 0 1 0 0,1 0-1 0 0,0-1 0 0 0,0 0 1 0 0,0 0-1 0 0,1-1 1 0 0,0 0-1 0 0,-1 0 0 0 0,1-1 1 0 0,11 3-1 0 0,-7-3-469 0 0,0 0-1 0 0,23 2 1 0 0,-5-5-6714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8:47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1207 4144 0 0,'0'0'319'0'0,"0"0"-38"0"0,0 0 623 0 0,0 0 294 0 0,0 0 61 0 0,0 0-83 0 0,0 0-395 0 0,-5 0 175 0 0,2-3 1926 0 0,2 0-2806 0 0,1 0 0 0 0,-1 0 1 0 0,1 1-1 0 0,-1-1 0 0 0,1 0 1 0 0,0 0-1 0 0,0 0 1 0 0,0 0-1 0 0,1 0 0 0 0,-1 0 1 0 0,1 0-1 0 0,-1 0 0 0 0,2-3 1 0 0,12-38 775 0 0,-3 21-740 0 0,-5 12-87 0 0,-1 0 1 0 0,2 1-1 0 0,10-16 0 0 0,13-13 408 0 0,49-84 1 0 0,-43 51 76 0 0,2-3-34 0 0,60-99 856 0 0,80-195-1 0 0,-149 307-1104 0 0,-14 30-226 0 0,19-54 0 0 0,-34 84-193 0 0,0 2-901 0 0,0 0-3672 0 0,0 0-1572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1:05.113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893.6709"/>
      <inkml:brushProperty name="anchorY" value="519.71069"/>
      <inkml:brushProperty name="scaleFactor" value="0.5"/>
    </inkml:brush>
  </inkml:definitions>
  <inkml:trace contextRef="#ctx0" brushRef="#br0">1 79 16128 0 0,'0'0'0'0'0,"6"-1"1719"0"0,13-1 132 0 0,15-3 2902 0 0,18-2-2314 0 0,16-1-1469 0 0,15-1-74 0 0,7-2-853 0 0,4-1-732 0 0,-1 2-1226 0 0,-10 2-10014 0 0,-19 3-3183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3:46.3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327 148 6416 0 0,'-13'-3'297'0'0,"10"3"-9"0"0,3 0-93 0 0,0 0 305 0 0,11-17 3340 0 0,-10 17-3793 0 0,-1-1 1 0 0,0 1 0 0 0,0-1 0 0 0,1 0-1 0 0,-1 1 1 0 0,0-1 0 0 0,0 0 0 0 0,0 1 0 0 0,0-1-1 0 0,0 1 1 0 0,0-1 0 0 0,0 0 0 0 0,0 1-1 0 0,0-1 1 0 0,0 0 0 0 0,0 1 0 0 0,-1-1-1 0 0,1 0 1 0 0,0 1 0 0 0,0-1 0 0 0,-1 0-1 0 0,0 0 35 0 0,1 0 0 0 0,0 0-1 0 0,-1 0 1 0 0,1 0-1 0 0,0 1 1 0 0,0-1 0 0 0,0 0-1 0 0,0 0 1 0 0,0 0-1 0 0,0 0 1 0 0,0 0 0 0 0,0 0-1 0 0,0-1 1 0 0,2-5 430 0 0,-1 6-400 0 0,-1 0 1 0 0,1 1-1 0 0,-1-1 0 0 0,0 0 1 0 0,0 0-1 0 0,1 0 1 0 0,-1 0-1 0 0,0 0 1 0 0,0 0-1 0 0,0 0 1 0 0,0-1-1 0 0,0 1 1 0 0,0 0-1 0 0,0-1 1 0 0,-1 1-51 0 0,1 0 1 0 0,0 0 0 0 0,0 0 0 0 0,0 0-1 0 0,0 0 1 0 0,0 1 0 0 0,1-1 0 0 0,-1 0-1 0 0,0 0 1 0 0,0 0 0 0 0,1 0 0 0 0,-1 1-1 0 0,0-1 1 0 0,1 0 0 0 0,0-1 0 0 0,-1 1-18 0 0,1 0 0 0 0,-1 1 0 0 0,1-1 0 0 0,-1 0 0 0 0,0 0 0 0 0,1 0 0 0 0,-1 0 0 0 0,0 1 0 0 0,0-1 0 0 0,1 0 0 0 0,-1 0 0 0 0,0 0 0 0 0,0 0 0 0 0,0 0 0 0 0,0 0 0 0 0,-1-1 0 0 0,1 0 45 0 0,-1 0 0 0 0,0-1 0 0 0,1 1 0 0 0,-1 0 1 0 0,0 0-1 0 0,-1-1 0 0 0,1 1 0 0 0,0 0 0 0 0,-1 0 0 0 0,1 0 0 0 0,-1 1 1 0 0,1-1-1 0 0,-1 0 0 0 0,0 0 0 0 0,0 1 0 0 0,0-1 0 0 0,-2 0 0 0 0,1 0 34 0 0,1 1 0 0 0,-1 0 0 0 0,0 0 0 0 0,0 0-1 0 0,0 0 1 0 0,0 0 0 0 0,0 1 0 0 0,0-1-1 0 0,0 1 1 0 0,0 0 0 0 0,0 0 0 0 0,0 0 0 0 0,0 0-1 0 0,0 0 1 0 0,0 1 0 0 0,0-1 0 0 0,1 1 0 0 0,-6 2-1 0 0,-4 1 168 0 0,1 1-1 0 0,0 1 1 0 0,-13 8-1 0 0,11-6-220 0 0,-47 34 54 0 0,60-41-121 0 0,-5 2 19 0 0,0-1-1 0 0,1 1 1 0 0,0 0 0 0 0,0 0-1 0 0,0 1 1 0 0,0-1 0 0 0,0 1-1 0 0,1 0 1 0 0,-1 0-1 0 0,1 0 1 0 0,0 1 0 0 0,-2 4-1 0 0,1-2 10 0 0,-1 0-1 0 0,-10 13 1 0 0,11-15-32 0 0,0 0 1 0 0,1 0-1 0 0,-1 0 1 0 0,1 0 0 0 0,0 0-1 0 0,1 1 1 0 0,-4 6-1 0 0,4 0-23 0 0,-1 0-1 0 0,2 0 0 0 0,-1 23 1 0 0,2-34 21 0 0,0 0 0 0 0,0 0 0 0 0,1 1 1 0 0,-1-1-1 0 0,0 0 0 0 0,1 0 0 0 0,-1 0 0 0 0,1 0 1 0 0,-1 0-1 0 0,1 0 0 0 0,-1 0 0 0 0,1 0 1 0 0,0 0-1 0 0,0 0 0 0 0,-1-1 0 0 0,1 1 0 0 0,0 0 1 0 0,0 0-1 0 0,0-1 0 0 0,0 1 0 0 0,1 0 1 0 0,-1 0-5 0 0,1 0 0 0 0,-1 0 0 0 0,0 0 0 0 0,0 0 0 0 0,0 0 0 0 0,0 0 0 0 0,0 0 0 0 0,0 0 1 0 0,0 0-1 0 0,0 1 0 0 0,-1-1 0 0 0,2 2 0 0 0,0 9-44 0 0,-2-11 45 0 0,0 0 1 0 0,0 0-1 0 0,0 0 0 0 0,1 0 0 0 0,-1-1 1 0 0,0 1-1 0 0,0 0 0 0 0,0 0 0 0 0,1 0 0 0 0,-1-1 1 0 0,0 1-1 0 0,1 0 0 0 0,-1 0 0 0 0,1-1 0 0 0,-1 1 1 0 0,1 0-1 0 0,-1-1 0 0 0,1 1 0 0 0,-1 0 0 0 0,1-1 1 0 0,-1 1-1 0 0,1-1 0 0 0,0 1 0 0 0,-1-1 1 0 0,1 1-1 0 0,0-1 0 0 0,0 0 0 0 0,-1 1 0 0 0,1-1 1 0 0,0 0-1 0 0,0 0 0 0 0,0 1 0 0 0,0-1 0 0 0,1 0 1 0 0,6 1-25 0 0,1 0 1 0 0,-1 0-1 0 0,1-1 1 0 0,-1 0 0 0 0,1 0-1 0 0,-1-1 1 0 0,1 0-1 0 0,-1-1 1 0 0,0 0 0 0 0,11-3-1 0 0,9-6-183 0 0,41-21 0 0 0,-63 29 177 0 0,1-1 32 0 0,-1-1 1 0 0,0 1-1 0 0,0-1 0 0 0,-1-1 0 0 0,0 1 0 0 0,0-1 0 0 0,0 0 1 0 0,0 0-1 0 0,-1-1 0 0 0,7-12 0 0 0,10-14-34 0 0,-20 31 49 0 0,1 0 0 0 0,-1 0 1 0 0,1 0-1 0 0,-1-1 0 0 0,0 1 0 0 0,0 0 0 0 0,0-1 0 0 0,0 1 0 0 0,-1-1 0 0 0,1 1 0 0 0,-1-1 0 0 0,1-4 0 0 0,-1 4 9 0 0,0 0 2 0 0,7-7 8 0 0,-6 6-18 0 0,-1 4 47 0 0,0 9 66 0 0,-2-6-107 0 0,1 1 0 0 0,0 0 0 0 0,0 0-1 0 0,0 0 1 0 0,1 0 0 0 0,-1 1 0 0 0,1-1-1 0 0,0 0 1 0 0,0 0 0 0 0,1 0 0 0 0,-1 0-1 0 0,1 0 1 0 0,0 0 0 0 0,0 0 0 0 0,3 6-1 0 0,2 13 39 0 0,-5-20-49 0 0,-1 0 1 0 0,1 0-1 0 0,0 0 1 0 0,0 0-1 0 0,0 0 1 0 0,0-1-1 0 0,1 1 1 0 0,-1 0-1 0 0,3 3 1 0 0,6 4 36 0 0,18 15-1 0 0,-14-13-37 0 0,-8-8-8 0 0,-1 0 0 0 0,1 0 0 0 0,0-1 1 0 0,0 1-1 0 0,1-2 0 0 0,-1 1 0 0 0,10 2 0 0 0,1 0-326 0 0,32 3-1 0 0,-13-6-319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4:09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0 6416 0 0,'0'0'297'0'0,"0"0"-9"0"0,1 10 160 0 0,0-8-254 0 0,0 1 0 0 0,0 0 0 0 0,0 0-1 0 0,0-1 1 0 0,-1 1 0 0 0,1 0 0 0 0,-1 0 0 0 0,0 5 0 0 0,-1 30 1103 0 0,0-16-588 0 0,-4 99 2465 0 0,5-110-2990 0 0,-2 1-1 0 0,-1 12 1 0 0,-1-4 12 0 0,-8 50 477 0 0,7-41-592 0 0,4-22-78 0 0,-1 0 0 0 0,1 0 0 0 0,0 9 1 0 0,-4 5 1429 0 0,6-26-1337 0 0,0 0-1 0 0,0 0 1 0 0,0 1 0 0 0,0-1 0 0 0,4-7 0 0 0,3-10-175 0 0,-2 7 19 0 0,0 0 0 0 0,9-16 0 0 0,-6 15 65 0 0,8-25 0 0 0,-11 24 26 0 0,1 0 0 0 0,1 0 0 0 0,1 0 0 0 0,0 1 0 0 0,1 1 0 0 0,21-27-1 0 0,-16 26 23 0 0,1 2-1 0 0,21-17 1 0 0,-35 30-35 0 0,1-1 0 0 0,-1 0 1 0 0,1 1-1 0 0,-1 0 0 0 0,1 0 1 0 0,0 0-1 0 0,-1 0 0 0 0,1 0 0 0 0,0 0 1 0 0,0 0-1 0 0,-1 1 0 0 0,1 0 1 0 0,0-1-1 0 0,0 1 0 0 0,0 0 1 0 0,0 1-1 0 0,0-1 0 0 0,-1 0 0 0 0,1 1 1 0 0,0-1-1 0 0,0 1 0 0 0,0 0 1 0 0,-1 0-1 0 0,1 0 0 0 0,-1 0 1 0 0,1 1-1 0 0,-1-1 0 0 0,1 1 0 0 0,-1 0 1 0 0,0-1-1 0 0,1 1 0 0 0,-1 0 1 0 0,0 0-1 0 0,0 0 0 0 0,-1 1 1 0 0,1-1-1 0 0,0 0 0 0 0,-1 1 0 0 0,2 3 1 0 0,-2-6-18 0 0,6 13 171 0 0,0 0 1 0 0,-1 1-1 0 0,-1-1 0 0 0,6 20 0 0 0,0 9 184 0 0,-5-20-137 0 0,4 34 0 0 0,-3-13-115 0 0,-4-20-114 0 0,3 36 1 0 0,-8-45-1419 0 0,5-5-5398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2:38.8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347 988 9560 0 0,'-56'41'726'0'0,"-1"0"1237"0"0,-78 74 0 0 0,109-87-1332 0 0,14-15-81 0 0,0-1 0 0 0,-1 0 0 0 0,-22 17 0 0 0,43-35 2515 0 0,52-32-2775 0 0,38-10-167 0 0,234-107 74 0 0,-110 66 237 0 0,115-52 387 0 0,-112 43-569 0 0,-83 38-176 0 0,-49 21-42 0 0,85-41 182 0 0,113-49 427 0 0,-180 85-98 0 0,133-76 1 0 0,-179 75-389 0 0,-15 9-21 0 0,41-32 185 0 0,-24 18-29 0 0,-31 18-776 0 0,-35 31-914 0 0,-1 1-4318 0 0,0 0-1853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2T19:33:01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1 130 10136 0 0,'0'0'777'0'0,"0"0"-346"0"0,0 0 418 0 0,0 0 235 0 0,0 0 48 0 0,0 0-116 0 0,1 1-529 0 0,5 2-400 0 0,1-1 1 0 0,-1 1 0 0 0,1-1-1 0 0,-1-1 1 0 0,1 1 0 0 0,0-1-1 0 0,0 0 1 0 0,11-1 0 0 0,26 5 75 0 0,-35-4-10 0 0,0 1 1 0 0,1-2-1 0 0,-1 1 1 0 0,16-2-1 0 0,95-14 1015 0 0,-98 12-960 0 0,1 1 1 0 0,-1 1-1 0 0,24 3 0 0 0,-16-1 96 0 0,31-3-1 0 0,-1-2 241 0 0,1 2 0 0 0,-1 3 0 0 0,87 13 0 0 0,-112-11-388 0 0,11 2 7 0 0,16 5-41 0 0,93 4 0 0 0,64-11 159 0 0,-158-3-261 0 0,17 4-19 0 0,-27 0 84 0 0,148 24 828 0 0,-141-18-912 0 0,-17-2 7 0 0,101 12 48 0 0,-122-19-27 0 0,-1-2 0 0 0,37-5 1 0 0,-18 1 6 0 0,352-38 670 0 0,-318 32-215 0 0,108-30 0 0 0,-29 5-503 0 0,-76 21 91 0 0,1 3 0 0 0,115-3-1 0 0,-47 10 110 0 0,202 1 207 0 0,-255 10-315 0 0,-1 0-35 0 0,161-1 83 0 0,-239-5-126 0 0,254 11 296 0 0,-57 4-222 0 0,-130-12-51 0 0,29 0 14 0 0,32 1 11 0 0,-81 0-36 0 0,-42-3-14 0 0,22 6 0 0 0,-1-1 0 0 0,49 8 27 0 0,21 1 10 0 0,-51-10-10 0 0,69-3-1 0 0,-93-4-27 0 0,139 0 93 0 0,16 22 196 0 0,-81-8-368 0 0,-68-9 80 0 0,75-2 0 0 0,-58-2 0 0 0,43-5 76 0 0,-29 0-8 0 0,153 5 21 0 0,-103 3-66 0 0,9-8-23 0 0,-54 1 0 0 0,-7 1 26 0 0,182-1 204 0 0,-67 13-6 0 0,-145-7-224 0 0,62-6 0 0 0,-33 1 0 0 0,47-5 0 0 0,-21 4 0 0 0,99-1 0 0 0,72 8 232 0 0,-137-4-109 0 0,-20 3 26 0 0,123-2 100 0 0,-81-13-321 0 0,9 0 223 0 0,-97 11-65 0 0,37-2 156 0 0,9 9 6 0 0,-90-3-182 0 0,32-4 0 0 0,-18 1-38 0 0,27-6-4 0 0,-18 1 5 0 0,511-29 171 0 0,-545 36-199 0 0,206-7 134 0 0,-49-7-82 0 0,11 0 22 0 0,-63 7-65 0 0,-21 3 4 0 0,-5 1 122 0 0,-6 1-42 0 0,207-6-41 0 0,-270 8-53 0 0,66 6 83 0 0,1 0-17 0 0,12-1-183 0 0,32 3 647 0 0,-63-2-481 0 0,110 19 4 0 0,-89-18-53 0 0,-60-3 30 0 0,-1-2-1 0 0,1 0 1 0 0,26-2-1 0 0,-26 0-31 0 0,-24 0-62 0 0,-1 0-28 0 0,0 0-4 0 0,0 0 0 0 0,3-32-4099 0 0,-6 16-5786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5:27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195 104 1376 0 0,'1'-8'128'0'0,"17"-62"6032"0"0,-10 49-3466 0 0,-5 16 270 0 0,-6 14-1878 0 0,-23 58 1232 0 0,20-52-1624 0 0,-5 26 0 0 0,0-2 153 0 0,2-10-221 0 0,-12 32 570 0 0,14-43-606 0 0,-6 28-1 0 0,1-6 39 0 0,-23 95 1190 0 0,-5 14-476 0 0,33-124-1249 0 0,1-1 1 0 0,-4 42-1 0 0,7-43-206 0 0,-2 26 99 0 0,5-47-145 0 0,0 0 1 0 0,0 0-1 0 0,0 0 0 0 0,0-1 0 0 0,1 1 0 0 0,-1 0 0 0 0,0 0 0 0 0,1 0 1 0 0,-1-1-1 0 0,1 1 0 0 0,1 2 0 0 0,2 13-3453 0 0,-4-17-3917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5:32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193 101 9816 0 0,'0'0'448'0'0,"5"-4"150"0"0,-3-1-260 0 0,1-1-1 0 0,-1 1 0 0 0,0-1 0 0 0,0 0 0 0 0,0 0 1 0 0,-1 1-1 0 0,0-1 0 0 0,0 0 0 0 0,-1 0 0 0 0,0-10 1 0 0,0 15-277 0 0,0 0 0 0 0,0 0 0 0 0,-1 0 0 0 0,1 0 0 0 0,-1 0 0 0 0,1 0 1 0 0,-1 0-1 0 0,1 0 0 0 0,-1 0 0 0 0,1 0 0 0 0,-1 1 0 0 0,0-1 0 0 0,0 0 0 0 0,1 0 1 0 0,-1 1-1 0 0,0-1 0 0 0,0 0 0 0 0,0 1 0 0 0,0-1 0 0 0,0 1 0 0 0,0-1 1 0 0,0 1-1 0 0,-2-1 0 0 0,1 0 72 0 0,0 0 0 0 0,0 0-1 0 0,-1 1 1 0 0,1-1 0 0 0,-1 1 0 0 0,1-1 0 0 0,0 1 0 0 0,-1 0 0 0 0,-2 0-1 0 0,-4 3 226 0 0,1-1-1 0 0,-1 2 0 0 0,0-1 0 0 0,1 1 0 0 0,0 1 0 0 0,0-1 0 0 0,-14 12 0 0 0,15-11-327 0 0,3-1-17 0 0,0 0 0 0 0,0 0 0 0 0,1 0 0 0 0,-1 1 0 0 0,1-1-1 0 0,0 1 1 0 0,0 0 0 0 0,1 0 0 0 0,-1 0 0 0 0,-2 9 0 0 0,-2 2-2 0 0,0 1-13 0 0,0 1-1 0 0,1 0 0 0 0,-4 22 0 0 0,8-31-11 0 0,0 1 0 0 0,1-1 0 0 0,0 1 0 0 0,1-1-1 0 0,0 1 1 0 0,1 0 0 0 0,0-1 0 0 0,2 12 0 0 0,-2-18 6 0 0,0 0 0 0 0,0-1 0 0 0,0 1 0 0 0,0-1 0 0 0,0 1 0 0 0,1-1 0 0 0,-1 1 1 0 0,1-1-1 0 0,0 0 0 0 0,-1 1 0 0 0,1-1 0 0 0,0 0 0 0 0,0 0 0 0 0,1 0 0 0 0,3 2 0 0 0,-2-2-12 0 0,0 0 0 0 0,0 0 0 0 0,0 0 0 0 0,0-1-1 0 0,1 1 1 0 0,-1-1 0 0 0,1 0 0 0 0,8 0 0 0 0,0 0-39 0 0,-1-1 1 0 0,1-1-1 0 0,-1 0 1 0 0,1-1-1 0 0,-1 0 1 0 0,14-5-1 0 0,-17 4 65 0 0,1 0 0 0 0,-1-1 0 0 0,0 0 0 0 0,1 0 0 0 0,-2-1 0 0 0,13-9 0 0 0,-17 11 4 0 0,0 0 1 0 0,0 0-1 0 0,-1-1 1 0 0,1 0 0 0 0,-1 0-1 0 0,0 0 1 0 0,0 0-1 0 0,0 0 1 0 0,0-1-1 0 0,-1 1 1 0 0,0-1 0 0 0,0 1-1 0 0,0-1 1 0 0,1-8-1 0 0,13-48 44 0 0,-11 24-44 0 0,-5 28 433 0 0,-3 17-166 0 0,1 2-71 0 0,1 0 0 0 0,1 0-1 0 0,0 0 1 0 0,0 0 0 0 0,2 11-1 0 0,-1-15-213 0 0,0 0 0 0 0,0 0 0 0 0,1 0 0 0 0,0 0 0 0 0,0 0 0 0 0,0 0 0 0 0,1 0 0 0 0,0-1 0 0 0,4 6 0 0 0,-2-3-2 0 0,1 0 1 0 0,0-1-1 0 0,1 0 0 0 0,0 0 1 0 0,0-1-1 0 0,0 0 1 0 0,1 0-1 0 0,0-1 0 0 0,0 0 1 0 0,0 0-1 0 0,1-1 1 0 0,0 0-1 0 0,-1 0 0 0 0,1-1 1 0 0,11 3-1 0 0,-7-3-469 0 0,0 0-1 0 0,23 2 1 0 0,-5-5-6714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38:47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1207 4144 0 0,'0'0'319'0'0,"0"0"-38"0"0,0 0 623 0 0,0 0 294 0 0,0 0 61 0 0,0 0-83 0 0,0 0-395 0 0,-5 0 175 0 0,2-3 1926 0 0,2 0-2806 0 0,1 0 0 0 0,-1 0 1 0 0,1 1-1 0 0,-1-1 0 0 0,1 0 1 0 0,0 0-1 0 0,0 0 1 0 0,0 0-1 0 0,1 0 0 0 0,-1 0 1 0 0,1 0-1 0 0,-1 0 0 0 0,2-3 1 0 0,12-38 775 0 0,-3 21-740 0 0,-5 12-87 0 0,-1 0 1 0 0,2 1-1 0 0,10-16 0 0 0,13-13 408 0 0,49-84 1 0 0,-43 51 76 0 0,2-3-34 0 0,60-99 856 0 0,80-195-1 0 0,-149 307-1104 0 0,-14 30-226 0 0,19-54 0 0 0,-34 84-193 0 0,0 2-901 0 0,0 0-3672 0 0,0 0-1572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3:46.3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327 148 6416 0 0,'-13'-3'297'0'0,"10"3"-9"0"0,3 0-93 0 0,0 0 305 0 0,11-17 3340 0 0,-10 17-3793 0 0,-1-1 1 0 0,0 1 0 0 0,0-1 0 0 0,1 0-1 0 0,-1 1 1 0 0,0-1 0 0 0,0 0 0 0 0,0 1 0 0 0,0-1-1 0 0,0 1 1 0 0,0-1 0 0 0,0 0 0 0 0,0 1-1 0 0,0-1 1 0 0,0 0 0 0 0,0 1 0 0 0,-1-1-1 0 0,1 0 1 0 0,0 1 0 0 0,0-1 0 0 0,-1 0-1 0 0,0 0 35 0 0,1 0 0 0 0,0 0-1 0 0,-1 0 1 0 0,1 0-1 0 0,0 1 1 0 0,0-1 0 0 0,0 0-1 0 0,0 0 1 0 0,0 0-1 0 0,0 0 1 0 0,0 0 0 0 0,0 0-1 0 0,0-1 1 0 0,2-5 430 0 0,-1 6-400 0 0,-1 0 1 0 0,1 1-1 0 0,-1-1 0 0 0,0 0 1 0 0,0 0-1 0 0,1 0 1 0 0,-1 0-1 0 0,0 0 1 0 0,0 0-1 0 0,0 0 1 0 0,0-1-1 0 0,0 1 1 0 0,0 0-1 0 0,0-1 1 0 0,-1 1-51 0 0,1 0 1 0 0,0 0 0 0 0,0 0 0 0 0,0 0-1 0 0,0 0 1 0 0,0 1 0 0 0,1-1 0 0 0,-1 0-1 0 0,0 0 1 0 0,0 0 0 0 0,1 0 0 0 0,-1 1-1 0 0,0-1 1 0 0,1 0 0 0 0,0-1 0 0 0,-1 1-18 0 0,1 0 0 0 0,-1 1 0 0 0,1-1 0 0 0,-1 0 0 0 0,0 0 0 0 0,1 0 0 0 0,-1 0 0 0 0,0 1 0 0 0,0-1 0 0 0,1 0 0 0 0,-1 0 0 0 0,0 0 0 0 0,0 0 0 0 0,0 0 0 0 0,0 0 0 0 0,-1-1 0 0 0,1 0 45 0 0,-1 0 0 0 0,0-1 0 0 0,1 1 0 0 0,-1 0 1 0 0,0 0-1 0 0,-1-1 0 0 0,1 1 0 0 0,0 0 0 0 0,-1 0 0 0 0,1 0 0 0 0,-1 1 1 0 0,1-1-1 0 0,-1 0 0 0 0,0 0 0 0 0,0 1 0 0 0,0-1 0 0 0,-2 0 0 0 0,1 0 34 0 0,1 1 0 0 0,-1 0 0 0 0,0 0 0 0 0,0 0-1 0 0,0 0 1 0 0,0 0 0 0 0,0 1 0 0 0,0-1-1 0 0,0 1 1 0 0,0 0 0 0 0,0 0 0 0 0,0 0 0 0 0,0 0-1 0 0,0 0 1 0 0,0 1 0 0 0,0-1 0 0 0,1 1 0 0 0,-6 2-1 0 0,-4 1 168 0 0,1 1-1 0 0,0 1 1 0 0,-13 8-1 0 0,11-6-220 0 0,-47 34 54 0 0,60-41-121 0 0,-5 2 19 0 0,0-1-1 0 0,1 1 1 0 0,0 0 0 0 0,0 0-1 0 0,0 1 1 0 0,0-1 0 0 0,0 1-1 0 0,1 0 1 0 0,-1 0-1 0 0,1 0 1 0 0,0 1 0 0 0,-2 4-1 0 0,1-2 10 0 0,-1 0-1 0 0,-10 13 1 0 0,11-15-32 0 0,0 0 1 0 0,1 0-1 0 0,-1 0 1 0 0,1 0 0 0 0,0 0-1 0 0,1 1 1 0 0,-4 6-1 0 0,4 0-23 0 0,-1 0-1 0 0,2 0 0 0 0,-1 23 1 0 0,2-34 21 0 0,0 0 0 0 0,0 0 0 0 0,1 1 1 0 0,-1-1-1 0 0,0 0 0 0 0,1 0 0 0 0,-1 0 0 0 0,1 0 1 0 0,-1 0-1 0 0,1 0 0 0 0,-1 0 0 0 0,1 0 1 0 0,0 0-1 0 0,0 0 0 0 0,-1-1 0 0 0,1 1 0 0 0,0 0 1 0 0,0 0-1 0 0,0-1 0 0 0,0 1 0 0 0,1 0 1 0 0,-1 0-5 0 0,1 0 0 0 0,-1 0 0 0 0,0 0 0 0 0,0 0 0 0 0,0 0 0 0 0,0 0 0 0 0,0 0 0 0 0,0 0 1 0 0,0 0-1 0 0,0 1 0 0 0,-1-1 0 0 0,2 2 0 0 0,0 9-44 0 0,-2-11 45 0 0,0 0 1 0 0,0 0-1 0 0,0 0 0 0 0,1 0 0 0 0,-1-1 1 0 0,0 1-1 0 0,0 0 0 0 0,0 0 0 0 0,1 0 0 0 0,-1-1 1 0 0,0 1-1 0 0,1 0 0 0 0,-1 0 0 0 0,1-1 0 0 0,-1 1 1 0 0,1 0-1 0 0,-1-1 0 0 0,1 1 0 0 0,-1 0 0 0 0,1-1 1 0 0,-1 1-1 0 0,1-1 0 0 0,0 1 0 0 0,-1-1 1 0 0,1 1-1 0 0,0-1 0 0 0,0 0 0 0 0,-1 1 0 0 0,1-1 1 0 0,0 0-1 0 0,0 0 0 0 0,0 1 0 0 0,0-1 0 0 0,1 0 1 0 0,6 1-25 0 0,1 0 1 0 0,-1 0-1 0 0,1-1 1 0 0,-1 0 0 0 0,1 0-1 0 0,-1-1 1 0 0,1 0-1 0 0,-1-1 1 0 0,0 0 0 0 0,11-3-1 0 0,9-6-183 0 0,41-21 0 0 0,-63 29 177 0 0,1-1 32 0 0,-1-1 1 0 0,0 1-1 0 0,0-1 0 0 0,-1-1 0 0 0,0 1 0 0 0,0-1 0 0 0,0 0 1 0 0,0 0-1 0 0,-1-1 0 0 0,7-12 0 0 0,10-14-34 0 0,-20 31 49 0 0,1 0 0 0 0,-1 0 1 0 0,1 0-1 0 0,-1-1 0 0 0,0 1 0 0 0,0 0 0 0 0,0-1 0 0 0,0 1 0 0 0,-1-1 0 0 0,1 1 0 0 0,-1-1 0 0 0,1-4 0 0 0,-1 4 9 0 0,0 0 2 0 0,7-7 8 0 0,-6 6-18 0 0,-1 4 47 0 0,0 9 66 0 0,-2-6-107 0 0,1 1 0 0 0,0 0 0 0 0,0 0-1 0 0,0 0 1 0 0,1 0 0 0 0,-1 1 0 0 0,1-1-1 0 0,0 0 1 0 0,0 0 0 0 0,1 0 0 0 0,-1 0-1 0 0,1 0 1 0 0,0 0 0 0 0,0 0 0 0 0,3 6-1 0 0,2 13 39 0 0,-5-20-49 0 0,-1 0 1 0 0,1 0-1 0 0,0 0 1 0 0,0 0-1 0 0,0 0 1 0 0,0-1-1 0 0,1 1 1 0 0,-1 0-1 0 0,3 3 1 0 0,6 4 36 0 0,18 15-1 0 0,-14-13-37 0 0,-8-8-8 0 0,-1 0 0 0 0,1 0 0 0 0,0-1 1 0 0,0 1-1 0 0,1-2 0 0 0,-1 1 0 0 0,10 2 0 0 0,1 0-326 0 0,32 3-1 0 0,-13-6-319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4:09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0 6416 0 0,'0'0'297'0'0,"0"0"-9"0"0,1 10 160 0 0,0-8-254 0 0,0 1 0 0 0,0 0 0 0 0,0 0-1 0 0,0-1 1 0 0,-1 1 0 0 0,1 0 0 0 0,-1 0 0 0 0,0 5 0 0 0,-1 30 1103 0 0,0-16-588 0 0,-4 99 2465 0 0,5-110-2990 0 0,-2 1-1 0 0,-1 12 1 0 0,-1-4 12 0 0,-8 50 477 0 0,7-41-592 0 0,4-22-78 0 0,-1 0 0 0 0,1 0 0 0 0,0 9 1 0 0,-4 5 1429 0 0,6-26-1337 0 0,0 0-1 0 0,0 0 1 0 0,0 1 0 0 0,0-1 0 0 0,4-7 0 0 0,3-10-175 0 0,-2 7 19 0 0,0 0 0 0 0,9-16 0 0 0,-6 15 65 0 0,8-25 0 0 0,-11 24 26 0 0,1 0 0 0 0,1 0 0 0 0,1 0 0 0 0,0 1 0 0 0,1 1 0 0 0,21-27-1 0 0,-16 26 23 0 0,1 2-1 0 0,21-17 1 0 0,-35 30-35 0 0,1-1 0 0 0,-1 0 1 0 0,1 1-1 0 0,-1 0 0 0 0,1 0 1 0 0,0 0-1 0 0,-1 0 0 0 0,1 0 0 0 0,0 0 1 0 0,0 0-1 0 0,-1 1 0 0 0,1 0 1 0 0,0-1-1 0 0,0 1 0 0 0,0 0 1 0 0,0 1-1 0 0,0-1 0 0 0,-1 0 0 0 0,1 1 1 0 0,0-1-1 0 0,0 1 0 0 0,0 0 1 0 0,-1 0-1 0 0,1 0 0 0 0,-1 0 1 0 0,1 1-1 0 0,-1-1 0 0 0,1 1 0 0 0,-1 0 1 0 0,0-1-1 0 0,1 1 0 0 0,-1 0 1 0 0,0 0-1 0 0,0 0 0 0 0,-1 1 1 0 0,1-1-1 0 0,0 0 0 0 0,-1 1 0 0 0,2 3 1 0 0,-2-6-18 0 0,6 13 171 0 0,0 0 1 0 0,-1 1-1 0 0,-1-1 0 0 0,6 20 0 0 0,0 9 184 0 0,-5-20-137 0 0,4 34 0 0 0,-3-13-115 0 0,-4-20-114 0 0,3 36 1 0 0,-8-45-1419 0 0,5-5-5398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0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1085 2760 0 0,'0'0'125'0'0,"0"0"226"0"0,0 0 864 0 0,-9-13 5554 0 0,9 11-6585 0 0,1 0 0 0 0,-1 1 1 0 0,0-1-1 0 0,0 0 1 0 0,1 0-1 0 0,-1 0 0 0 0,1 0 1 0 0,0 1-1 0 0,-1-1 1 0 0,1 0-1 0 0,0 1 0 0 0,0-1 1 0 0,0 1-1 0 0,0-1 1 0 0,0 1-1 0 0,1-1 1 0 0,-1 1-1 0 0,0-1 0 0 0,1 1 1 0 0,1-2-1 0 0,4-1 270 0 0,0 0-1 0 0,0 0 1 0 0,14-4 0 0 0,8-5 317 0 0,55-23 486 0 0,26-6-475 0 0,-47 21-460 0 0,-2 2 119 0 0,90-16 0 0 0,-132 31-368 0 0,41-8 126 0 0,121-29 318 0 0,59-23-52 0 0,-103 19-182 0 0,-87 27-167 0 0,74-32 342 0 0,-9 2-4 0 0,425-152 967 0 0,-440 154-1338 0 0,-18 9-28 0 0,110-51 235 0 0,-111 52-116 0 0,-25 14-12 0 0,81-30 318 0 0,-128 48-443 0 0,-1-1-1 0 0,0 0 1 0 0,8-6-1 0 0,-5 3 24 0 0,0 1-1 0 0,0 0 1 0 0,13-5-1 0 0,-6-3 5 0 0,-10 11-74 0 0,-7 3-54 0 0,-1 1-54 0 0,0 0-11 0 0,0 0-270 0 0,-1-1-1109 0 0,-3-6-472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1:05.45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6214.7373"/>
      <inkml:brushProperty name="anchorY" value="-37.14809"/>
      <inkml:brushProperty name="scaleFactor" value="0.5"/>
    </inkml:brush>
  </inkml:definitions>
  <inkml:trace contextRef="#ctx0" brushRef="#br0">0 0 24215 0 0,'0'0'0'0'0,"13"6"2624"0"0,11 4-3061 0 0,6 2 874 0 0,5 3-437 0 0,5 0 140 0 0,13 4 16 0 0,17 6-1358 0 0,9 2 116 0 0,-45-16-12303 0 0,1 1-2009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04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347 988 9560 0 0,'-56'41'726'0'0,"-1"0"1237"0"0,-78 74 0 0 0,109-87-1332 0 0,14-15-81 0 0,0-1 0 0 0,-1 0 0 0 0,-22 17 0 0 0,43-35 2515 0 0,52-32-2775 0 0,38-10-167 0 0,234-107 74 0 0,-110 66 237 0 0,115-52 387 0 0,-112 43-569 0 0,-83 38-176 0 0,-49 21-42 0 0,85-41 182 0 0,113-49 427 0 0,-180 85-98 0 0,133-76 1 0 0,-179 75-389 0 0,-15 9-21 0 0,41-32 185 0 0,-24 18-29 0 0,-31 18-776 0 0,-35 31-914 0 0,-1 1-4318 0 0,0 0-1853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04.9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1135 7832 0 0,'-2'0'602'0'0,"-7"4"-252"0"0,0-1 0 0 0,1 1 0 0 0,-13 8 0 0 0,2-2 1976 0 0,12-5-346 0 0,13-3-589 0 0,11-4-1002 0 0,-1-1-310 0 0,-1-1 1 0 0,26-11-1 0 0,-3 2 139 0 0,57-27 330 0 0,-52 21-305 0 0,135-76 981 0 0,-116 60-830 0 0,244-152 1303 0 0,-298 183-1673 0 0,104-74 380 0 0,21-11 68 0 0,-19 15-96 0 0,65-36 209 0 0,185-91 167 0 0,-276 144-625 0 0,-57 36-97 0 0,58-31 0 0 0,-83 50-14 0 0,16-10-40 0 0,1 2-1 0 0,1 1 1 0 0,-1 1 0 0 0,30-6 0 0 0,10-1-1222 0 0,-49 10-462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04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1 130 10136 0 0,'0'0'777'0'0,"0"0"-346"0"0,0 0 418 0 0,0 0 235 0 0,0 0 48 0 0,0 0-116 0 0,1 1-529 0 0,5 2-400 0 0,1-1 1 0 0,-1 1 0 0 0,1-1-1 0 0,-1-1 1 0 0,1 1 0 0 0,0-1-1 0 0,0 0 1 0 0,11-1 0 0 0,26 5 75 0 0,-35-4-10 0 0,0 1 1 0 0,1-2-1 0 0,-1 1 1 0 0,16-2-1 0 0,95-14 1015 0 0,-98 12-960 0 0,1 1 1 0 0,-1 1-1 0 0,24 3 0 0 0,-16-1 96 0 0,31-3-1 0 0,-1-2 241 0 0,1 2 0 0 0,-1 3 0 0 0,87 13 0 0 0,-112-11-388 0 0,11 2 7 0 0,16 5-41 0 0,93 4 0 0 0,64-11 159 0 0,-158-3-261 0 0,17 4-19 0 0,-27 0 84 0 0,148 24 828 0 0,-141-18-912 0 0,-17-2 7 0 0,101 12 48 0 0,-122-19-27 0 0,-1-2 0 0 0,37-5 1 0 0,-18 1 6 0 0,352-38 670 0 0,-318 32-215 0 0,108-30 0 0 0,-29 5-503 0 0,-76 21 91 0 0,1 3 0 0 0,115-3-1 0 0,-47 10 110 0 0,202 1 207 0 0,-255 10-315 0 0,-1 0-35 0 0,161-1 83 0 0,-239-5-126 0 0,254 11 296 0 0,-57 4-222 0 0,-130-12-51 0 0,29 0 14 0 0,32 1 11 0 0,-81 0-36 0 0,-42-3-14 0 0,22 6 0 0 0,-1-1 0 0 0,49 8 27 0 0,21 1 10 0 0,-51-10-10 0 0,69-3-1 0 0,-93-4-27 0 0,139 0 93 0 0,16 22 196 0 0,-81-8-368 0 0,-68-9 80 0 0,75-2 0 0 0,-58-2 0 0 0,43-5 76 0 0,-29 0-8 0 0,153 5 21 0 0,-103 3-66 0 0,9-8-23 0 0,-54 1 0 0 0,-7 1 26 0 0,182-1 204 0 0,-67 13-6 0 0,-145-7-224 0 0,62-6 0 0 0,-33 1 0 0 0,47-5 0 0 0,-21 4 0 0 0,99-1 0 0 0,72 8 232 0 0,-137-4-109 0 0,-20 3 26 0 0,123-2 100 0 0,-81-13-321 0 0,9 0 223 0 0,-97 11-65 0 0,37-2 156 0 0,9 9 6 0 0,-90-3-182 0 0,32-4 0 0 0,-18 1-38 0 0,27-6-4 0 0,-18 1 5 0 0,511-29 171 0 0,-545 36-199 0 0,206-7 134 0 0,-49-7-82 0 0,11 0 22 0 0,-63 7-65 0 0,-21 3 4 0 0,-5 1 122 0 0,-6 1-42 0 0,207-6-41 0 0,-270 8-53 0 0,66 6 83 0 0,1 0-17 0 0,12-1-183 0 0,32 3 647 0 0,-63-2-481 0 0,110 19 4 0 0,-89-18-53 0 0,-60-3 30 0 0,-1-2-1 0 0,1 0 1 0 0,26-2-1 0 0,-26 0-31 0 0,-24 0-62 0 0,-1 0-28 0 0,0 0-4 0 0,0 0 0 0 0,3-32-4099 0 0,-6 16-5786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04.9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327 148 6416 0 0,'-13'-3'297'0'0,"10"3"-9"0"0,3 0-93 0 0,0 0 305 0 0,11-17 3340 0 0,-10 17-3793 0 0,-1-1 1 0 0,0 1 0 0 0,0-1 0 0 0,1 0-1 0 0,-1 1 1 0 0,0-1 0 0 0,0 0 0 0 0,0 1 0 0 0,0-1-1 0 0,0 1 1 0 0,0-1 0 0 0,0 0 0 0 0,0 1-1 0 0,0-1 1 0 0,0 0 0 0 0,0 1 0 0 0,-1-1-1 0 0,1 0 1 0 0,0 1 0 0 0,0-1 0 0 0,-1 0-1 0 0,0 0 35 0 0,1 0 0 0 0,0 0-1 0 0,-1 0 1 0 0,1 0-1 0 0,0 1 1 0 0,0-1 0 0 0,0 0-1 0 0,0 0 1 0 0,0 0-1 0 0,0 0 1 0 0,0 0 0 0 0,0 0-1 0 0,0-1 1 0 0,2-5 430 0 0,-1 6-400 0 0,-1 0 1 0 0,1 1-1 0 0,-1-1 0 0 0,0 0 1 0 0,0 0-1 0 0,1 0 1 0 0,-1 0-1 0 0,0 0 1 0 0,0 0-1 0 0,0 0 1 0 0,0-1-1 0 0,0 1 1 0 0,0 0-1 0 0,0-1 1 0 0,-1 1-51 0 0,1 0 1 0 0,0 0 0 0 0,0 0 0 0 0,0 0-1 0 0,0 0 1 0 0,0 1 0 0 0,1-1 0 0 0,-1 0-1 0 0,0 0 1 0 0,0 0 0 0 0,1 0 0 0 0,-1 1-1 0 0,0-1 1 0 0,1 0 0 0 0,0-1 0 0 0,-1 1-18 0 0,1 0 0 0 0,-1 1 0 0 0,1-1 0 0 0,-1 0 0 0 0,0 0 0 0 0,1 0 0 0 0,-1 0 0 0 0,0 1 0 0 0,0-1 0 0 0,1 0 0 0 0,-1 0 0 0 0,0 0 0 0 0,0 0 0 0 0,0 0 0 0 0,0 0 0 0 0,-1-1 0 0 0,1 0 45 0 0,-1 0 0 0 0,0-1 0 0 0,1 1 0 0 0,-1 0 1 0 0,0 0-1 0 0,-1-1 0 0 0,1 1 0 0 0,0 0 0 0 0,-1 0 0 0 0,1 0 0 0 0,-1 1 1 0 0,1-1-1 0 0,-1 0 0 0 0,0 0 0 0 0,0 1 0 0 0,0-1 0 0 0,-2 0 0 0 0,1 0 34 0 0,1 1 0 0 0,-1 0 0 0 0,0 0 0 0 0,0 0-1 0 0,0 0 1 0 0,0 0 0 0 0,0 1 0 0 0,0-1-1 0 0,0 1 1 0 0,0 0 0 0 0,0 0 0 0 0,0 0 0 0 0,0 0-1 0 0,0 0 1 0 0,0 1 0 0 0,0-1 0 0 0,1 1 0 0 0,-6 2-1 0 0,-4 1 168 0 0,1 1-1 0 0,0 1 1 0 0,-13 8-1 0 0,11-6-220 0 0,-47 34 54 0 0,60-41-121 0 0,-5 2 19 0 0,0-1-1 0 0,1 1 1 0 0,0 0 0 0 0,0 0-1 0 0,0 1 1 0 0,0-1 0 0 0,0 1-1 0 0,1 0 1 0 0,-1 0-1 0 0,1 0 1 0 0,0 1 0 0 0,-2 4-1 0 0,1-2 10 0 0,-1 0-1 0 0,-10 13 1 0 0,11-15-32 0 0,0 0 1 0 0,1 0-1 0 0,-1 0 1 0 0,1 0 0 0 0,0 0-1 0 0,1 1 1 0 0,-4 6-1 0 0,4 0-23 0 0,-1 0-1 0 0,2 0 0 0 0,-1 23 1 0 0,2-34 21 0 0,0 0 0 0 0,0 0 0 0 0,1 1 1 0 0,-1-1-1 0 0,0 0 0 0 0,1 0 0 0 0,-1 0 0 0 0,1 0 1 0 0,-1 0-1 0 0,1 0 0 0 0,-1 0 0 0 0,1 0 1 0 0,0 0-1 0 0,0 0 0 0 0,-1-1 0 0 0,1 1 0 0 0,0 0 1 0 0,0 0-1 0 0,0-1 0 0 0,0 1 0 0 0,1 0 1 0 0,-1 0-5 0 0,1 0 0 0 0,-1 0 0 0 0,0 0 0 0 0,0 0 0 0 0,0 0 0 0 0,0 0 0 0 0,0 0 0 0 0,0 0 1 0 0,0 0-1 0 0,0 1 0 0 0,-1-1 0 0 0,2 2 0 0 0,0 9-44 0 0,-2-11 45 0 0,0 0 1 0 0,0 0-1 0 0,0 0 0 0 0,1 0 0 0 0,-1-1 1 0 0,0 1-1 0 0,0 0 0 0 0,0 0 0 0 0,1 0 0 0 0,-1-1 1 0 0,0 1-1 0 0,1 0 0 0 0,-1 0 0 0 0,1-1 0 0 0,-1 1 1 0 0,1 0-1 0 0,-1-1 0 0 0,1 1 0 0 0,-1 0 0 0 0,1-1 1 0 0,-1 1-1 0 0,1-1 0 0 0,0 1 0 0 0,-1-1 1 0 0,1 1-1 0 0,0-1 0 0 0,0 0 0 0 0,-1 1 0 0 0,1-1 1 0 0,0 0-1 0 0,0 0 0 0 0,0 1 0 0 0,0-1 0 0 0,1 0 1 0 0,6 1-25 0 0,1 0 1 0 0,-1 0-1 0 0,1-1 1 0 0,-1 0 0 0 0,1 0-1 0 0,-1-1 1 0 0,1 0-1 0 0,-1-1 1 0 0,0 0 0 0 0,11-3-1 0 0,9-6-183 0 0,41-21 0 0 0,-63 29 177 0 0,1-1 32 0 0,-1-1 1 0 0,0 1-1 0 0,0-1 0 0 0,-1-1 0 0 0,0 1 0 0 0,0-1 0 0 0,0 0 1 0 0,0 0-1 0 0,-1-1 0 0 0,7-12 0 0 0,10-14-34 0 0,-20 31 49 0 0,1 0 0 0 0,-1 0 1 0 0,1 0-1 0 0,-1-1 0 0 0,0 1 0 0 0,0 0 0 0 0,0-1 0 0 0,0 1 0 0 0,-1-1 0 0 0,1 1 0 0 0,-1-1 0 0 0,1-4 0 0 0,-1 4 9 0 0,0 0 2 0 0,7-7 8 0 0,-6 6-18 0 0,-1 4 47 0 0,0 9 66 0 0,-2-6-107 0 0,1 1 0 0 0,0 0 0 0 0,0 0-1 0 0,0 0 1 0 0,1 0 0 0 0,-1 1 0 0 0,1-1-1 0 0,0 0 1 0 0,0 0 0 0 0,1 0 0 0 0,-1 0-1 0 0,1 0 1 0 0,0 0 0 0 0,0 0 0 0 0,3 6-1 0 0,2 13 39 0 0,-5-20-49 0 0,-1 0 1 0 0,1 0-1 0 0,0 0 1 0 0,0 0-1 0 0,0 0 1 0 0,0-1-1 0 0,1 1 1 0 0,-1 0-1 0 0,3 3 1 0 0,6 4 36 0 0,18 15-1 0 0,-14-13-37 0 0,-8-8-8 0 0,-1 0 0 0 0,1 0 0 0 0,0-1 1 0 0,0 1-1 0 0,1-2 0 0 0,-1 1 0 0 0,10 2 0 0 0,1 0-326 0 0,32 3-1 0 0,-13-6-319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04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195 104 1376 0 0,'1'-8'128'0'0,"17"-62"6032"0"0,-10 49-3466 0 0,-5 16 270 0 0,-6 14-1878 0 0,-23 58 1232 0 0,20-52-1624 0 0,-5 26 0 0 0,0-2 153 0 0,2-10-221 0 0,-12 32 570 0 0,14-43-606 0 0,-6 28-1 0 0,1-6 39 0 0,-23 95 1190 0 0,-5 14-476 0 0,33-124-1249 0 0,1-1 1 0 0,-4 42-1 0 0,7-43-206 0 0,-2 26 99 0 0,5-47-145 0 0,0 0 1 0 0,0 0-1 0 0,0 0 0 0 0,0-1 0 0 0,1 1 0 0 0,-1 0 0 0 0,0 0 0 0 0,1 0 1 0 0,-1-1-1 0 0,1 1 0 0 0,1 2 0 0 0,2 13-3453 0 0,-4-17-3917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04.9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193 101 9816 0 0,'0'0'448'0'0,"5"-4"150"0"0,-3-1-260 0 0,1-1-1 0 0,-1 1 0 0 0,0-1 0 0 0,0 0 0 0 0,0 0 1 0 0,-1 1-1 0 0,0-1 0 0 0,0 0 0 0 0,-1 0 0 0 0,0-10 1 0 0,0 15-277 0 0,0 0 0 0 0,0 0 0 0 0,-1 0 0 0 0,1 0 0 0 0,-1 0 0 0 0,1 0 1 0 0,-1 0-1 0 0,1 0 0 0 0,-1 0 0 0 0,1 0 0 0 0,-1 1 0 0 0,0-1 0 0 0,0 0 0 0 0,1 0 1 0 0,-1 1-1 0 0,0-1 0 0 0,0 0 0 0 0,0 1 0 0 0,0-1 0 0 0,0 1 0 0 0,0-1 1 0 0,0 1-1 0 0,-2-1 0 0 0,1 0 72 0 0,0 0 0 0 0,0 0-1 0 0,-1 1 1 0 0,1-1 0 0 0,-1 1 0 0 0,1-1 0 0 0,0 1 0 0 0,-1 0 0 0 0,-2 0-1 0 0,-4 3 226 0 0,1-1-1 0 0,-1 2 0 0 0,0-1 0 0 0,1 1 0 0 0,0 1 0 0 0,0-1 0 0 0,-14 12 0 0 0,15-11-327 0 0,3-1-17 0 0,0 0 0 0 0,0 0 0 0 0,1 0 0 0 0,-1 1 0 0 0,1-1-1 0 0,0 1 1 0 0,0 0 0 0 0,1 0 0 0 0,-1 0 0 0 0,-2 9 0 0 0,-2 2-2 0 0,0 1-13 0 0,0 1-1 0 0,1 0 0 0 0,-4 22 0 0 0,8-31-11 0 0,0 1 0 0 0,1-1 0 0 0,0 1 0 0 0,1-1-1 0 0,0 1 1 0 0,1 0 0 0 0,0-1 0 0 0,2 12 0 0 0,-2-18 6 0 0,0 0 0 0 0,0-1 0 0 0,0 1 0 0 0,0-1 0 0 0,0 1 0 0 0,1-1 0 0 0,-1 1 1 0 0,1-1-1 0 0,0 0 0 0 0,-1 1 0 0 0,1-1 0 0 0,0 0 0 0 0,0 0 0 0 0,1 0 0 0 0,3 2 0 0 0,-2-2-12 0 0,0 0 0 0 0,0 0 0 0 0,0 0 0 0 0,0-1-1 0 0,1 1 1 0 0,-1-1 0 0 0,1 0 0 0 0,8 0 0 0 0,0 0-39 0 0,-1-1 1 0 0,1-1-1 0 0,-1 0 1 0 0,1-1-1 0 0,-1 0 1 0 0,14-5-1 0 0,-17 4 65 0 0,1 0 0 0 0,-1-1 0 0 0,0 0 0 0 0,1 0 0 0 0,-2-1 0 0 0,13-9 0 0 0,-17 11 4 0 0,0 0 1 0 0,0 0-1 0 0,-1-1 1 0 0,1 0 0 0 0,-1 0-1 0 0,0 0 1 0 0,0 0-1 0 0,0 0 1 0 0,0-1-1 0 0,-1 1 1 0 0,0-1 0 0 0,0 1-1 0 0,0-1 1 0 0,1-8-1 0 0,13-48 44 0 0,-11 24-44 0 0,-5 28 433 0 0,-3 17-166 0 0,1 2-71 0 0,1 0 0 0 0,1 0-1 0 0,0 0 1 0 0,0 0 0 0 0,2 11-1 0 0,-1-15-213 0 0,0 0 0 0 0,0 0 0 0 0,1 0 0 0 0,0 0 0 0 0,0 0 0 0 0,0 0 0 0 0,1 0 0 0 0,0-1 0 0 0,4 6 0 0 0,-2-3-2 0 0,1 0 1 0 0,0-1-1 0 0,1 0 0 0 0,0 0 1 0 0,0-1-1 0 0,0 0 1 0 0,1 0-1 0 0,0-1 0 0 0,0 0 1 0 0,0 0-1 0 0,1-1 1 0 0,0 0-1 0 0,-1 0 0 0 0,1-1 1 0 0,11 3-1 0 0,-7-3-469 0 0,0 0-1 0 0,23 2 1 0 0,-5-5-6714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04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 1207 4144 0 0,'0'0'319'0'0,"0"0"-38"0"0,0 0 623 0 0,0 0 294 0 0,0 0 61 0 0,0 0-83 0 0,0 0-395 0 0,-5 0 175 0 0,2-3 1926 0 0,2 0-2806 0 0,1 0 0 0 0,-1 0 1 0 0,1 1-1 0 0,-1-1 0 0 0,1 0 1 0 0,0 0-1 0 0,0 0 1 0 0,0 0-1 0 0,1 0 0 0 0,-1 0 1 0 0,1 0-1 0 0,-1 0 0 0 0,2-3 1 0 0,12-38 775 0 0,-3 21-740 0 0,-5 12-87 0 0,-1 0 1 0 0,2 1-1 0 0,10-16 0 0 0,13-13 408 0 0,49-84 1 0 0,-43 51 76 0 0,2-3-34 0 0,60-99 856 0 0,80-195-1 0 0,-149 307-1104 0 0,-14 30-226 0 0,19-54 0 0 0,-34 84-193 0 0,0 2-901 0 0,0 0-3672 0 0,0 0-1572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5T02:47:20.1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 0 6416 0 0,'0'0'297'0'0,"0"0"-9"0"0,1 10 160 0 0,0-8-254 0 0,0 1 0 0 0,0 0 0 0 0,0 0-1 0 0,0-1 1 0 0,-1 1 0 0 0,1 0 0 0 0,-1 0 0 0 0,0 5 0 0 0,-1 30 1103 0 0,0-16-588 0 0,-4 99 2465 0 0,5-110-2990 0 0,-2 1-1 0 0,-1 12 1 0 0,-1-4 12 0 0,-8 50 477 0 0,7-41-592 0 0,4-22-78 0 0,-1 0 0 0 0,1 0 0 0 0,0 9 1 0 0,-4 5 1429 0 0,6-26-1337 0 0,0 0-1 0 0,0 0 1 0 0,0 1 0 0 0,0-1 0 0 0,4-7 0 0 0,3-10-175 0 0,-2 7 19 0 0,0 0 0 0 0,9-16 0 0 0,-6 15 65 0 0,8-25 0 0 0,-11 24 26 0 0,1 0 0 0 0,1 0 0 0 0,1 0 0 0 0,0 1 0 0 0,1 1 0 0 0,21-27-1 0 0,-16 26 23 0 0,1 2-1 0 0,21-17 1 0 0,-35 30-35 0 0,1-1 0 0 0,-1 0 1 0 0,1 1-1 0 0,-1 0 0 0 0,1 0 1 0 0,0 0-1 0 0,-1 0 0 0 0,1 0 0 0 0,0 0 1 0 0,0 0-1 0 0,-1 1 0 0 0,1 0 1 0 0,0-1-1 0 0,0 1 0 0 0,0 0 1 0 0,0 1-1 0 0,0-1 0 0 0,-1 0 0 0 0,1 1 1 0 0,0-1-1 0 0,0 1 0 0 0,0 0 1 0 0,-1 0-1 0 0,1 0 0 0 0,-1 0 1 0 0,1 1-1 0 0,-1-1 0 0 0,1 1 0 0 0,-1 0 1 0 0,0-1-1 0 0,1 1 0 0 0,-1 0 1 0 0,0 0-1 0 0,0 0 0 0 0,-1 1 1 0 0,1-1-1 0 0,0 0 0 0 0,-1 1 0 0 0,2 3 1 0 0,-2-6-18 0 0,6 13 171 0 0,0 0 1 0 0,-1 1-1 0 0,-1-1 0 0 0,6 20 0 0 0,0 9 184 0 0,-5-20-137 0 0,4 34 0 0 0,-3-13-115 0 0,-4-20-114 0 0,3 36 1 0 0,-8-45-1419 0 0,5-5-5398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1:06.055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7261.88574"/>
      <inkml:brushProperty name="anchorY" value="-823.63757"/>
      <inkml:brushProperty name="scaleFactor" value="0.5"/>
    </inkml:brush>
  </inkml:definitions>
  <inkml:trace contextRef="#ctx0" brushRef="#br0">133 0 11976 0 0,'0'0'0'0'0,"0"0"1296"0"0,1 6 1764 0 0,1 8 4134 0 0,-2 4-4946 0 0,-1 5-1077 0 0,-4 11 212 0 0,-2 4-1055 0 0,-3 4-162 0 0,-1 3-137 0 0,-1 1 94 0 0,-3 1-153 0 0,2-1 45 0 0,0-1-15 0 0,0-2 0 0 0,1 6-467 0 0,2 2-594 0 0,2-4 720 0 0,4-5-3658 0 0,3-25-8144 0 0,1-1-2161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1:06.514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6495.05908"/>
      <inkml:brushProperty name="anchorY" value="-857.21436"/>
      <inkml:brushProperty name="scaleFactor" value="0.5"/>
    </inkml:brush>
  </inkml:definitions>
  <inkml:trace contextRef="#ctx0" brushRef="#br0">591 0 14280 0 0,'0'0'0'0'0,"0"0"3703"0"0,-2 6 1737 0 0,-8 7-2306 0 0,-12 10-2045 0 0,-15 13-72 0 0,-17 15-1046 0 0,-15 10 62 0 0,-2-2-214 0 0,1-4 13 0 0,-2-4-1088 0 0,3-5-927 0 0,4-9-14556 0 0,15-10 9359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1:06.968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5269.07275"/>
      <inkml:brushProperty name="anchorY" value="-687.26349"/>
      <inkml:brushProperty name="scaleFactor" value="0.5"/>
    </inkml:brush>
  </inkml:definitions>
  <inkml:trace contextRef="#ctx0" brushRef="#br0">574 178 23727 0 0,'0'0'0'0'0,"-11"-3"2576"0"0,-13-4-2165 0 0,-5-2 730 0 0,-3-1-322 0 0,-3-1 19 0 0,-1 0-606 0 0,-10-4 287 0 0,-13-3-1015 0 0,-12-3-988 0 0,-9-3-757 0 0,-2-2-1270 0 0,47 15-8459 0 0,2 0-1802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20T14:31:07.397"/>
    </inkml:context>
    <inkml:brush xml:id="br0">
      <inkml:brushProperty name="width" value="0.1" units="cm"/>
      <inkml:brushProperty name="height" value="0.1" units="cm"/>
      <inkml:brushProperty name="color" value="#CC912C"/>
      <inkml:brushProperty name="inkEffects" value="gold"/>
      <inkml:brushProperty name="anchorX" value="-4060.92139"/>
      <inkml:brushProperty name="anchorY" value="125.40337"/>
      <inkml:brushProperty name="scaleFactor" value="0.5"/>
    </inkml:brush>
  </inkml:definitions>
  <inkml:trace contextRef="#ctx0" brushRef="#br0">451 814 23759 0 0,'0'0'0'0'0,"-15"-31"2600"0"0,-13-28-2510 0 0,-11-14 1379 0 0,-12-19-1127 0 0,-11-15-420 0 0,-13-20-3351 0 0,6 7 2487 0 0,5 5-15341 0 0,16 26 9491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E3915-1ADC-4AD8-A0D2-C10D60CF4B23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6E12B-7C12-4E02-AC7A-4C81458F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9B09-0CDE-4B43-8CBA-F8B04303089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89624-CC6D-4EA5-A295-61E7D2EB4F1F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24584-5B14-4344-ABBF-7CC6A88171C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0856-4A44-4B6A-AC8D-DF9786F74B7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1FA7-B60B-4CAC-8D00-EC2744DAE3DF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C2FD-7226-4FCD-A41E-A82CF26530B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BC0C-3B2D-4B41-8B10-25D0F68A7A3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799A0C18-5FE8-4DC9-88E2-D7A0E9F2A22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B90060-BD71-4C95-8ECB-C4FC5F69741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A70132B-6670-497E-95E6-DB9B40501714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23.xml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.xml"/><Relationship Id="rId11" Type="http://schemas.openxmlformats.org/officeDocument/2006/relationships/image" Target="../media/image200.png"/><Relationship Id="rId5" Type="http://schemas.openxmlformats.org/officeDocument/2006/relationships/image" Target="../media/image30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jpe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29.xml"/><Relationship Id="rId18" Type="http://schemas.openxmlformats.org/officeDocument/2006/relationships/image" Target="../media/image4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7.png"/><Relationship Id="rId17" Type="http://schemas.openxmlformats.org/officeDocument/2006/relationships/customXml" Target="../ink/ink31.xml"/><Relationship Id="rId2" Type="http://schemas.openxmlformats.org/officeDocument/2006/relationships/image" Target="../media/image2.jpeg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36.png"/><Relationship Id="rId19" Type="http://schemas.openxmlformats.org/officeDocument/2006/relationships/customXml" Target="../ink/ink32.xml"/><Relationship Id="rId4" Type="http://schemas.openxmlformats.org/officeDocument/2006/relationships/image" Target="../media/image33.png"/><Relationship Id="rId9" Type="http://schemas.openxmlformats.org/officeDocument/2006/relationships/customXml" Target="../ink/ink27.xml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38.xml"/><Relationship Id="rId18" Type="http://schemas.openxmlformats.org/officeDocument/2006/relationships/image" Target="../media/image38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56.png"/><Relationship Id="rId17" Type="http://schemas.openxmlformats.org/officeDocument/2006/relationships/customXml" Target="../ink/ink40.xml"/><Relationship Id="rId2" Type="http://schemas.openxmlformats.org/officeDocument/2006/relationships/image" Target="../media/image2.jpeg"/><Relationship Id="rId16" Type="http://schemas.openxmlformats.org/officeDocument/2006/relationships/image" Target="../media/image58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55.png"/><Relationship Id="rId19" Type="http://schemas.openxmlformats.org/officeDocument/2006/relationships/customXml" Target="../ink/ink41.xml"/><Relationship Id="rId4" Type="http://schemas.openxmlformats.org/officeDocument/2006/relationships/image" Target="../media/image52.png"/><Relationship Id="rId9" Type="http://schemas.openxmlformats.org/officeDocument/2006/relationships/customXml" Target="../ink/ink36.xml"/><Relationship Id="rId1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customXml" Target="../ink/ink47.xml"/><Relationship Id="rId3" Type="http://schemas.openxmlformats.org/officeDocument/2006/relationships/customXml" Target="../ink/ink42.xml"/><Relationship Id="rId7" Type="http://schemas.openxmlformats.org/officeDocument/2006/relationships/customXml" Target="../ink/ink44.xml"/><Relationship Id="rId12" Type="http://schemas.openxmlformats.org/officeDocument/2006/relationships/image" Target="../media/image58.png"/><Relationship Id="rId2" Type="http://schemas.openxmlformats.org/officeDocument/2006/relationships/image" Target="../media/image2.jpe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customXml" Target="../ink/ink46.xml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10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customXml" Target="../ink/ink45.xml"/><Relationship Id="rId1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54.xml"/><Relationship Id="rId18" Type="http://schemas.openxmlformats.org/officeDocument/2006/relationships/image" Target="../media/image41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12" Type="http://schemas.openxmlformats.org/officeDocument/2006/relationships/image" Target="../media/image38.png"/><Relationship Id="rId17" Type="http://schemas.openxmlformats.org/officeDocument/2006/relationships/customXml" Target="../ink/ink56.xml"/><Relationship Id="rId2" Type="http://schemas.openxmlformats.org/officeDocument/2006/relationships/image" Target="../media/image2.jpeg"/><Relationship Id="rId16" Type="http://schemas.openxmlformats.org/officeDocument/2006/relationships/image" Target="../media/image4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10" Type="http://schemas.openxmlformats.org/officeDocument/2006/relationships/image" Target="../media/image36.png"/><Relationship Id="rId19" Type="http://schemas.openxmlformats.org/officeDocument/2006/relationships/customXml" Target="../ink/ink57.xml"/><Relationship Id="rId4" Type="http://schemas.openxmlformats.org/officeDocument/2006/relationships/image" Target="../media/image33.png"/><Relationship Id="rId9" Type="http://schemas.openxmlformats.org/officeDocument/2006/relationships/customXml" Target="../ink/ink52.xml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Typed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Assembly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Ross Tate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B00BC-1051-49F3-9540-0F4B32D2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02A0-AC32-4FD1-AFC0-98D84FA5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Ideals vs. Trust in Low-Level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F504-E23D-4AEE-810B-C3522C9D11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i32 </a:t>
            </a:r>
            <a:r>
              <a:rPr lang="en-US" sz="2400" dirty="0" err="1"/>
              <a:t>good_apply</a:t>
            </a:r>
            <a:r>
              <a:rPr lang="en-US" sz="2400" dirty="0"/>
              <a:t>(t : </a:t>
            </a:r>
            <a:r>
              <a:rPr lang="en-US" sz="2400" dirty="0" err="1"/>
              <a:t>IntThunk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env = </a:t>
            </a:r>
            <a:r>
              <a:rPr lang="en-US" sz="2400" dirty="0" err="1"/>
              <a:t>t.fst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code = t.snd;</a:t>
            </a:r>
            <a:br>
              <a:rPr lang="en-US" sz="2400" dirty="0"/>
            </a:br>
            <a:r>
              <a:rPr lang="en-US" sz="2400" dirty="0"/>
              <a:t>    return code(env);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35655-1A41-446A-8E7E-F301CBF2C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i32 </a:t>
            </a:r>
            <a:r>
              <a:rPr lang="en-US" sz="2400" dirty="0" err="1"/>
              <a:t>bad_apply</a:t>
            </a:r>
            <a:r>
              <a:rPr lang="en-US" sz="2400" dirty="0"/>
              <a:t>(t1, t2 : </a:t>
            </a:r>
            <a:r>
              <a:rPr lang="en-US" sz="2400" dirty="0" err="1"/>
              <a:t>IntThunk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env1 = t1.fst;</a:t>
            </a:r>
            <a:br>
              <a:rPr lang="en-US" sz="2400" dirty="0"/>
            </a:br>
            <a:r>
              <a:rPr lang="en-US" sz="2400" dirty="0"/>
              <a:t>    code2 = t2.snd;</a:t>
            </a:r>
            <a:br>
              <a:rPr lang="en-US" sz="2400" dirty="0"/>
            </a:br>
            <a:r>
              <a:rPr lang="en-US" sz="2400" dirty="0"/>
              <a:t>    return code2(env1);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FCE7-A581-4E7B-B5AC-F8A55F11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2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C9E768-4B44-4E10-840B-0D813EDB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Misplaced Trust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F9F0-70B8-466A-9592-BFEFDFBCD6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sum(x, y : int) : () -&gt; int</a:t>
            </a:r>
          </a:p>
          <a:p>
            <a:r>
              <a:rPr lang="en-US" sz="2800" dirty="0"/>
              <a:t>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800" dirty="0"/>
              <a:t>(). x + y</a:t>
            </a:r>
          </a:p>
          <a:p>
            <a:endParaRPr lang="en-US" sz="2800" dirty="0"/>
          </a:p>
          <a:p>
            <a:r>
              <a:rPr lang="en-US" sz="2800" dirty="0"/>
              <a:t>lookup(a : int[], </a:t>
            </a:r>
            <a:r>
              <a:rPr lang="en-US" sz="2800" dirty="0" err="1"/>
              <a:t>i</a:t>
            </a:r>
            <a:r>
              <a:rPr lang="en-US" sz="2800" dirty="0"/>
              <a:t> : int) : () -&gt; int</a:t>
            </a:r>
          </a:p>
          <a:p>
            <a:r>
              <a:rPr lang="en-US" sz="2800" dirty="0"/>
              <a:t>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800" dirty="0"/>
              <a:t>(). 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DAEF3-F735-4FB2-9482-544635607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i32 </a:t>
            </a:r>
            <a:r>
              <a:rPr lang="en-US" sz="2400" dirty="0" err="1"/>
              <a:t>bad_apply</a:t>
            </a:r>
            <a:r>
              <a:rPr lang="en-US" sz="2400" dirty="0"/>
              <a:t>(t1, t2 : </a:t>
            </a:r>
            <a:r>
              <a:rPr lang="en-US" sz="2400" dirty="0" err="1"/>
              <a:t>IntThunk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env1 = t1.fst;</a:t>
            </a:r>
            <a:br>
              <a:rPr lang="en-US" sz="2400" dirty="0"/>
            </a:br>
            <a:r>
              <a:rPr lang="en-US" sz="2400" dirty="0"/>
              <a:t>    code2 = t2.snd;</a:t>
            </a:r>
            <a:br>
              <a:rPr lang="en-US" sz="2400" dirty="0"/>
            </a:br>
            <a:r>
              <a:rPr lang="en-US" sz="2400" dirty="0"/>
              <a:t>    return code2(env1);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B8D51-5631-4898-B127-A9D336D7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098CCF-B72D-40D9-B5AF-5A9B483B3C6B}"/>
                  </a:ext>
                </a:extLst>
              </p14:cNvPr>
              <p14:cNvContentPartPr/>
              <p14:nvPr/>
            </p14:nvContentPartPr>
            <p14:xfrm>
              <a:off x="1938566" y="2031547"/>
              <a:ext cx="1117440" cy="226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098CCF-B72D-40D9-B5AF-5A9B483B3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566" y="2013907"/>
                <a:ext cx="11530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7E2BBB-082C-46DA-9E64-1BD9E59AE943}"/>
                  </a:ext>
                </a:extLst>
              </p14:cNvPr>
              <p14:cNvContentPartPr/>
              <p14:nvPr/>
            </p14:nvContentPartPr>
            <p14:xfrm>
              <a:off x="1856486" y="4721827"/>
              <a:ext cx="841680" cy="634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7E2BBB-082C-46DA-9E64-1BD9E59AE9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486" y="4704187"/>
                <a:ext cx="877320" cy="67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2C363C0-BB7C-4E21-A4A0-BF8D42C8200A}"/>
              </a:ext>
            </a:extLst>
          </p:cNvPr>
          <p:cNvGrpSpPr/>
          <p:nvPr/>
        </p:nvGrpSpPr>
        <p:grpSpPr>
          <a:xfrm>
            <a:off x="3275606" y="1570387"/>
            <a:ext cx="3510000" cy="1248120"/>
            <a:chOff x="3275606" y="1570387"/>
            <a:chExt cx="3510000" cy="12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4E4C24-8A98-4495-BC02-2BF223D1D9BE}"/>
                    </a:ext>
                  </a:extLst>
                </p14:cNvPr>
                <p14:cNvContentPartPr/>
                <p14:nvPr/>
              </p14:nvContentPartPr>
              <p14:xfrm>
                <a:off x="3299726" y="1636627"/>
                <a:ext cx="3485880" cy="1181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4E4C24-8A98-4495-BC02-2BF223D1D9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82086" y="1618987"/>
                  <a:ext cx="352152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A09D6F-2D9F-411D-9F93-34FB776D9E9F}"/>
                    </a:ext>
                  </a:extLst>
                </p14:cNvPr>
                <p14:cNvContentPartPr/>
                <p14:nvPr/>
              </p14:nvContentPartPr>
              <p14:xfrm>
                <a:off x="3275606" y="1570387"/>
                <a:ext cx="244440" cy="26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A09D6F-2D9F-411D-9F93-34FB776D9E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57966" y="1552387"/>
                  <a:ext cx="28008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F2F280-193A-4A6D-9255-9C1CF2ADE1C1}"/>
                  </a:ext>
                </a:extLst>
              </p14:cNvPr>
              <p14:cNvContentPartPr/>
              <p14:nvPr/>
            </p14:nvContentPartPr>
            <p14:xfrm>
              <a:off x="3033326" y="3139987"/>
              <a:ext cx="3746520" cy="2047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F2F280-193A-4A6D-9255-9C1CF2ADE1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5686" y="3121987"/>
                <a:ext cx="3782160" cy="20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7901B4-DDED-4C3E-8354-4E036D0939CF}"/>
                  </a:ext>
                </a:extLst>
              </p14:cNvPr>
              <p14:cNvContentPartPr/>
              <p14:nvPr/>
            </p14:nvContentPartPr>
            <p14:xfrm>
              <a:off x="3019286" y="4975627"/>
              <a:ext cx="197640" cy="321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7901B4-DDED-4C3E-8354-4E036D0939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1646" y="4957987"/>
                <a:ext cx="23328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7488623A-4C7C-42FC-BFA9-64625972A6B7}"/>
              </a:ext>
            </a:extLst>
          </p:cNvPr>
          <p:cNvSpPr/>
          <p:nvPr/>
        </p:nvSpPr>
        <p:spPr>
          <a:xfrm>
            <a:off x="5798730" y="4631128"/>
            <a:ext cx="6074164" cy="1450757"/>
          </a:xfrm>
          <a:prstGeom prst="cloudCallout">
            <a:avLst>
              <a:gd name="adj1" fmla="val 51261"/>
              <a:gd name="adj2" fmla="val 600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to support good and prevent bad?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B79EF90A-4EF5-4480-9BB7-3BD21DAD6290}"/>
              </a:ext>
            </a:extLst>
          </p:cNvPr>
          <p:cNvSpPr/>
          <p:nvPr/>
        </p:nvSpPr>
        <p:spPr>
          <a:xfrm>
            <a:off x="9598860" y="3358271"/>
            <a:ext cx="1181059" cy="1006560"/>
          </a:xfrm>
          <a:prstGeom prst="wedgeRoundRectCallout">
            <a:avLst>
              <a:gd name="adj1" fmla="val -57896"/>
              <a:gd name="adj2" fmla="val -24247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Accesses arbitrary memory</a:t>
            </a:r>
          </a:p>
        </p:txBody>
      </p:sp>
    </p:spTree>
    <p:extLst>
      <p:ext uri="{BB962C8B-B14F-4D97-AF65-F5344CB8AC3E}">
        <p14:creationId xmlns:p14="http://schemas.microsoft.com/office/powerpoint/2010/main" val="35974370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02A0-AC32-4FD1-AFC0-98D84FA5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F504-E23D-4AEE-810B-C3522C9D11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i32 </a:t>
            </a:r>
            <a:r>
              <a:rPr lang="en-US" sz="2400" dirty="0" err="1"/>
              <a:t>good_apply</a:t>
            </a:r>
            <a:r>
              <a:rPr lang="en-US" sz="2400" dirty="0"/>
              <a:t>(t : </a:t>
            </a:r>
            <a:r>
              <a:rPr lang="en-US" sz="2400" dirty="0" err="1"/>
              <a:t>IntThunk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env = </a:t>
            </a:r>
            <a:r>
              <a:rPr lang="en-US" sz="2400" dirty="0" err="1"/>
              <a:t>t.fst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code = t.snd;</a:t>
            </a:r>
            <a:br>
              <a:rPr lang="en-US" sz="2400" dirty="0"/>
            </a:br>
            <a:r>
              <a:rPr lang="en-US" sz="2400" dirty="0"/>
              <a:t>    return code(env);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35655-1A41-446A-8E7E-F301CBF2C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i32 </a:t>
            </a:r>
            <a:r>
              <a:rPr lang="en-US" sz="2400" dirty="0" err="1"/>
              <a:t>bad_apply</a:t>
            </a:r>
            <a:r>
              <a:rPr lang="en-US" sz="2400" dirty="0"/>
              <a:t>(t1, t2 : </a:t>
            </a:r>
            <a:r>
              <a:rPr lang="en-US" sz="2400" dirty="0" err="1"/>
              <a:t>IntThunk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env1 = t1.fst;</a:t>
            </a:r>
            <a:br>
              <a:rPr lang="en-US" sz="2400" dirty="0"/>
            </a:br>
            <a:r>
              <a:rPr lang="en-US" sz="2400" dirty="0"/>
              <a:t>    code2 = t2.snd;</a:t>
            </a:r>
            <a:br>
              <a:rPr lang="en-US" sz="2400" dirty="0"/>
            </a:br>
            <a:r>
              <a:rPr lang="en-US" sz="2400" dirty="0"/>
              <a:t>    return code2(env1);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D1E29B-DAD2-4010-BA3C-C163CF03048B}"/>
              </a:ext>
            </a:extLst>
          </p:cNvPr>
          <p:cNvSpPr/>
          <p:nvPr/>
        </p:nvSpPr>
        <p:spPr>
          <a:xfrm>
            <a:off x="1580420" y="5022979"/>
            <a:ext cx="8919240" cy="102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type </a:t>
            </a:r>
            <a:r>
              <a:rPr lang="en-US" sz="3200" dirty="0" err="1"/>
              <a:t>IntThunk</a:t>
            </a:r>
            <a:r>
              <a:rPr lang="en-US" sz="3200" dirty="0"/>
              <a:t> = ∃</a:t>
            </a:r>
            <a:r>
              <a:rPr lang="el-GR" sz="3200" dirty="0"/>
              <a:t>α. </a:t>
            </a:r>
            <a:r>
              <a:rPr lang="en-US" sz="3200" dirty="0"/>
              <a:t>Pair&lt;</a:t>
            </a:r>
            <a:r>
              <a:rPr lang="el-GR" sz="3200" dirty="0"/>
              <a:t>α, </a:t>
            </a:r>
            <a:r>
              <a:rPr lang="en-US" sz="3200" dirty="0" err="1"/>
              <a:t>CodePtr</a:t>
            </a:r>
            <a:r>
              <a:rPr lang="en-US" sz="3200" dirty="0"/>
              <a:t>(</a:t>
            </a:r>
            <a:r>
              <a:rPr lang="el-GR" sz="3200" dirty="0"/>
              <a:t>α → </a:t>
            </a:r>
            <a:r>
              <a:rPr lang="en-US" sz="3200" dirty="0"/>
              <a:t>i32)&gt;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0E84D-A86B-4244-A2A3-7BE9A7CB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55F4AE1-F964-4F9F-A136-55AD67E4A61B}"/>
              </a:ext>
            </a:extLst>
          </p:cNvPr>
          <p:cNvSpPr/>
          <p:nvPr/>
        </p:nvSpPr>
        <p:spPr>
          <a:xfrm>
            <a:off x="7951569" y="3953639"/>
            <a:ext cx="1949208" cy="685800"/>
          </a:xfrm>
          <a:prstGeom prst="wedgeRoundRectCallout">
            <a:avLst>
              <a:gd name="adj1" fmla="val -20833"/>
              <a:gd name="adj2" fmla="val -72917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code2 and env1 have different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48DD18C-66F1-49BD-99A1-E13672E0E6B6}"/>
              </a:ext>
            </a:extLst>
          </p:cNvPr>
          <p:cNvSpPr/>
          <p:nvPr/>
        </p:nvSpPr>
        <p:spPr>
          <a:xfrm>
            <a:off x="2442544" y="3953639"/>
            <a:ext cx="1949208" cy="685800"/>
          </a:xfrm>
          <a:prstGeom prst="wedgeRoundRectCallout">
            <a:avLst>
              <a:gd name="adj1" fmla="val -20833"/>
              <a:gd name="adj2" fmla="val -72917"/>
              <a:gd name="adj3" fmla="val 16667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and env have same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713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02A0-AC32-4FD1-AFC0-98D84FA5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MVP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DF504-E23D-4AEE-810B-C3522C9D11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i32 </a:t>
            </a:r>
            <a:r>
              <a:rPr lang="en-US" sz="2400" dirty="0" err="1"/>
              <a:t>good_apply</a:t>
            </a:r>
            <a:r>
              <a:rPr lang="en-US" sz="2400" dirty="0"/>
              <a:t>(t : </a:t>
            </a:r>
            <a:r>
              <a:rPr lang="en-US" sz="2400" dirty="0" err="1"/>
              <a:t>IntThunk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env = </a:t>
            </a:r>
            <a:r>
              <a:rPr lang="en-US" sz="2400" dirty="0" err="1"/>
              <a:t>t.fst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code = t.snd;</a:t>
            </a:r>
            <a:br>
              <a:rPr lang="en-US" sz="2400" dirty="0"/>
            </a:br>
            <a:r>
              <a:rPr lang="en-US" sz="2400" dirty="0"/>
              <a:t>    return code(env);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35655-1A41-446A-8E7E-F301CBF2C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i32 </a:t>
            </a:r>
            <a:r>
              <a:rPr lang="en-US" sz="2400" dirty="0" err="1"/>
              <a:t>bad_apply</a:t>
            </a:r>
            <a:r>
              <a:rPr lang="en-US" sz="2400" dirty="0"/>
              <a:t>(t1, t2 : </a:t>
            </a:r>
            <a:r>
              <a:rPr lang="en-US" sz="2400" dirty="0" err="1"/>
              <a:t>IntThunk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env1 = t1.fst;</a:t>
            </a:r>
            <a:br>
              <a:rPr lang="en-US" sz="2400" dirty="0"/>
            </a:br>
            <a:r>
              <a:rPr lang="en-US" sz="2400" dirty="0"/>
              <a:t>    code2 = t2.snd;</a:t>
            </a:r>
            <a:br>
              <a:rPr lang="en-US" sz="2400" dirty="0"/>
            </a:br>
            <a:r>
              <a:rPr lang="en-US" sz="2400" dirty="0"/>
              <a:t>    return code2(env1);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0E84D-A86B-4244-A2A3-7BE9A7CB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A61867-2ABF-4BD3-A2CE-4B950FA1BB21}"/>
              </a:ext>
            </a:extLst>
          </p:cNvPr>
          <p:cNvSpPr/>
          <p:nvPr/>
        </p:nvSpPr>
        <p:spPr>
          <a:xfrm>
            <a:off x="1134458" y="5022979"/>
            <a:ext cx="9811164" cy="102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type </a:t>
            </a:r>
            <a:r>
              <a:rPr lang="en-US" sz="3200" dirty="0" err="1"/>
              <a:t>IntThunk</a:t>
            </a:r>
            <a:r>
              <a:rPr lang="en-US" sz="3200" dirty="0"/>
              <a:t> = Pair&lt;</a:t>
            </a:r>
            <a:r>
              <a:rPr lang="en-US" sz="3200" dirty="0" err="1"/>
              <a:t>anyref</a:t>
            </a:r>
            <a:r>
              <a:rPr lang="el-GR" sz="3200" dirty="0"/>
              <a:t>, </a:t>
            </a:r>
            <a:r>
              <a:rPr lang="en-US" sz="3200" dirty="0" err="1"/>
              <a:t>CodePtr</a:t>
            </a:r>
            <a:r>
              <a:rPr lang="en-US" sz="3200" dirty="0"/>
              <a:t>(</a:t>
            </a:r>
            <a:r>
              <a:rPr lang="en-US" sz="3200" dirty="0" err="1"/>
              <a:t>anyref</a:t>
            </a:r>
            <a:r>
              <a:rPr lang="el-GR" sz="3200" dirty="0"/>
              <a:t> → </a:t>
            </a:r>
            <a:r>
              <a:rPr lang="en-US" sz="3200" dirty="0"/>
              <a:t>i32)&gt;</a:t>
            </a:r>
          </a:p>
        </p:txBody>
      </p:sp>
      <p:pic>
        <p:nvPicPr>
          <p:cNvPr id="8" name="Graphic 7" descr="Checkbox Checked">
            <a:extLst>
              <a:ext uri="{FF2B5EF4-FFF2-40B4-BE49-F238E27FC236}">
                <a16:creationId xmlns:a16="http://schemas.microsoft.com/office/drawing/2014/main" id="{F2A2F6DA-E0E3-4B72-8168-C4D08308A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1324" y="3593306"/>
            <a:ext cx="914400" cy="914400"/>
          </a:xfrm>
          <a:prstGeom prst="rect">
            <a:avLst/>
          </a:prstGeom>
        </p:spPr>
      </p:pic>
      <p:pic>
        <p:nvPicPr>
          <p:cNvPr id="13" name="Graphic 12" descr="Checkbox Checked">
            <a:extLst>
              <a:ext uri="{FF2B5EF4-FFF2-40B4-BE49-F238E27FC236}">
                <a16:creationId xmlns:a16="http://schemas.microsoft.com/office/drawing/2014/main" id="{8181F11B-A4C7-4392-A54E-7B3CF694D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4405" y="3593306"/>
            <a:ext cx="914400" cy="914400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AE7D01E-CDB9-4818-B6D4-91D69C3733AB}"/>
              </a:ext>
            </a:extLst>
          </p:cNvPr>
          <p:cNvSpPr/>
          <p:nvPr/>
        </p:nvSpPr>
        <p:spPr>
          <a:xfrm>
            <a:off x="6555408" y="4507706"/>
            <a:ext cx="2594396" cy="685800"/>
          </a:xfrm>
          <a:prstGeom prst="wedgeRoundRectCallout">
            <a:avLst>
              <a:gd name="adj1" fmla="val -20100"/>
              <a:gd name="adj2" fmla="val 69791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Casts the </a:t>
            </a:r>
            <a:r>
              <a:rPr lang="en-US" sz="2400" dirty="0" err="1"/>
              <a:t>anyref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0088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C1AB-A5B1-4B66-96BB-B029717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Takeaway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6F7-9C93-40D4-BD82-7CE813F3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3200" dirty="0" err="1"/>
              <a:t>WebAssembly</a:t>
            </a:r>
            <a:r>
              <a:rPr lang="en-US" sz="3200" dirty="0"/>
              <a:t> will need</a:t>
            </a:r>
            <a:br>
              <a:rPr lang="en-US" sz="3200" dirty="0"/>
            </a:br>
            <a:r>
              <a:rPr lang="en-US" sz="3200" dirty="0"/>
              <a:t>existential quantification</a:t>
            </a:r>
            <a:br>
              <a:rPr lang="en-US" sz="3200" dirty="0"/>
            </a:br>
            <a:r>
              <a:rPr lang="en-US" sz="3200" dirty="0"/>
              <a:t>to eliminate superfluous casts on closure calls, virtual-method calls, interface-method calls, and so on.</a:t>
            </a:r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297CD733-BA4F-4F5E-BAD4-E5D2614C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739F2-9BA8-4117-8491-EB7D3CBC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3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CC0F3-9AE7-4FB3-AD82-3AC1F89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From System F to</a:t>
            </a:r>
            <a:br>
              <a:rPr lang="en-US" sz="6000" dirty="0"/>
            </a:br>
            <a:r>
              <a:rPr lang="en-US" sz="6000" dirty="0"/>
              <a:t>Typed Assembly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9180-0B2F-4611-B458-AE40132E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Greg Morrisett		David Walker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</a:rPr>
              <a:t>Karl Crary		Neal Glew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ED79F-474D-465A-AB2B-A9E7ECA5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58E2-BA88-4036-9FAA-4F3C7448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E125-5890-48A3-BCEA-78B8D375DF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i32 </a:t>
            </a:r>
            <a:r>
              <a:rPr lang="en-US" sz="2400" dirty="0" err="1"/>
              <a:t>good_apply</a:t>
            </a:r>
            <a:r>
              <a:rPr lang="en-US" sz="2400" dirty="0"/>
              <a:t>(t : </a:t>
            </a:r>
            <a:r>
              <a:rPr lang="en-US" sz="2400" dirty="0" err="1"/>
              <a:t>IntThunk</a:t>
            </a:r>
            <a:r>
              <a:rPr lang="en-US" sz="2400" dirty="0"/>
              <a:t>)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chemeClr val="accent1"/>
                </a:solidFill>
              </a:rPr>
              <a:t>[</a:t>
            </a:r>
            <a:r>
              <a:rPr lang="el-GR" sz="24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>
                <a:solidFill>
                  <a:schemeClr val="accent1"/>
                </a:solidFill>
              </a:rPr>
              <a:t>, p] = unpack t;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/>
              <a:t> env = </a:t>
            </a:r>
            <a:r>
              <a:rPr lang="en-US" sz="2400" dirty="0" err="1"/>
              <a:t>p.fst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    Code(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i32) code = p.snd;</a:t>
            </a:r>
            <a:br>
              <a:rPr lang="en-US" sz="2400" dirty="0"/>
            </a:br>
            <a:r>
              <a:rPr lang="en-US" sz="2400" dirty="0"/>
              <a:t>    return code(env);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907A-F254-4931-8DDB-37DB5F9081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IntThunk</a:t>
            </a:r>
            <a:r>
              <a:rPr lang="en-US" sz="2400" dirty="0"/>
              <a:t> </a:t>
            </a:r>
            <a:r>
              <a:rPr lang="en-US" sz="2400" dirty="0" err="1"/>
              <a:t>thunk</a:t>
            </a:r>
            <a:r>
              <a:rPr lang="en-US" sz="2400" dirty="0"/>
              <a:t>(x : i32) {</a:t>
            </a:r>
            <a:br>
              <a:rPr lang="en-US" sz="2400" dirty="0"/>
            </a:br>
            <a:r>
              <a:rPr lang="en-US" sz="2400" dirty="0"/>
              <a:t>    Pair&lt;i32, Code(i32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400" dirty="0"/>
              <a:t> i32)&gt; p</a:t>
            </a:r>
            <a:br>
              <a:rPr lang="en-US" sz="2400" dirty="0"/>
            </a:br>
            <a:r>
              <a:rPr lang="en-US" sz="2400" dirty="0"/>
              <a:t>        = new Pair&lt;…&gt;(x, body);</a:t>
            </a:r>
            <a:br>
              <a:rPr lang="en-US" sz="2400" dirty="0"/>
            </a:br>
            <a:r>
              <a:rPr lang="en-US" sz="2400" dirty="0"/>
              <a:t>    return </a:t>
            </a:r>
            <a:r>
              <a:rPr lang="en-US" sz="2400" dirty="0">
                <a:solidFill>
                  <a:schemeClr val="accent1"/>
                </a:solidFill>
              </a:rPr>
              <a:t>pack [i32, p] as </a:t>
            </a:r>
            <a:r>
              <a:rPr lang="en-US" sz="2400" dirty="0" err="1">
                <a:solidFill>
                  <a:schemeClr val="accent1"/>
                </a:solidFill>
              </a:rPr>
              <a:t>IntThunk</a:t>
            </a:r>
            <a:r>
              <a:rPr lang="en-US" sz="2400" dirty="0">
                <a:solidFill>
                  <a:schemeClr val="accent1"/>
                </a:solidFill>
              </a:rPr>
              <a:t>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i32 body(x : i32) { return x; }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E1C26C-1DF4-49D7-9D1B-FD492F1E6B79}"/>
              </a:ext>
            </a:extLst>
          </p:cNvPr>
          <p:cNvSpPr/>
          <p:nvPr/>
        </p:nvSpPr>
        <p:spPr>
          <a:xfrm>
            <a:off x="1985840" y="5022979"/>
            <a:ext cx="8108400" cy="102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type </a:t>
            </a:r>
            <a:r>
              <a:rPr lang="en-US" sz="3200" dirty="0" err="1"/>
              <a:t>IntThunk</a:t>
            </a:r>
            <a:r>
              <a:rPr lang="en-US" sz="3200" dirty="0"/>
              <a:t> = ∃</a:t>
            </a:r>
            <a:r>
              <a:rPr lang="el-GR" sz="3200" dirty="0"/>
              <a:t>α. </a:t>
            </a:r>
            <a:r>
              <a:rPr lang="en-US" sz="3200" dirty="0"/>
              <a:t>Pair&lt;</a:t>
            </a:r>
            <a:r>
              <a:rPr lang="el-GR" sz="3200" dirty="0"/>
              <a:t>α, </a:t>
            </a:r>
            <a:r>
              <a:rPr lang="en-US" sz="3200" dirty="0"/>
              <a:t>Code(</a:t>
            </a:r>
            <a:r>
              <a:rPr lang="el-GR" sz="3200" dirty="0"/>
              <a:t>α → </a:t>
            </a:r>
            <a:r>
              <a:rPr lang="en-US" sz="3200" dirty="0"/>
              <a:t>i32)&gt;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34B686-D1E2-4CA6-8057-B1E560B43066}"/>
                  </a:ext>
                </a:extLst>
              </p14:cNvPr>
              <p14:cNvContentPartPr/>
              <p14:nvPr/>
            </p14:nvContentPartPr>
            <p14:xfrm>
              <a:off x="1573083" y="2909264"/>
              <a:ext cx="113760" cy="17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34B686-D1E2-4CA6-8057-B1E560B430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5083" y="2891302"/>
                <a:ext cx="149400" cy="20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AF2D640-7A65-4398-9ECC-2A4E92E20148}"/>
                  </a:ext>
                </a:extLst>
              </p14:cNvPr>
              <p14:cNvContentPartPr/>
              <p14:nvPr/>
            </p14:nvContentPartPr>
            <p14:xfrm>
              <a:off x="1726083" y="2928344"/>
              <a:ext cx="518400" cy="541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AF2D640-7A65-4398-9ECC-2A4E92E201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8083" y="2910344"/>
                <a:ext cx="55404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7758310-7B51-44EE-8076-531BF83CE44A}"/>
                  </a:ext>
                </a:extLst>
              </p14:cNvPr>
              <p14:cNvContentPartPr/>
              <p14:nvPr/>
            </p14:nvContentPartPr>
            <p14:xfrm>
              <a:off x="2153763" y="3382304"/>
              <a:ext cx="122400" cy="115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7758310-7B51-44EE-8076-531BF83CE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35763" y="3364304"/>
                <a:ext cx="1580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347655-00FF-4340-8D07-08CC5912DDDD}"/>
                  </a:ext>
                </a:extLst>
              </p14:cNvPr>
              <p14:cNvContentPartPr/>
              <p14:nvPr/>
            </p14:nvContentPartPr>
            <p14:xfrm>
              <a:off x="5548203" y="3707024"/>
              <a:ext cx="3226320" cy="1751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347655-00FF-4340-8D07-08CC5912DD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30563" y="3689024"/>
                <a:ext cx="3261960" cy="17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BF8C03F-A45C-4B97-9653-AF6E81146D5C}"/>
                  </a:ext>
                </a:extLst>
              </p14:cNvPr>
              <p14:cNvContentPartPr/>
              <p14:nvPr/>
            </p14:nvContentPartPr>
            <p14:xfrm>
              <a:off x="7580763" y="3282224"/>
              <a:ext cx="900000" cy="59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BF8C03F-A45C-4B97-9653-AF6E81146D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62763" y="3264224"/>
                <a:ext cx="93564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B574DD-4D8D-4F1A-B3DD-E138A6F9B1D1}"/>
                  </a:ext>
                </a:extLst>
              </p14:cNvPr>
              <p14:cNvContentPartPr/>
              <p14:nvPr/>
            </p14:nvContentPartPr>
            <p14:xfrm>
              <a:off x="2469483" y="2505344"/>
              <a:ext cx="1003680" cy="512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B574DD-4D8D-4F1A-B3DD-E138A6F9B1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1483" y="2487344"/>
                <a:ext cx="103932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FDEA6-3F58-44DA-AC09-4CBB78C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CC0F3-9AE7-4FB3-AD82-3AC1F89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Stack-Based</a:t>
            </a:r>
            <a:br>
              <a:rPr lang="en-US" sz="6000" dirty="0"/>
            </a:br>
            <a:r>
              <a:rPr lang="en-US" sz="6000" dirty="0"/>
              <a:t>Typed Assembly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9180-0B2F-4611-B458-AE40132E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Greg Morrisett		Karl </a:t>
            </a:r>
            <a:r>
              <a:rPr lang="en-US" dirty="0" err="1">
                <a:solidFill>
                  <a:srgbClr val="FFFFFF"/>
                </a:solidFill>
              </a:rPr>
              <a:t>Crary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Neal </a:t>
            </a:r>
            <a:r>
              <a:rPr lang="en-US" dirty="0" err="1">
                <a:solidFill>
                  <a:srgbClr val="FFFFFF"/>
                </a:solidFill>
              </a:rPr>
              <a:t>Glew</a:t>
            </a:r>
            <a:r>
              <a:rPr lang="en-US" dirty="0">
                <a:solidFill>
                  <a:srgbClr val="FFFFFF"/>
                </a:solidFill>
              </a:rPr>
              <a:t>			David Walker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991A8-E7DF-4899-B7B4-49B6F52B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90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F713A8-1794-4DAF-A88E-2B734272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Typing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0D626C-7A05-42F4-BFAC-5DDB3B94C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600" dirty="0"/>
              <a:t>Custom Calling Conventions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(Multiple) Return Addresses</a:t>
            </a:r>
          </a:p>
          <a:p>
            <a:pPr lvl="1">
              <a:lnSpc>
                <a:spcPct val="150000"/>
              </a:lnSpc>
            </a:pPr>
            <a:r>
              <a:rPr lang="en-US" sz="3600" dirty="0"/>
              <a:t>Stack-Allocated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2DC9-D787-4016-9618-5C5ED1C8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CC0F3-9AE7-4FB3-AD82-3AC1F89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TALx86: A Realistic</a:t>
            </a:r>
            <a:br>
              <a:rPr lang="en-US" sz="6000" dirty="0"/>
            </a:br>
            <a:r>
              <a:rPr lang="en-US" sz="6000" dirty="0"/>
              <a:t>Typed Assembly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9180-0B2F-4611-B458-AE40132E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Greg Morrisett	Karl </a:t>
            </a:r>
            <a:r>
              <a:rPr lang="en-US" dirty="0" err="1">
                <a:solidFill>
                  <a:srgbClr val="FFFFFF"/>
                </a:solidFill>
              </a:rPr>
              <a:t>Crary</a:t>
            </a:r>
            <a:r>
              <a:rPr lang="en-US" dirty="0">
                <a:solidFill>
                  <a:srgbClr val="FFFFFF"/>
                </a:solidFill>
              </a:rPr>
              <a:t>			Neal </a:t>
            </a:r>
            <a:r>
              <a:rPr lang="en-US" dirty="0" err="1">
                <a:solidFill>
                  <a:srgbClr val="FFFFFF"/>
                </a:solidFill>
              </a:rPr>
              <a:t>Glew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Dan Grossman	Richard Samuels		Frederick Smith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David </a:t>
            </a:r>
            <a:r>
              <a:rPr lang="en-US" dirty="0" err="1">
                <a:solidFill>
                  <a:srgbClr val="FFFFFF"/>
                </a:solidFill>
              </a:rPr>
              <a:t>WalkeR</a:t>
            </a:r>
            <a:r>
              <a:rPr lang="en-US" dirty="0">
                <a:solidFill>
                  <a:srgbClr val="FFFFFF"/>
                </a:solidFill>
              </a:rPr>
              <a:t>	Stephanie Weirich		Steve Zdancewic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F86D4-9FA7-497E-8C88-B10B944E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2C93-612B-4567-9A64-B9D70C1E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80557-436F-44A9-BAA0-E99D9F1C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4" r="1849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98C9-ADE6-497A-A9A3-22E7D3E9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To have existing compilers for multiple major </a:t>
            </a:r>
            <a:r>
              <a:rPr lang="en-US" sz="3200" dirty="0" err="1">
                <a:solidFill>
                  <a:srgbClr val="FFFFFF"/>
                </a:solidFill>
              </a:rPr>
              <a:t>GCed</a:t>
            </a:r>
            <a:r>
              <a:rPr lang="en-US" sz="3200" dirty="0">
                <a:solidFill>
                  <a:srgbClr val="FFFFFF"/>
                </a:solidFill>
              </a:rPr>
              <a:t> languages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generate </a:t>
            </a:r>
            <a:r>
              <a:rPr lang="en-US" sz="3200" dirty="0" err="1">
                <a:solidFill>
                  <a:srgbClr val="FFFFFF"/>
                </a:solidFill>
              </a:rPr>
              <a:t>WebAssembly</a:t>
            </a:r>
            <a:r>
              <a:rPr lang="en-US" sz="3200" dirty="0">
                <a:solidFill>
                  <a:srgbClr val="FFFFFF"/>
                </a:solidFill>
              </a:rPr>
              <a:t> with minimal modifications and without the host needing to trust the application to be memory safe.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589378-4126-4EE9-9288-9AFC950DE91C}"/>
                  </a:ext>
                </a:extLst>
              </p14:cNvPr>
              <p14:cNvContentPartPr/>
              <p14:nvPr/>
            </p14:nvContentPartPr>
            <p14:xfrm>
              <a:off x="9331443" y="4435664"/>
              <a:ext cx="1281600" cy="84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589378-4126-4EE9-9288-9AFC950DE9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3803" y="4417664"/>
                <a:ext cx="1317240" cy="87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0A29759-04E1-4DEB-9A61-718494D5070F}"/>
              </a:ext>
            </a:extLst>
          </p:cNvPr>
          <p:cNvGrpSpPr/>
          <p:nvPr/>
        </p:nvGrpSpPr>
        <p:grpSpPr>
          <a:xfrm>
            <a:off x="10030923" y="4037144"/>
            <a:ext cx="726840" cy="255240"/>
            <a:chOff x="10030923" y="4037144"/>
            <a:chExt cx="726840" cy="255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52324E5-44A7-46E9-A3F2-AE79875189A2}"/>
                    </a:ext>
                  </a:extLst>
                </p14:cNvPr>
                <p14:cNvContentPartPr/>
                <p14:nvPr/>
              </p14:nvContentPartPr>
              <p14:xfrm>
                <a:off x="10030923" y="4037144"/>
                <a:ext cx="73080" cy="21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52324E5-44A7-46E9-A3F2-AE79875189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12923" y="4019504"/>
                  <a:ext cx="108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8A0719-3E0D-4C9E-A81C-B099136D79B7}"/>
                    </a:ext>
                  </a:extLst>
                </p14:cNvPr>
                <p14:cNvContentPartPr/>
                <p14:nvPr/>
              </p14:nvContentPartPr>
              <p14:xfrm>
                <a:off x="10412883" y="4115984"/>
                <a:ext cx="344880" cy="176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8A0719-3E0D-4C9E-A81C-B099136D79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4883" y="4098344"/>
                  <a:ext cx="38052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1E59310-EC54-4EEA-902D-0EC896FEEF74}"/>
                  </a:ext>
                </a:extLst>
              </p14:cNvPr>
              <p14:cNvContentPartPr/>
              <p14:nvPr/>
            </p14:nvContentPartPr>
            <p14:xfrm>
              <a:off x="10779003" y="4843544"/>
              <a:ext cx="247320" cy="2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1E59310-EC54-4EEA-902D-0EC896FEEF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61363" y="4825904"/>
                <a:ext cx="2829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6F1568E-B8CE-4F7C-A113-A5B96535A454}"/>
                  </a:ext>
                </a:extLst>
              </p14:cNvPr>
              <p14:cNvContentPartPr/>
              <p14:nvPr/>
            </p14:nvContentPartPr>
            <p14:xfrm>
              <a:off x="10580643" y="5347904"/>
              <a:ext cx="148680" cy="54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6F1568E-B8CE-4F7C-A113-A5B96535A4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62643" y="5329904"/>
                <a:ext cx="184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6E23E0-87A2-4D6A-9E66-865DDEAB5F22}"/>
                  </a:ext>
                </a:extLst>
              </p14:cNvPr>
              <p14:cNvContentPartPr/>
              <p14:nvPr/>
            </p14:nvContentPartPr>
            <p14:xfrm>
              <a:off x="9978363" y="5369144"/>
              <a:ext cx="48960" cy="241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6E23E0-87A2-4D6A-9E66-865DDEAB5F2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60723" y="5351144"/>
                <a:ext cx="84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FC14783-DAE6-4D51-A762-4D8E2CE49EDB}"/>
                  </a:ext>
                </a:extLst>
              </p14:cNvPr>
              <p14:cNvContentPartPr/>
              <p14:nvPr/>
            </p14:nvContentPartPr>
            <p14:xfrm>
              <a:off x="9094203" y="5376344"/>
              <a:ext cx="213120" cy="167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FC14783-DAE6-4D51-A762-4D8E2CE49E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76203" y="5358344"/>
                <a:ext cx="248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5D425F3-5A0E-42CC-96F9-2329082D214D}"/>
                  </a:ext>
                </a:extLst>
              </p14:cNvPr>
              <p14:cNvContentPartPr/>
              <p14:nvPr/>
            </p14:nvContentPartPr>
            <p14:xfrm>
              <a:off x="8833563" y="4711424"/>
              <a:ext cx="206640" cy="64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D425F3-5A0E-42CC-96F9-2329082D214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15923" y="4693784"/>
                <a:ext cx="2422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99248A-5BBD-41B8-A5C2-5FE8A12F2E3A}"/>
                  </a:ext>
                </a:extLst>
              </p14:cNvPr>
              <p14:cNvContentPartPr/>
              <p14:nvPr/>
            </p14:nvContentPartPr>
            <p14:xfrm>
              <a:off x="9304443" y="4024904"/>
              <a:ext cx="162360" cy="293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99248A-5BBD-41B8-A5C2-5FE8A12F2E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86443" y="4007264"/>
                <a:ext cx="1980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66E50DF-AB5C-4AAE-AC2A-82FFA3194AE5}"/>
                  </a:ext>
                </a:extLst>
              </p14:cNvPr>
              <p14:cNvContentPartPr/>
              <p14:nvPr/>
            </p14:nvContentPartPr>
            <p14:xfrm>
              <a:off x="8368083" y="3687944"/>
              <a:ext cx="742680" cy="363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66E50DF-AB5C-4AAE-AC2A-82FFA3194AE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50083" y="3669944"/>
                <a:ext cx="778320" cy="3996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195AC-C96D-4A7A-97F4-16C54840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38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7C4C-71DF-4DCE-A57A-E8432001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Typestate</a:t>
            </a:r>
            <a:r>
              <a:rPr lang="en-US" dirty="0"/>
              <a:t> for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876A-ECD4-4788-833C-AF186CBC9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111264" cy="37608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malloc&lt;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US" sz="2800" dirty="0"/>
              <a:t>&gt; returns a reference to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τ</a:t>
            </a:r>
            <a:r>
              <a:rPr lang="en-US" sz="2800" dirty="0"/>
              <a:t> where all fields are uninitialized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Write to a field updates initialization state of that reference’s type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Handles immutable fields and field types without default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EAD37-FDBC-4FEC-B802-29A7FE55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C1AB-A5B1-4B66-96BB-B029717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Takeaway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6F7-9C93-40D4-BD82-7CE813F3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3200" dirty="0" err="1"/>
              <a:t>WebAssembly</a:t>
            </a:r>
            <a:r>
              <a:rPr lang="en-US" sz="3200" dirty="0"/>
              <a:t> will need</a:t>
            </a:r>
            <a:br>
              <a:rPr lang="en-US" sz="3200" dirty="0"/>
            </a:br>
            <a:r>
              <a:rPr lang="en-US" sz="3200" dirty="0" err="1"/>
              <a:t>typestate</a:t>
            </a:r>
            <a:r>
              <a:rPr lang="en-US" sz="3200" dirty="0"/>
              <a:t> or the like</a:t>
            </a:r>
            <a:br>
              <a:rPr lang="en-US" sz="3200" dirty="0"/>
            </a:br>
            <a:r>
              <a:rPr lang="en-US" sz="3200" dirty="0"/>
              <a:t>to support low-level initialization, especially for “immutable” fields or types without default values.</a:t>
            </a:r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297CD733-BA4F-4F5E-BAD4-E5D2614C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85BD8-1826-428A-8623-1057555B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089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CC0F3-9AE7-4FB3-AD82-3AC1F89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Scalable Certification for</a:t>
            </a:r>
            <a:br>
              <a:rPr lang="en-US" sz="6000" dirty="0"/>
            </a:br>
            <a:r>
              <a:rPr lang="en-US" sz="6000" dirty="0"/>
              <a:t>Typed Assembly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9180-0B2F-4611-B458-AE40132E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Dan Grossman 			Greg Morrisett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36ABBA-6FDA-484A-8006-079209C1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58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098D3-02A8-4A95-95EE-3358854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7C66DA-E160-4566-AC2E-CF84E8A6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Annotations introduced roughly 50% overhead to code size</a:t>
            </a:r>
          </a:p>
          <a:p>
            <a:pPr lvl="1"/>
            <a:r>
              <a:rPr lang="en-US" sz="2600" dirty="0"/>
              <a:t>Already employing techniques in current MVP</a:t>
            </a:r>
          </a:p>
          <a:p>
            <a:r>
              <a:rPr lang="en-US" sz="2800" dirty="0"/>
              <a:t>Validation time roughly 50% relative to compilation time</a:t>
            </a:r>
          </a:p>
          <a:p>
            <a:pPr lvl="1"/>
            <a:r>
              <a:rPr lang="en-US" sz="2600" dirty="0"/>
              <a:t>More efficient type-checking algorithm than current MVP</a:t>
            </a:r>
          </a:p>
          <a:p>
            <a:r>
              <a:rPr lang="en-US" sz="2800" dirty="0"/>
              <a:t>Explored annotation-size vs. validation-time tradeoff</a:t>
            </a:r>
          </a:p>
          <a:p>
            <a:pPr lvl="1"/>
            <a:r>
              <a:rPr lang="en-US" sz="2600" dirty="0"/>
              <a:t>Eliminating input types on non-merging blocks reduced </a:t>
            </a:r>
            <a:r>
              <a:rPr lang="en-US" sz="2600" i="1" dirty="0"/>
              <a:t>both</a:t>
            </a:r>
            <a:r>
              <a:rPr lang="en-US" sz="2600" dirty="0"/>
              <a:t> annotation size </a:t>
            </a:r>
            <a:r>
              <a:rPr lang="en-US" sz="2600" i="1" dirty="0"/>
              <a:t>and</a:t>
            </a:r>
            <a:r>
              <a:rPr lang="en-US" sz="2600" dirty="0"/>
              <a:t> validation time by roughly 15% each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BF004-F949-4B04-9329-2DD4F1A8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C1AB-A5B1-4B66-96BB-B029717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Takeaway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6F7-9C93-40D4-BD82-7CE813F3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3200" dirty="0"/>
              <a:t>Eliminating unnecessary type annotations makes meaningful improvements to annotation size and validation time.</a:t>
            </a:r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297CD733-BA4F-4F5E-BAD4-E5D2614C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4E80-9593-471E-871E-A32D7766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2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2C93-612B-4567-9A64-B9D70C1E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80557-436F-44A9-BAA0-E99D9F1C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4" r="1849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98C9-ADE6-497A-A9A3-22E7D3E9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To have existing compilers for multiple major </a:t>
            </a:r>
            <a:r>
              <a:rPr lang="en-US" sz="3200" dirty="0" err="1">
                <a:solidFill>
                  <a:srgbClr val="FFFFFF"/>
                </a:solidFill>
              </a:rPr>
              <a:t>GCed</a:t>
            </a:r>
            <a:r>
              <a:rPr lang="en-US" sz="3200" dirty="0">
                <a:solidFill>
                  <a:srgbClr val="FFFFFF"/>
                </a:solidFill>
              </a:rPr>
              <a:t> languages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generate typed assembly with minimal modifications such that the type system is reliably checkable and ensures safety.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72CAA2-8F9A-4D0D-8CB6-05388F2301D1}"/>
                  </a:ext>
                </a:extLst>
              </p14:cNvPr>
              <p14:cNvContentPartPr/>
              <p14:nvPr/>
            </p14:nvContentPartPr>
            <p14:xfrm>
              <a:off x="6554043" y="2638184"/>
              <a:ext cx="1007640" cy="39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72CAA2-8F9A-4D0D-8CB6-05388F2301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6043" y="2620184"/>
                <a:ext cx="10432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FDD515-CF06-4F74-A3B0-CE00D0221C6F}"/>
                  </a:ext>
                </a:extLst>
              </p14:cNvPr>
              <p14:cNvContentPartPr/>
              <p14:nvPr/>
            </p14:nvContentPartPr>
            <p14:xfrm>
              <a:off x="5468283" y="3165224"/>
              <a:ext cx="955080" cy="46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FDD515-CF06-4F74-A3B0-CE00D0221C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0643" y="3147224"/>
                <a:ext cx="9907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286A40-4D59-463E-9CB8-ACD0EEE3AC67}"/>
                  </a:ext>
                </a:extLst>
              </p14:cNvPr>
              <p14:cNvContentPartPr/>
              <p14:nvPr/>
            </p14:nvContentPartPr>
            <p14:xfrm>
              <a:off x="6683643" y="3112304"/>
              <a:ext cx="778680" cy="423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286A40-4D59-463E-9CB8-ACD0EEE3AC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5643" y="3094664"/>
                <a:ext cx="814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D74EAB-D928-4064-BA0D-FD72439E9520}"/>
                  </a:ext>
                </a:extLst>
              </p14:cNvPr>
              <p14:cNvContentPartPr/>
              <p14:nvPr/>
            </p14:nvContentPartPr>
            <p14:xfrm>
              <a:off x="5153283" y="4327664"/>
              <a:ext cx="4383720" cy="9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D74EAB-D928-4064-BA0D-FD72439E95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5643" y="4309664"/>
                <a:ext cx="4419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AA2B87A-19FB-4017-9BD0-B2DB19600D65}"/>
                  </a:ext>
                </a:extLst>
              </p14:cNvPr>
              <p14:cNvContentPartPr/>
              <p14:nvPr/>
            </p14:nvContentPartPr>
            <p14:xfrm>
              <a:off x="6333723" y="2834384"/>
              <a:ext cx="1490760" cy="897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AA2B87A-19FB-4017-9BD0-B2DB19600D6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5723" y="2816384"/>
                <a:ext cx="1526400" cy="932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10FCB7D-0EE4-40FB-83B8-344F603C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FBC6FD2-5746-4819-ABE1-B8BB33D82D13}"/>
                  </a:ext>
                </a:extLst>
              </p14:cNvPr>
              <p14:cNvContentPartPr/>
              <p14:nvPr/>
            </p14:nvContentPartPr>
            <p14:xfrm>
              <a:off x="6374343" y="2466824"/>
              <a:ext cx="214200" cy="133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FBC6FD2-5746-4819-ABE1-B8BB33D82D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56703" y="2449184"/>
                <a:ext cx="2498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45A360-6B78-43C5-B31D-8423CE99B458}"/>
                  </a:ext>
                </a:extLst>
              </p14:cNvPr>
              <p14:cNvContentPartPr/>
              <p14:nvPr/>
            </p14:nvContentPartPr>
            <p14:xfrm>
              <a:off x="9292563" y="2660504"/>
              <a:ext cx="81360" cy="31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45A360-6B78-43C5-B31D-8423CE99B4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4563" y="2642504"/>
                <a:ext cx="117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191413-053A-468B-A190-57721FA88845}"/>
                  </a:ext>
                </a:extLst>
              </p14:cNvPr>
              <p14:cNvContentPartPr/>
              <p14:nvPr/>
            </p14:nvContentPartPr>
            <p14:xfrm>
              <a:off x="4890843" y="3268184"/>
              <a:ext cx="205200" cy="138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191413-053A-468B-A190-57721FA888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73203" y="3250184"/>
                <a:ext cx="240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FC42472-6199-486B-99E6-B87D44D87BB9}"/>
                  </a:ext>
                </a:extLst>
              </p14:cNvPr>
              <p14:cNvContentPartPr/>
              <p14:nvPr/>
            </p14:nvContentPartPr>
            <p14:xfrm>
              <a:off x="10034760" y="3157440"/>
              <a:ext cx="216720" cy="434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FC42472-6199-486B-99E6-B87D44D87B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16760" y="3139800"/>
                <a:ext cx="25236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541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Boat riding in a river">
            <a:extLst>
              <a:ext uri="{FF2B5EF4-FFF2-40B4-BE49-F238E27FC236}">
                <a16:creationId xmlns:a16="http://schemas.microsoft.com/office/drawing/2014/main" id="{14CAAB05-B116-43CC-8493-833525DEE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8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FFD66-F2E2-47A7-9F68-8975937A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The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Age of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3034C-8323-4D4F-9B50-F3DFBC57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939" y="3812135"/>
            <a:ext cx="3659246" cy="15966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>
                <a:solidFill>
                  <a:srgbClr val="FFFFFF"/>
                </a:solidFill>
              </a:rPr>
              <a:t>The Early ’00s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04638-C38D-4E2E-8EAD-2B8CA6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0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7CD1C3-CE87-4A89-A3AB-45C20455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Age of</a:t>
            </a:r>
            <a:br>
              <a:rPr lang="en-US" dirty="0"/>
            </a:br>
            <a:r>
              <a:rPr lang="en-US" dirty="0"/>
              <a:t>Exploration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EA6D-3917-4210-B700-5BACC752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53C3C09-B74F-4142-BA22-380FB7D32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95502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98687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028FC7-C15E-4D9C-B70C-DEAAECE2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CE1C69-B0F3-4554-844E-19288E8DC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Subtyping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47BBDB-9FEE-4E14-A580-90C44F68E5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Bounded polymorphism is undecidable</a:t>
            </a:r>
          </a:p>
          <a:p>
            <a:pPr lvl="1"/>
            <a:r>
              <a:rPr lang="en-US" sz="1800" dirty="0"/>
              <a:t>Mitigatable through pseudo-instructions</a:t>
            </a:r>
          </a:p>
          <a:p>
            <a:pPr lvl="1"/>
            <a:r>
              <a:rPr lang="en-US" sz="1800" dirty="0"/>
              <a:t>Surface-level subtypes no longer map to</a:t>
            </a:r>
            <a:br>
              <a:rPr lang="en-US" sz="1800" dirty="0"/>
            </a:br>
            <a:r>
              <a:rPr lang="en-US" sz="1800" dirty="0"/>
              <a:t>low-level subtypes</a:t>
            </a:r>
          </a:p>
          <a:p>
            <a:pPr lvl="1"/>
            <a:r>
              <a:rPr lang="en-US" sz="1800" dirty="0"/>
              <a:t>Cannot take advantage of variance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DEC62C-8B7A-4C28-8CA4-A1CFCE162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459EEF-845A-44B3-9FA3-A0B0A0240C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Branching informs types</a:t>
            </a:r>
          </a:p>
          <a:p>
            <a:pPr lvl="1"/>
            <a:r>
              <a:rPr lang="en-US" sz="1800" dirty="0"/>
              <a:t>Special-casing can be done for sum types</a:t>
            </a:r>
          </a:p>
          <a:p>
            <a:pPr lvl="1"/>
            <a:r>
              <a:rPr lang="en-US" sz="1800" dirty="0"/>
              <a:t>And more generally for RTT tag hierarchies</a:t>
            </a:r>
          </a:p>
          <a:p>
            <a:pPr lvl="1"/>
            <a:r>
              <a:rPr lang="en-US" sz="1800" dirty="0"/>
              <a:t>Cannot reason about generics with variance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010FC2-306A-4569-B284-78CD1424B4DA}"/>
              </a:ext>
            </a:extLst>
          </p:cNvPr>
          <p:cNvSpPr/>
          <p:nvPr/>
        </p:nvSpPr>
        <p:spPr>
          <a:xfrm>
            <a:off x="1985840" y="5022979"/>
            <a:ext cx="8108400" cy="10256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to cast Object[] to Foo[] and know all elements are Foo values without trust?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E719974-F96B-4442-96B4-354D679F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7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2"/>
      <p:bldP spid="10" grpId="0" build="p" bldLvl="2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C1AB-A5B1-4B66-96BB-B029717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Takeaway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6F7-9C93-40D4-BD82-7CE813F3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3200" dirty="0"/>
              <a:t>Expressing the invariants of language implementations</a:t>
            </a:r>
            <a:br>
              <a:rPr lang="en-US" sz="3200" dirty="0"/>
            </a:br>
            <a:r>
              <a:rPr lang="en-US" sz="3200" dirty="0"/>
              <a:t>is the primary challenge.</a:t>
            </a:r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297CD733-BA4F-4F5E-BAD4-E5D2614C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6CCB-3F27-4E09-94D4-F575DD2F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E456-F488-4A94-AC8D-4A390011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Memory-Safety Mechanisms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C5534-4DE7-461D-83BC-6FF0162B1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60E26-49B6-4906-A819-0C41FCE8D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Casts</a:t>
            </a:r>
          </a:p>
          <a:p>
            <a:r>
              <a:rPr lang="en-US" sz="2800" dirty="0"/>
              <a:t>Bounds Checks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7F0B74-7FF0-46CE-8616-E09D4552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Static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DA4355-C4B0-4A3E-A60F-4D4F3176E1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Types</a:t>
            </a:r>
          </a:p>
          <a:p>
            <a:r>
              <a:rPr lang="en-US" sz="2800" dirty="0"/>
              <a:t>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F883B-5384-4EAB-9CEC-0C8BA9DA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3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moke coming out of power plant">
            <a:extLst>
              <a:ext uri="{FF2B5EF4-FFF2-40B4-BE49-F238E27FC236}">
                <a16:creationId xmlns:a16="http://schemas.microsoft.com/office/drawing/2014/main" id="{14CAAB05-B116-43CC-8493-833525DEE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48" r="-1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FFD66-F2E2-47A7-9F68-8975937A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The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Industrial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5400" dirty="0">
                <a:solidFill>
                  <a:srgbClr val="FFFFFF"/>
                </a:solidFill>
              </a:rPr>
              <a:t>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3034C-8323-4D4F-9B50-F3DFBC57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939" y="3812135"/>
            <a:ext cx="3659246" cy="15966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The Late ’00s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791031-689A-4E1C-9886-9BD1EC13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15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7CD1C3-CE87-4A89-A3AB-45C20455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Industrial</a:t>
            </a:r>
            <a:br>
              <a:rPr lang="en-US" dirty="0"/>
            </a:br>
            <a:r>
              <a:rPr lang="en-US" dirty="0"/>
              <a:t>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EA6D-3917-4210-B700-5BACC752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53C3C09-B74F-4142-BA22-380FB7D32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401677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9024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CC0F3-9AE7-4FB3-AD82-3AC1F89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 Simple</a:t>
            </a:r>
            <a:br>
              <a:rPr lang="en-US" sz="4800" dirty="0"/>
            </a:br>
            <a:r>
              <a:rPr lang="en-US" sz="4800" dirty="0"/>
              <a:t>Typed Intermediate Language</a:t>
            </a:r>
            <a:br>
              <a:rPr lang="en-US" sz="4800" dirty="0"/>
            </a:br>
            <a:r>
              <a:rPr lang="en-US" sz="4800" dirty="0"/>
              <a:t>for Object-Oriented Languages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9180-0B2F-4611-B458-AE40132E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Juan Chen				David </a:t>
            </a:r>
            <a:r>
              <a:rPr lang="en-US" dirty="0" err="1">
                <a:solidFill>
                  <a:srgbClr val="FFFFFF"/>
                </a:solidFill>
              </a:rPr>
              <a:t>Tarditi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A42482-9736-465A-9D56-78B7FCA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56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3EAF71-0BCF-4B06-A0CD-05D3FC33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 over</a:t>
            </a:r>
            <a:br>
              <a:rPr lang="en-US" dirty="0"/>
            </a:br>
            <a:r>
              <a:rPr lang="en-US" dirty="0"/>
              <a:t>Domain-Specific Abstractions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97FC67-8107-4C83-B12C-A70ECA82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Rather than having 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3600" dirty="0"/>
              <a:t> in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3600" dirty="0"/>
              <a:t> abstract low-level types,</a:t>
            </a:r>
            <a:br>
              <a:rPr lang="en-US" sz="3600" dirty="0"/>
            </a:br>
            <a:r>
              <a:rPr lang="en-US" sz="3600" dirty="0"/>
              <a:t>have 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3600" dirty="0"/>
              <a:t> in </a:t>
            </a: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l-G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3600" dirty="0"/>
              <a:t> abstract language-specific constructs</a:t>
            </a:r>
          </a:p>
          <a:p>
            <a:pPr lvl="1"/>
            <a:r>
              <a:rPr lang="en-US" sz="3400" dirty="0"/>
              <a:t>Such as classes in OO languages</a:t>
            </a:r>
          </a:p>
          <a:p>
            <a:pPr lvl="1"/>
            <a:r>
              <a:rPr lang="en-US" sz="3400" dirty="0"/>
              <a:t>Or structural types in functional languages</a:t>
            </a:r>
          </a:p>
          <a:p>
            <a:r>
              <a:rPr lang="en-US" sz="3800" dirty="0" err="1"/>
              <a:t>Predicativity</a:t>
            </a:r>
            <a:r>
              <a:rPr lang="en-US" sz="3800" dirty="0"/>
              <a:t> helps address decidability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6B5E-A756-4309-AB59-823D7CC7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4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47B8-7579-4E07-9631-9863BA7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Runtime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FCAE-B809-4D8C-9437-494FACE0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64012"/>
          </a:xfrm>
        </p:spPr>
        <p:txBody>
          <a:bodyPr>
            <a:normAutofit/>
          </a:bodyPr>
          <a:lstStyle/>
          <a:p>
            <a:r>
              <a:rPr lang="en-US" sz="2800" dirty="0"/>
              <a:t>Instance(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800" dirty="0"/>
              <a:t>)</a:t>
            </a:r>
          </a:p>
          <a:p>
            <a:pPr lvl="1"/>
            <a:r>
              <a:rPr lang="en-US" sz="2600" dirty="0" err="1"/>
              <a:t>vtable</a:t>
            </a:r>
            <a:r>
              <a:rPr lang="en-US" sz="2600" dirty="0"/>
              <a:t> : Ref(</a:t>
            </a:r>
            <a:r>
              <a:rPr lang="en-US" sz="2600" dirty="0" err="1"/>
              <a:t>VTable</a:t>
            </a:r>
            <a:r>
              <a:rPr lang="en-US" sz="2600" dirty="0"/>
              <a:t>(</a:t>
            </a:r>
            <a:r>
              <a:rPr lang="el-GR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600" dirty="0"/>
              <a:t>))</a:t>
            </a:r>
          </a:p>
          <a:p>
            <a:pPr lvl="1"/>
            <a:r>
              <a:rPr lang="en-US" sz="2600" dirty="0"/>
              <a:t>…</a:t>
            </a:r>
          </a:p>
          <a:p>
            <a:r>
              <a:rPr lang="en-US" sz="2800" dirty="0" err="1"/>
              <a:t>VTable</a:t>
            </a:r>
            <a:r>
              <a:rPr lang="en-US" sz="2800" dirty="0"/>
              <a:t>(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800" dirty="0"/>
              <a:t>)</a:t>
            </a:r>
          </a:p>
          <a:p>
            <a:pPr lvl="1"/>
            <a:r>
              <a:rPr lang="en-US" sz="2600" dirty="0"/>
              <a:t>id : Identifier(</a:t>
            </a:r>
            <a:r>
              <a:rPr lang="el-GR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600" dirty="0"/>
              <a:t>)</a:t>
            </a:r>
          </a:p>
          <a:p>
            <a:pPr lvl="1"/>
            <a:r>
              <a:rPr lang="en-US" sz="2800" dirty="0"/>
              <a:t>super :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≫</a:t>
            </a:r>
            <a:r>
              <a:rPr lang="en-US" sz="2800" dirty="0"/>
              <a:t>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800" dirty="0"/>
              <a:t>. </a:t>
            </a:r>
            <a:r>
              <a:rPr lang="en-US" sz="2800" dirty="0" err="1"/>
              <a:t>Ref</a:t>
            </a:r>
            <a:r>
              <a:rPr lang="en-US" sz="2800" baseline="-25000" dirty="0" err="1"/>
              <a:t>N</a:t>
            </a:r>
            <a:r>
              <a:rPr lang="en-US" sz="2800" dirty="0"/>
              <a:t>(</a:t>
            </a:r>
            <a:r>
              <a:rPr lang="en-US" sz="2800" dirty="0" err="1"/>
              <a:t>VTable</a:t>
            </a:r>
            <a:r>
              <a:rPr lang="en-US" sz="2800" dirty="0"/>
              <a:t>(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 err="1"/>
              <a:t>hashcode</a:t>
            </a:r>
            <a:r>
              <a:rPr lang="en-US" sz="2800" dirty="0"/>
              <a:t> : </a:t>
            </a:r>
            <a:r>
              <a:rPr lang="en-US" sz="2800" dirty="0" err="1"/>
              <a:t>CodePtr</a:t>
            </a:r>
            <a:r>
              <a:rPr lang="en-US" sz="2800" dirty="0"/>
              <a:t>((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≪</a:t>
            </a:r>
            <a:r>
              <a:rPr lang="en-US" sz="2800" dirty="0"/>
              <a:t>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800" dirty="0"/>
              <a:t>. Ref(Instance(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800" dirty="0"/>
              <a:t>)))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sz="2800" dirty="0"/>
              <a:t> i32)</a:t>
            </a:r>
          </a:p>
          <a:p>
            <a:pPr lvl="1"/>
            <a:r>
              <a:rPr lang="en-US" sz="28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1CD4-D6B4-4EB2-A573-733F7864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D72A-7F8B-4587-BC07-197E8BFE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 using Partial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9808D-65C4-4F60-9D72-15EDDF345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Instance(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≪</a:t>
            </a:r>
            <a:r>
              <a:rPr lang="en-US" sz="2800" dirty="0"/>
              <a:t> </a:t>
            </a:r>
            <a:r>
              <a:rPr lang="en-US" sz="2800" dirty="0" err="1"/>
              <a:t>AbstractList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 err="1"/>
              <a:t>vtable</a:t>
            </a:r>
            <a:r>
              <a:rPr lang="en-US" sz="2400" dirty="0"/>
              <a:t> : Ref(</a:t>
            </a:r>
            <a:r>
              <a:rPr lang="en-US" sz="2400" dirty="0" err="1"/>
              <a:t>VTable</a:t>
            </a:r>
            <a:r>
              <a:rPr lang="en-US" sz="2400" dirty="0"/>
              <a:t>(</a:t>
            </a:r>
            <a:r>
              <a:rPr lang="el-GR" sz="2400" dirty="0"/>
              <a:t>α))</a:t>
            </a:r>
            <a:endParaRPr lang="en-US" sz="2400" dirty="0"/>
          </a:p>
          <a:p>
            <a:pPr lvl="1"/>
            <a:r>
              <a:rPr lang="en-US" sz="2400" dirty="0" err="1"/>
              <a:t>modCount</a:t>
            </a:r>
            <a:r>
              <a:rPr lang="en-US" sz="2400" dirty="0"/>
              <a:t> : mut i32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8588-1556-40F1-B6CC-258DDCED2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Instance(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≪</a:t>
            </a:r>
            <a:r>
              <a:rPr lang="en-US" sz="2800" dirty="0"/>
              <a:t> </a:t>
            </a:r>
            <a:r>
              <a:rPr lang="en-US" sz="2800" dirty="0" err="1"/>
              <a:t>ArrayList</a:t>
            </a:r>
            <a:r>
              <a:rPr lang="en-US" sz="2800" dirty="0"/>
              <a:t>)</a:t>
            </a:r>
          </a:p>
          <a:p>
            <a:pPr lvl="1"/>
            <a:r>
              <a:rPr lang="en-US" sz="2400" dirty="0" err="1"/>
              <a:t>vtable</a:t>
            </a:r>
            <a:r>
              <a:rPr lang="en-US" sz="2400" dirty="0"/>
              <a:t> : Ref(</a:t>
            </a:r>
            <a:r>
              <a:rPr lang="en-US" sz="2400" dirty="0" err="1"/>
              <a:t>VTable</a:t>
            </a:r>
            <a:r>
              <a:rPr lang="en-US" sz="2400" dirty="0"/>
              <a:t>(</a:t>
            </a:r>
            <a:r>
              <a:rPr lang="el-GR" sz="2400" dirty="0"/>
              <a:t>α))</a:t>
            </a:r>
            <a:endParaRPr lang="en-US" sz="2400" dirty="0"/>
          </a:p>
          <a:p>
            <a:pPr lvl="1"/>
            <a:r>
              <a:rPr lang="en-US" sz="2400" dirty="0" err="1"/>
              <a:t>modCount</a:t>
            </a:r>
            <a:r>
              <a:rPr lang="en-US" sz="2400" dirty="0"/>
              <a:t> : mut i32</a:t>
            </a:r>
          </a:p>
          <a:p>
            <a:pPr lvl="1"/>
            <a:r>
              <a:rPr lang="en-US" sz="2400" dirty="0"/>
              <a:t>size : mut i32</a:t>
            </a:r>
          </a:p>
          <a:p>
            <a:pPr lvl="1"/>
            <a:r>
              <a:rPr lang="en-US" sz="2400" dirty="0" err="1"/>
              <a:t>elems</a:t>
            </a:r>
            <a:r>
              <a:rPr lang="en-US" sz="2400" dirty="0"/>
              <a:t> : mut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/>
              <a:t>. </a:t>
            </a:r>
            <a:r>
              <a:rPr lang="en-US" sz="2400" dirty="0" err="1"/>
              <a:t>Ref</a:t>
            </a:r>
            <a:r>
              <a:rPr lang="en-US" sz="2400" baseline="-25000" dirty="0" err="1"/>
              <a:t>N</a:t>
            </a:r>
            <a:r>
              <a:rPr lang="en-US" sz="2400" dirty="0"/>
              <a:t>(Array(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400" dirty="0"/>
              <a:t>))</a:t>
            </a:r>
          </a:p>
          <a:p>
            <a:pPr lvl="1"/>
            <a:r>
              <a:rPr lang="en-US" sz="2400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0FB15D-0B25-4B37-85B7-173FF4B7DC1E}"/>
              </a:ext>
            </a:extLst>
          </p:cNvPr>
          <p:cNvSpPr/>
          <p:nvPr/>
        </p:nvSpPr>
        <p:spPr>
          <a:xfrm>
            <a:off x="1985840" y="5022979"/>
            <a:ext cx="8108400" cy="1229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Check that more informative bounds</a:t>
            </a:r>
            <a:br>
              <a:rPr lang="en-US" sz="3200" dirty="0"/>
            </a:br>
            <a:r>
              <a:rPr lang="en-US" sz="3200" dirty="0"/>
              <a:t>map to more precise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0785D-9EEE-4D8E-A72D-58285F8E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0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59AB-1386-43E8-930D-A65A8BF4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Casting with Identifiers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B8258C-CEB2-4CCC-B261-B5800A621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5056932" cy="3748193"/>
          </a:xfrm>
        </p:spPr>
        <p:txBody>
          <a:bodyPr>
            <a:normAutofit/>
          </a:bodyPr>
          <a:lstStyle/>
          <a:p>
            <a:r>
              <a:rPr lang="en-US" sz="2200" dirty="0"/>
              <a:t>r1 : 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200" dirty="0"/>
              <a:t>. Ref(Array(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200" dirty="0"/>
              <a:t>))</a:t>
            </a:r>
          </a:p>
          <a:p>
            <a:r>
              <a:rPr lang="en-US" sz="2200" dirty="0"/>
              <a:t>open r1 as 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200" dirty="0"/>
              <a:t> ;; r1 : Ref(Array(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200" dirty="0"/>
              <a:t>))</a:t>
            </a:r>
          </a:p>
          <a:p>
            <a:r>
              <a:rPr lang="en-US" sz="2200" dirty="0"/>
              <a:t>r2 := r1.elemType ;; r2 : Identifier(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200" dirty="0"/>
              <a:t>)</a:t>
            </a:r>
          </a:p>
          <a:p>
            <a:r>
              <a:rPr lang="en-US" sz="2200" dirty="0"/>
              <a:t>r3 := </a:t>
            </a:r>
            <a:r>
              <a:rPr lang="en-US" sz="2200" dirty="0" err="1"/>
              <a:t>global_id_for_String</a:t>
            </a:r>
            <a:endParaRPr lang="en-US" sz="2200" dirty="0"/>
          </a:p>
          <a:p>
            <a:r>
              <a:rPr lang="en-US" sz="2200" dirty="0" err="1"/>
              <a:t>br_ne</a:t>
            </a:r>
            <a:r>
              <a:rPr lang="en-US" sz="2200" dirty="0"/>
              <a:t> r2 r3 $</a:t>
            </a:r>
            <a:r>
              <a:rPr lang="en-US" sz="2200" dirty="0" err="1"/>
              <a:t>cast_failed</a:t>
            </a:r>
            <a:endParaRPr lang="en-US" sz="2200" dirty="0"/>
          </a:p>
          <a:p>
            <a:r>
              <a:rPr lang="en-US" sz="2200" dirty="0"/>
              <a:t>;; 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200" dirty="0"/>
              <a:t> = String because Identifiers are equal</a:t>
            </a:r>
          </a:p>
          <a:p>
            <a:r>
              <a:rPr lang="en-US" sz="2200" dirty="0"/>
              <a:t>;; r1 now has type Ref(Array(String))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3C1AB-8CA1-4C98-9005-CA08A976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3" y="2120900"/>
            <a:ext cx="5056932" cy="3748194"/>
          </a:xfrm>
        </p:spPr>
        <p:txBody>
          <a:bodyPr>
            <a:normAutofit/>
          </a:bodyPr>
          <a:lstStyle/>
          <a:p>
            <a:r>
              <a:rPr lang="en-US" sz="2400" dirty="0"/>
              <a:t>Array(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/>
              <a:t>)</a:t>
            </a:r>
          </a:p>
          <a:p>
            <a:pPr lvl="1"/>
            <a:r>
              <a:rPr lang="en-US" sz="2200" dirty="0" err="1"/>
              <a:t>elemType</a:t>
            </a:r>
            <a:r>
              <a:rPr lang="en-US" sz="2200" dirty="0"/>
              <a:t> : Identifier(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elems</a:t>
            </a:r>
            <a:r>
              <a:rPr lang="en-US" sz="2200" dirty="0"/>
              <a:t> : array(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≪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200" dirty="0"/>
              <a:t>. </a:t>
            </a:r>
            <a:r>
              <a:rPr lang="en-US" sz="2200" dirty="0" err="1"/>
              <a:t>Ref</a:t>
            </a:r>
            <a:r>
              <a:rPr lang="en-US" sz="2200" baseline="-25000" dirty="0" err="1"/>
              <a:t>N</a:t>
            </a:r>
            <a:r>
              <a:rPr lang="en-US" sz="2200" dirty="0"/>
              <a:t>(Instance(</a:t>
            </a:r>
            <a:r>
              <a:rPr lang="el-GR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β</a:t>
            </a:r>
            <a:r>
              <a:rPr lang="en-US" sz="2200" dirty="0"/>
              <a:t>)))</a:t>
            </a:r>
          </a:p>
          <a:p>
            <a:r>
              <a:rPr lang="en-US" sz="2400" dirty="0" err="1"/>
              <a:t>global_id_for_String</a:t>
            </a:r>
            <a:r>
              <a:rPr lang="en-US" sz="2400" dirty="0"/>
              <a:t> : Identifier(String)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D4AA4-D2D7-4611-BD1D-CAE7B742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403FD70-0E4D-47E5-AA2E-DD1E55DD274B}"/>
              </a:ext>
            </a:extLst>
          </p:cNvPr>
          <p:cNvSpPr/>
          <p:nvPr/>
        </p:nvSpPr>
        <p:spPr>
          <a:xfrm>
            <a:off x="6700838" y="4714875"/>
            <a:ext cx="2528887" cy="1154218"/>
          </a:xfrm>
          <a:prstGeom prst="wedgeRoundRectCallout">
            <a:avLst>
              <a:gd name="adj1" fmla="val -63771"/>
              <a:gd name="adj2" fmla="val -191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Nominal reasoning</a:t>
            </a:r>
          </a:p>
        </p:txBody>
      </p:sp>
    </p:spTree>
    <p:extLst>
      <p:ext uri="{BB962C8B-B14F-4D97-AF65-F5344CB8AC3E}">
        <p14:creationId xmlns:p14="http://schemas.microsoft.com/office/powerpoint/2010/main" val="8184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C1AB-A5B1-4B66-96BB-B029717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Takeaway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6F7-9C93-40D4-BD82-7CE813F3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3200" dirty="0"/>
              <a:t>Nominal types better express the invariants that are important to major programming languages and common runtimes.</a:t>
            </a:r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297CD733-BA4F-4F5E-BAD4-E5D2614C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5F7F-87C3-4A38-8F6C-C052E17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CC0F3-9AE7-4FB3-AD82-3AC1F89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Type-Preserving Compilation</a:t>
            </a:r>
            <a:br>
              <a:rPr lang="en-US" sz="5400" dirty="0"/>
            </a:br>
            <a:r>
              <a:rPr lang="en-US" sz="5400" dirty="0"/>
              <a:t>for Large-Scale Optimizing</a:t>
            </a:r>
            <a:br>
              <a:rPr lang="en-US" sz="5400" dirty="0"/>
            </a:br>
            <a:r>
              <a:rPr lang="en-US" sz="5400" dirty="0"/>
              <a:t>Object-Oriented Compilers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9180-0B2F-4611-B458-AE40132E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Juan Chen	Chris </a:t>
            </a:r>
            <a:r>
              <a:rPr lang="en-US" dirty="0" err="1">
                <a:solidFill>
                  <a:srgbClr val="FFFFFF"/>
                </a:solidFill>
              </a:rPr>
              <a:t>Hawblitzel</a:t>
            </a:r>
            <a:r>
              <a:rPr lang="en-US" dirty="0">
                <a:solidFill>
                  <a:srgbClr val="FFFFFF"/>
                </a:solidFill>
              </a:rPr>
              <a:t>		Frances Perry	Mike Emmi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Jeremy Condit	Derrick Coetzee		</a:t>
            </a:r>
            <a:r>
              <a:rPr lang="en-US" dirty="0" err="1">
                <a:solidFill>
                  <a:srgbClr val="FFFFFF"/>
                </a:solidFill>
              </a:rPr>
              <a:t>Polyvios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Pratikakis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F7CC9-4CEB-4B07-9359-39F9672E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65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027B42-C384-4BD2-8B2E-15CDCF35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C# 1.0 to Typed x86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BFD9E-93D8-4D48-80C9-0569F8B1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Annotations introduced roughly 105% overhead to code size</a:t>
            </a:r>
          </a:p>
          <a:p>
            <a:pPr lvl="1"/>
            <a:r>
              <a:rPr lang="en-US" sz="2600" dirty="0"/>
              <a:t>Including guarantee that all array accesses were in bounds</a:t>
            </a:r>
          </a:p>
          <a:p>
            <a:pPr lvl="1"/>
            <a:r>
              <a:rPr lang="en-US" sz="2600" dirty="0"/>
              <a:t>Later improved to roughly 9%</a:t>
            </a:r>
          </a:p>
          <a:p>
            <a:r>
              <a:rPr lang="en-US" sz="2800" dirty="0"/>
              <a:t>Validation time roughly 6% relative to compilation time</a:t>
            </a:r>
          </a:p>
          <a:p>
            <a:pPr lvl="1"/>
            <a:r>
              <a:rPr lang="en-US" sz="2600" dirty="0"/>
              <a:t>Later improved to roughly 3%</a:t>
            </a:r>
          </a:p>
          <a:p>
            <a:r>
              <a:rPr lang="en-US" sz="2800" dirty="0"/>
              <a:t>Modified roughly 10% (19K of 200K LOC) of the existing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13A96-6D21-4561-91EE-0AED0796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0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2C93-612B-4567-9A64-B9D70C1E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80557-436F-44A9-BAA0-E99D9F1C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4" r="1849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98C9-ADE6-497A-A9A3-22E7D3E9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To have existing compilers for multiple major </a:t>
            </a:r>
            <a:r>
              <a:rPr lang="en-US" sz="3200" dirty="0" err="1">
                <a:solidFill>
                  <a:srgbClr val="FFFFFF"/>
                </a:solidFill>
              </a:rPr>
              <a:t>GCed</a:t>
            </a:r>
            <a:r>
              <a:rPr lang="en-US" sz="3200" dirty="0">
                <a:solidFill>
                  <a:srgbClr val="FFFFFF"/>
                </a:solidFill>
              </a:rPr>
              <a:t> languages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generate typed assembly with minimal modifications such that the type system is reliably checkable and ensures safety.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CFB40D-A24D-45F0-8053-317DCA7C4FF6}"/>
                  </a:ext>
                </a:extLst>
              </p14:cNvPr>
              <p14:cNvContentPartPr/>
              <p14:nvPr/>
            </p14:nvContentPartPr>
            <p14:xfrm>
              <a:off x="8198163" y="3494264"/>
              <a:ext cx="1261800" cy="735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CFB40D-A24D-45F0-8053-317DCA7C4F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80523" y="3476264"/>
                <a:ext cx="1297440" cy="770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F3247-E0D6-48B3-8BC3-0746808E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80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C1AB-A5B1-4B66-96BB-B029717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Takeaway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6F7-9C93-40D4-BD82-7CE813F3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3200" dirty="0"/>
              <a:t>Nominal types are more compact and efficiently checkable.</a:t>
            </a:r>
          </a:p>
          <a:p>
            <a:r>
              <a:rPr lang="en-US" sz="3200" dirty="0"/>
              <a:t>Generation burden for</a:t>
            </a:r>
            <a:br>
              <a:rPr lang="en-US" sz="3200" dirty="0"/>
            </a:br>
            <a:r>
              <a:rPr lang="en-US" sz="3200" dirty="0"/>
              <a:t>eliminating superfluous casts</a:t>
            </a:r>
            <a:br>
              <a:rPr lang="en-US" sz="3200" dirty="0"/>
            </a:br>
            <a:r>
              <a:rPr lang="en-US" sz="3200" dirty="0"/>
              <a:t>can be substantial.</a:t>
            </a:r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297CD733-BA4F-4F5E-BAD4-E5D2614C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7D9D-F146-4F86-94F9-8A20F7E4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2C93-612B-4567-9A64-B9D70C1E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80557-436F-44A9-BAA0-E99D9F1C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4" r="1849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98C9-ADE6-497A-A9A3-22E7D3E9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To have existing compilers for multiple major </a:t>
            </a:r>
            <a:r>
              <a:rPr lang="en-US" sz="3200" dirty="0" err="1">
                <a:solidFill>
                  <a:srgbClr val="FFFFFF"/>
                </a:solidFill>
              </a:rPr>
              <a:t>GCed</a:t>
            </a:r>
            <a:r>
              <a:rPr lang="en-US" sz="3200" dirty="0">
                <a:solidFill>
                  <a:srgbClr val="FFFFFF"/>
                </a:solidFill>
              </a:rPr>
              <a:t> languages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generate typed assembly with minimal modifications such that the type system is reliably checkable and ensures safety.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72CAA2-8F9A-4D0D-8CB6-05388F2301D1}"/>
                  </a:ext>
                </a:extLst>
              </p14:cNvPr>
              <p14:cNvContentPartPr/>
              <p14:nvPr/>
            </p14:nvContentPartPr>
            <p14:xfrm>
              <a:off x="6554043" y="2638184"/>
              <a:ext cx="1007640" cy="39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72CAA2-8F9A-4D0D-8CB6-05388F2301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6043" y="2620184"/>
                <a:ext cx="10432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FDD515-CF06-4F74-A3B0-CE00D0221C6F}"/>
                  </a:ext>
                </a:extLst>
              </p14:cNvPr>
              <p14:cNvContentPartPr/>
              <p14:nvPr/>
            </p14:nvContentPartPr>
            <p14:xfrm>
              <a:off x="5468283" y="3165224"/>
              <a:ext cx="955080" cy="46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FDD515-CF06-4F74-A3B0-CE00D0221C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0276" y="3147224"/>
                <a:ext cx="990733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1286A40-4D59-463E-9CB8-ACD0EEE3AC67}"/>
                  </a:ext>
                </a:extLst>
              </p14:cNvPr>
              <p14:cNvContentPartPr/>
              <p14:nvPr/>
            </p14:nvContentPartPr>
            <p14:xfrm>
              <a:off x="6683643" y="3112304"/>
              <a:ext cx="778680" cy="423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1286A40-4D59-463E-9CB8-ACD0EEE3AC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5651" y="3094304"/>
                <a:ext cx="814304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D74EAB-D928-4064-BA0D-FD72439E9520}"/>
                  </a:ext>
                </a:extLst>
              </p14:cNvPr>
              <p14:cNvContentPartPr/>
              <p14:nvPr/>
            </p14:nvContentPartPr>
            <p14:xfrm>
              <a:off x="5153283" y="4327664"/>
              <a:ext cx="4383720" cy="9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D74EAB-D928-4064-BA0D-FD72439E95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5282" y="4309735"/>
                <a:ext cx="4419363" cy="1265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10FCB7D-0EE4-40FB-83B8-344F603C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45A360-6B78-43C5-B31D-8423CE99B458}"/>
                  </a:ext>
                </a:extLst>
              </p14:cNvPr>
              <p14:cNvContentPartPr/>
              <p14:nvPr/>
            </p14:nvContentPartPr>
            <p14:xfrm>
              <a:off x="9292563" y="2660504"/>
              <a:ext cx="81360" cy="31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45A360-6B78-43C5-B31D-8423CE99B45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74563" y="2642504"/>
                <a:ext cx="117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191413-053A-468B-A190-57721FA88845}"/>
                  </a:ext>
                </a:extLst>
              </p14:cNvPr>
              <p14:cNvContentPartPr/>
              <p14:nvPr/>
            </p14:nvContentPartPr>
            <p14:xfrm>
              <a:off x="4890843" y="3268184"/>
              <a:ext cx="205200" cy="138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191413-053A-468B-A190-57721FA8884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72843" y="3250184"/>
                <a:ext cx="240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FC42472-6199-486B-99E6-B87D44D87BB9}"/>
                  </a:ext>
                </a:extLst>
              </p14:cNvPr>
              <p14:cNvContentPartPr/>
              <p14:nvPr/>
            </p14:nvContentPartPr>
            <p14:xfrm>
              <a:off x="10034760" y="3157440"/>
              <a:ext cx="216720" cy="434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FC42472-6199-486B-99E6-B87D44D87B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16760" y="3139440"/>
                <a:ext cx="2523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0D2B15-419F-448E-8F32-5A717118F50D}"/>
                  </a:ext>
                </a:extLst>
              </p14:cNvPr>
              <p14:cNvContentPartPr/>
              <p14:nvPr/>
            </p14:nvContentPartPr>
            <p14:xfrm>
              <a:off x="6374343" y="2466824"/>
              <a:ext cx="214200" cy="133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0D2B15-419F-448E-8F32-5A717118F5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56703" y="2449184"/>
                <a:ext cx="2498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A2C9E6-6D99-4B2B-B3F3-149F4A00744F}"/>
                  </a:ext>
                </a:extLst>
              </p14:cNvPr>
              <p14:cNvContentPartPr/>
              <p14:nvPr/>
            </p14:nvContentPartPr>
            <p14:xfrm>
              <a:off x="6632163" y="2436224"/>
              <a:ext cx="144360" cy="160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A2C9E6-6D99-4B2B-B3F3-149F4A0074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14163" y="2418224"/>
                <a:ext cx="18000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690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CC0F3-9AE7-4FB3-AD82-3AC1F89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Inferable Object-Oriented</a:t>
            </a:r>
            <a:br>
              <a:rPr lang="en-US" sz="6000" dirty="0"/>
            </a:br>
            <a:r>
              <a:rPr lang="en-US" sz="6000" dirty="0"/>
              <a:t>Typed Assembly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9180-0B2F-4611-B458-AE40132E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Ross Tate		Juan Chen		Chris </a:t>
            </a:r>
            <a:r>
              <a:rPr lang="en-US" dirty="0" err="1">
                <a:solidFill>
                  <a:srgbClr val="FFFFFF"/>
                </a:solidFill>
              </a:rPr>
              <a:t>Hawblitzel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AB19F-E005-4B0F-A9A2-CD91193C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40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EE79C6-D914-42FC-8114-A00E5DD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Framework for Existential Types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FF7FA11-4627-4CF4-89B1-5BCD665CA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568434"/>
              </p:ext>
            </p:extLst>
          </p:nvPr>
        </p:nvGraphicFramePr>
        <p:xfrm>
          <a:off x="2691151" y="2098515"/>
          <a:ext cx="6870024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B76F-94D4-4837-8B08-F4AEBB97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Ribbon: Tilted Up 7">
            <a:extLst>
              <a:ext uri="{FF2B5EF4-FFF2-40B4-BE49-F238E27FC236}">
                <a16:creationId xmlns:a16="http://schemas.microsoft.com/office/drawing/2014/main" id="{17835359-0D2B-4FD2-A789-FEDF1B553C58}"/>
              </a:ext>
            </a:extLst>
          </p:cNvPr>
          <p:cNvSpPr/>
          <p:nvPr/>
        </p:nvSpPr>
        <p:spPr>
          <a:xfrm>
            <a:off x="172413" y="4772883"/>
            <a:ext cx="3349456" cy="1450752"/>
          </a:xfrm>
          <a:prstGeom prst="ribbon2">
            <a:avLst>
              <a:gd name="adj1" fmla="val 16667"/>
              <a:gd name="adj2" fmla="val 69881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</a:t>
            </a:r>
            <a:br>
              <a:rPr lang="en-US" sz="2000" dirty="0"/>
            </a:br>
            <a:r>
              <a:rPr lang="en-US" sz="2000" dirty="0"/>
              <a:t>pseudo-instructions necessary!</a:t>
            </a:r>
          </a:p>
        </p:txBody>
      </p:sp>
    </p:spTree>
    <p:extLst>
      <p:ext uri="{BB962C8B-B14F-4D97-AF65-F5344CB8AC3E}">
        <p14:creationId xmlns:p14="http://schemas.microsoft.com/office/powerpoint/2010/main" val="244700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EBBC84D-3AB4-46E6-BEA6-22C9A82C9C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2EBBC84D-3AB4-46E6-BEA6-22C9A82C9C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C2142D-4DE7-4B0C-BEC3-C86DD4E13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dgm id="{BAC2142D-4DE7-4B0C-BEC3-C86DD4E13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2A550D-816C-4C1E-826C-D844C1902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9A2A550D-816C-4C1E-826C-D844C19026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C0C1F43-3C76-4ECD-AE74-A083C49641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graphicEl>
                                              <a:dgm id="{0C0C1F43-3C76-4ECD-AE74-A083C49641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5115D27-D2C1-4C01-9C0D-55FFCB3D6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dgm id="{55115D27-D2C1-4C01-9C0D-55FFCB3D6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2199-55E1-4643-9B13-03858F01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C# 1.0 to iTalX86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BE87-A0A4-4ADF-AC01-611A2CBB8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8287"/>
          </a:xfrm>
        </p:spPr>
        <p:txBody>
          <a:bodyPr>
            <a:normAutofit/>
          </a:bodyPr>
          <a:lstStyle/>
          <a:p>
            <a:r>
              <a:rPr lang="en-US" sz="2800" dirty="0"/>
              <a:t>Annotations introduced roughly 4% overhead to code size</a:t>
            </a:r>
          </a:p>
          <a:p>
            <a:pPr lvl="1"/>
            <a:r>
              <a:rPr lang="en-US" sz="2600" dirty="0"/>
              <a:t>Including guarantee that all array accesses were in bounds</a:t>
            </a:r>
          </a:p>
          <a:p>
            <a:r>
              <a:rPr lang="en-US" sz="2800" dirty="0"/>
              <a:t>Validation time roughly 8% relative to compilation time</a:t>
            </a:r>
          </a:p>
          <a:p>
            <a:pPr lvl="1"/>
            <a:r>
              <a:rPr lang="en-US" sz="2600" dirty="0"/>
              <a:t>Including loop-invariant inference time</a:t>
            </a:r>
          </a:p>
          <a:p>
            <a:r>
              <a:rPr lang="en-US" sz="2800" dirty="0"/>
              <a:t>Modified roughly 2.5% (5K of 200K LOC) of the existing compiler</a:t>
            </a:r>
          </a:p>
          <a:p>
            <a:pPr lvl="1"/>
            <a:r>
              <a:rPr lang="en-US" sz="2600" dirty="0"/>
              <a:t>Only 0.5K were changes to existing code</a:t>
            </a:r>
          </a:p>
          <a:p>
            <a:pPr lvl="1"/>
            <a:r>
              <a:rPr lang="en-US" sz="2600" dirty="0"/>
              <a:t>Remaining 4.5K was just new code for outputting meta-information</a:t>
            </a:r>
          </a:p>
          <a:p>
            <a:pPr lvl="1"/>
            <a:endParaRPr lang="en-US" sz="26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C18-6E92-4574-B80F-B37D2B12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4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2C93-612B-4567-9A64-B9D70C1E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Research 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80557-436F-44A9-BAA0-E99D9F1C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4" r="1849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98C9-ADE6-497A-A9A3-22E7D3E9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To have existing compilers for multiple major </a:t>
            </a:r>
            <a:r>
              <a:rPr lang="en-US" sz="3200" dirty="0" err="1">
                <a:solidFill>
                  <a:srgbClr val="FFFFFF"/>
                </a:solidFill>
              </a:rPr>
              <a:t>GCed</a:t>
            </a:r>
            <a:r>
              <a:rPr lang="en-US" sz="3200" dirty="0">
                <a:solidFill>
                  <a:srgbClr val="FFFFFF"/>
                </a:solidFill>
              </a:rPr>
              <a:t> languages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generate typed assembly with minimal modifications such that the type system is reliably checkable and ensures safety.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3FDD515-CF06-4F74-A3B0-CE00D0221C6F}"/>
                  </a:ext>
                </a:extLst>
              </p14:cNvPr>
              <p14:cNvContentPartPr/>
              <p14:nvPr/>
            </p14:nvContentPartPr>
            <p14:xfrm>
              <a:off x="5468283" y="3165224"/>
              <a:ext cx="955080" cy="46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3FDD515-CF06-4F74-A3B0-CE00D0221C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0276" y="3147224"/>
                <a:ext cx="990733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D74EAB-D928-4064-BA0D-FD72439E9520}"/>
                  </a:ext>
                </a:extLst>
              </p14:cNvPr>
              <p14:cNvContentPartPr/>
              <p14:nvPr/>
            </p14:nvContentPartPr>
            <p14:xfrm>
              <a:off x="5153283" y="4327664"/>
              <a:ext cx="4383720" cy="9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D74EAB-D928-4064-BA0D-FD72439E95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5282" y="4309735"/>
                <a:ext cx="4419363" cy="1265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10FCB7D-0EE4-40FB-83B8-344F603C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45A360-6B78-43C5-B31D-8423CE99B458}"/>
                  </a:ext>
                </a:extLst>
              </p14:cNvPr>
              <p14:cNvContentPartPr/>
              <p14:nvPr/>
            </p14:nvContentPartPr>
            <p14:xfrm>
              <a:off x="9292563" y="2660504"/>
              <a:ext cx="81360" cy="316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45A360-6B78-43C5-B31D-8423CE99B4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74563" y="2642504"/>
                <a:ext cx="117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5191413-053A-468B-A190-57721FA88845}"/>
                  </a:ext>
                </a:extLst>
              </p14:cNvPr>
              <p14:cNvContentPartPr/>
              <p14:nvPr/>
            </p14:nvContentPartPr>
            <p14:xfrm>
              <a:off x="4890843" y="3268184"/>
              <a:ext cx="205200" cy="138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5191413-053A-468B-A190-57721FA888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2843" y="3250184"/>
                <a:ext cx="240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FC42472-6199-486B-99E6-B87D44D87BB9}"/>
                  </a:ext>
                </a:extLst>
              </p14:cNvPr>
              <p14:cNvContentPartPr/>
              <p14:nvPr/>
            </p14:nvContentPartPr>
            <p14:xfrm>
              <a:off x="10034760" y="3157440"/>
              <a:ext cx="216720" cy="434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FC42472-6199-486B-99E6-B87D44D87B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16760" y="3139440"/>
                <a:ext cx="2523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0D2B15-419F-448E-8F32-5A717118F50D}"/>
                  </a:ext>
                </a:extLst>
              </p14:cNvPr>
              <p14:cNvContentPartPr/>
              <p14:nvPr/>
            </p14:nvContentPartPr>
            <p14:xfrm>
              <a:off x="6374343" y="2466824"/>
              <a:ext cx="214200" cy="133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0D2B15-419F-448E-8F32-5A717118F5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56343" y="2448824"/>
                <a:ext cx="2498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A2C9E6-6D99-4B2B-B3F3-149F4A00744F}"/>
                  </a:ext>
                </a:extLst>
              </p14:cNvPr>
              <p14:cNvContentPartPr/>
              <p14:nvPr/>
            </p14:nvContentPartPr>
            <p14:xfrm>
              <a:off x="6632163" y="2436224"/>
              <a:ext cx="144360" cy="160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A2C9E6-6D99-4B2B-B3F3-149F4A0074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14163" y="2418224"/>
                <a:ext cx="18000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0090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0C1AB-A5B1-4B66-96BB-B0297176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Takeaway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D6F7-9C93-40D4-BD82-7CE813F3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3200" dirty="0"/>
              <a:t>Careful design of existential types can substantially reduce generation burden.</a:t>
            </a:r>
          </a:p>
        </p:txBody>
      </p:sp>
      <p:pic>
        <p:nvPicPr>
          <p:cNvPr id="5" name="Picture 4" descr="A close up of a light&#10;&#10;Description automatically generated">
            <a:extLst>
              <a:ext uri="{FF2B5EF4-FFF2-40B4-BE49-F238E27FC236}">
                <a16:creationId xmlns:a16="http://schemas.microsoft.com/office/drawing/2014/main" id="{297CD733-BA4F-4F5E-BAD4-E5D2614C2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89" r="7038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5D90-0568-49A0-820E-FA47120C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01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Sphere of mesh and nodes">
            <a:extLst>
              <a:ext uri="{FF2B5EF4-FFF2-40B4-BE49-F238E27FC236}">
                <a16:creationId xmlns:a16="http://schemas.microsoft.com/office/drawing/2014/main" id="{14CAAB05-B116-43CC-8493-833525DEE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7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FFD66-F2E2-47A7-9F68-8975937A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The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Information</a:t>
            </a:r>
            <a:br>
              <a:rPr lang="en-US" sz="4600">
                <a:solidFill>
                  <a:srgbClr val="FFFFFF"/>
                </a:solidFill>
              </a:rPr>
            </a:br>
            <a:r>
              <a:rPr lang="en-US" sz="4600">
                <a:solidFill>
                  <a:srgbClr val="FFFFFF"/>
                </a:solidFill>
              </a:rPr>
              <a:t>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3034C-8323-4D4F-9B50-F3DFBC57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939" y="3812135"/>
            <a:ext cx="3659246" cy="15966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Now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F44E3-80A6-4EC8-BA49-1CB84AB0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19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62C93-612B-4567-9A64-B9D70C1E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Goal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80557-436F-44A9-BAA0-E99D9F1C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14" r="18497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98C9-ADE6-497A-A9A3-22E7D3E93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To have existing compilers for multiple major </a:t>
            </a:r>
            <a:r>
              <a:rPr lang="en-US" sz="3200" dirty="0" err="1">
                <a:solidFill>
                  <a:srgbClr val="FFFFFF"/>
                </a:solidFill>
              </a:rPr>
              <a:t>GCed</a:t>
            </a:r>
            <a:r>
              <a:rPr lang="en-US" sz="3200" dirty="0">
                <a:solidFill>
                  <a:srgbClr val="FFFFFF"/>
                </a:solidFill>
              </a:rPr>
              <a:t> languages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be able to generate </a:t>
            </a:r>
            <a:r>
              <a:rPr lang="en-US" sz="3200" dirty="0" err="1">
                <a:solidFill>
                  <a:srgbClr val="FFFFFF"/>
                </a:solidFill>
              </a:rPr>
              <a:t>WebAssembly</a:t>
            </a:r>
            <a:r>
              <a:rPr lang="en-US" sz="3200" dirty="0">
                <a:solidFill>
                  <a:srgbClr val="FFFFFF"/>
                </a:solidFill>
              </a:rPr>
              <a:t> with minimal modifications and without the host needing to trust the application to be memory safe.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3360E2-74D4-4AF0-BD9A-B7C81449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A34602-C2DC-4735-B6FF-6D59005ACDBE}"/>
                  </a:ext>
                </a:extLst>
              </p14:cNvPr>
              <p14:cNvContentPartPr/>
              <p14:nvPr/>
            </p14:nvContentPartPr>
            <p14:xfrm>
              <a:off x="6554043" y="2638184"/>
              <a:ext cx="1007640" cy="390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A34602-C2DC-4735-B6FF-6D59005ACD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6043" y="2620184"/>
                <a:ext cx="10432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2DDBD1-CCB4-4615-AD52-2337B9D483C1}"/>
                  </a:ext>
                </a:extLst>
              </p14:cNvPr>
              <p14:cNvContentPartPr/>
              <p14:nvPr/>
            </p14:nvContentPartPr>
            <p14:xfrm>
              <a:off x="5468283" y="3165224"/>
              <a:ext cx="955080" cy="460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2DDBD1-CCB4-4615-AD52-2337B9D483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0643" y="3147224"/>
                <a:ext cx="9907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0BEF0B1-7840-43B0-8514-BA27C957585E}"/>
                  </a:ext>
                </a:extLst>
              </p14:cNvPr>
              <p14:cNvContentPartPr/>
              <p14:nvPr/>
            </p14:nvContentPartPr>
            <p14:xfrm>
              <a:off x="6683643" y="3112304"/>
              <a:ext cx="778680" cy="423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0BEF0B1-7840-43B0-8514-BA27C9575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5643" y="3094664"/>
                <a:ext cx="8143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795E817-CBD5-4A69-B382-80001FDCE837}"/>
                  </a:ext>
                </a:extLst>
              </p14:cNvPr>
              <p14:cNvContentPartPr/>
              <p14:nvPr/>
            </p14:nvContentPartPr>
            <p14:xfrm>
              <a:off x="5153283" y="4327664"/>
              <a:ext cx="4383720" cy="91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795E817-CBD5-4A69-B382-80001FDCE8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5643" y="4309664"/>
                <a:ext cx="4419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A949E7A-ECF6-44BB-A4CC-DD6495963088}"/>
                  </a:ext>
                </a:extLst>
              </p14:cNvPr>
              <p14:cNvContentPartPr/>
              <p14:nvPr/>
            </p14:nvContentPartPr>
            <p14:xfrm>
              <a:off x="6374343" y="2466824"/>
              <a:ext cx="214200" cy="1332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A949E7A-ECF6-44BB-A4CC-DD64959630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56703" y="2449184"/>
                <a:ext cx="2498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F9982FC-CA8D-422E-A796-0C7822F6AA94}"/>
                  </a:ext>
                </a:extLst>
              </p14:cNvPr>
              <p14:cNvContentPartPr/>
              <p14:nvPr/>
            </p14:nvContentPartPr>
            <p14:xfrm>
              <a:off x="9292563" y="2660504"/>
              <a:ext cx="81360" cy="3160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F9982FC-CA8D-422E-A796-0C7822F6AA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4563" y="2642504"/>
                <a:ext cx="117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6092127-FD44-4FCE-AE22-C08CC7E53E1F}"/>
                  </a:ext>
                </a:extLst>
              </p14:cNvPr>
              <p14:cNvContentPartPr/>
              <p14:nvPr/>
            </p14:nvContentPartPr>
            <p14:xfrm>
              <a:off x="4890843" y="3268184"/>
              <a:ext cx="205200" cy="138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092127-FD44-4FCE-AE22-C08CC7E53E1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73203" y="3250184"/>
                <a:ext cx="240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47491D6-7911-4919-B2A0-B617CC65AAF0}"/>
                  </a:ext>
                </a:extLst>
              </p14:cNvPr>
              <p14:cNvContentPartPr/>
              <p14:nvPr/>
            </p14:nvContentPartPr>
            <p14:xfrm>
              <a:off x="10034760" y="3157440"/>
              <a:ext cx="216720" cy="4345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47491D6-7911-4919-B2A0-B617CC65AA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16760" y="3139800"/>
                <a:ext cx="2523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CC85420-95A6-4478-926D-57B9F75FD36E}"/>
                  </a:ext>
                </a:extLst>
              </p14:cNvPr>
              <p14:cNvContentPartPr/>
              <p14:nvPr/>
            </p14:nvContentPartPr>
            <p14:xfrm>
              <a:off x="6632163" y="2436224"/>
              <a:ext cx="144360" cy="160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CC85420-95A6-4478-926D-57B9F75FD36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14163" y="2418224"/>
                <a:ext cx="18000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48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1B065-DC66-489D-8159-50F3F885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Design Challenges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051D2-4C47-406B-A88A-E77AA56F1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Design a </a:t>
            </a:r>
            <a:r>
              <a:rPr lang="en-US" sz="2800" i="1" dirty="0">
                <a:solidFill>
                  <a:srgbClr val="FFFFFF"/>
                </a:solidFill>
              </a:rPr>
              <a:t>sound</a:t>
            </a:r>
            <a:r>
              <a:rPr lang="en-US" sz="2800" dirty="0">
                <a:solidFill>
                  <a:srgbClr val="FFFFFF"/>
                </a:solidFill>
              </a:rPr>
              <a:t> type system that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Can express the relevant invariants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Is reliably checkable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</a:rPr>
              <a:t>Is practical to generate</a:t>
            </a:r>
          </a:p>
        </p:txBody>
      </p:sp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46C86C90-600F-48D4-8106-5B08FD9D6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52" r="4960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sp>
        <p:nvSpPr>
          <p:cNvPr id="4" name="Arrow: Up-Down 3">
            <a:extLst>
              <a:ext uri="{FF2B5EF4-FFF2-40B4-BE49-F238E27FC236}">
                <a16:creationId xmlns:a16="http://schemas.microsoft.com/office/drawing/2014/main" id="{CB8F47E3-2F92-4FB4-A268-C602E0ED85A2}"/>
              </a:ext>
            </a:extLst>
          </p:cNvPr>
          <p:cNvSpPr/>
          <p:nvPr/>
        </p:nvSpPr>
        <p:spPr>
          <a:xfrm>
            <a:off x="2804513" y="3642830"/>
            <a:ext cx="207169" cy="3500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AEA6F6A3-269D-4712-AA2E-7DE39E93364B}"/>
              </a:ext>
            </a:extLst>
          </p:cNvPr>
          <p:cNvSpPr/>
          <p:nvPr/>
        </p:nvSpPr>
        <p:spPr>
          <a:xfrm>
            <a:off x="2804512" y="4302362"/>
            <a:ext cx="207169" cy="3500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82371-7ABA-4881-8B73-4889506B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25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Front steps and columns of a majestic city building">
            <a:extLst>
              <a:ext uri="{FF2B5EF4-FFF2-40B4-BE49-F238E27FC236}">
                <a16:creationId xmlns:a16="http://schemas.microsoft.com/office/drawing/2014/main" id="{14CAAB05-B116-43CC-8493-833525DEE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7" r="9110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FFD66-F2E2-47A7-9F68-8975937A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939" y="640080"/>
            <a:ext cx="3659246" cy="2850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The</a:t>
            </a:r>
            <a:br>
              <a:rPr lang="en-US" sz="5400">
                <a:solidFill>
                  <a:srgbClr val="FFFFFF"/>
                </a:solidFill>
              </a:rPr>
            </a:br>
            <a:r>
              <a:rPr lang="en-US" sz="5400">
                <a:solidFill>
                  <a:srgbClr val="FFFFFF"/>
                </a:solidFill>
              </a:rPr>
              <a:t>Golden</a:t>
            </a:r>
            <a:br>
              <a:rPr lang="en-US" sz="5400">
                <a:solidFill>
                  <a:srgbClr val="FFFFFF"/>
                </a:solidFill>
              </a:rPr>
            </a:br>
            <a:r>
              <a:rPr lang="en-US" sz="5400">
                <a:solidFill>
                  <a:srgbClr val="FFFFFF"/>
                </a:solidFill>
              </a:rPr>
              <a:t>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3034C-8323-4D4F-9B50-F3DFBC572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939" y="3812135"/>
            <a:ext cx="3659246" cy="159665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</a:rPr>
              <a:t>The Late ’90s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20C1-0B5C-4707-B088-1E711089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06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7CD1C3-CE87-4A89-A3AB-45C204558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The</a:t>
            </a:r>
            <a:br>
              <a:rPr lang="en-US" dirty="0"/>
            </a:br>
            <a:r>
              <a:rPr lang="en-US" dirty="0"/>
              <a:t>Golden</a:t>
            </a:r>
            <a:br>
              <a:rPr lang="en-US" dirty="0"/>
            </a:br>
            <a:r>
              <a:rPr lang="en-US" dirty="0"/>
              <a:t>Age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7EA6D-3917-4210-B700-5BACC752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53C3C09-B74F-4142-BA22-380FB7D32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699778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5362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1EEBD581-089F-4DFC-A718-8B035AA226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graphicEl>
                                              <a:dgm id="{A7E65859-6537-4C00-AC58-EBEEDF639D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graphicEl>
                                              <a:dgm id="{796B6CF7-FA8C-4093-AB25-87690C067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graphicEl>
                                              <a:dgm id="{BD0FDD8A-91D6-4429-9EB8-BB9F2490D2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graphicEl>
                                              <a:dgm id="{035F77D0-9428-4C64-9054-6D04492EFA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graphicEl>
                                              <a:dgm id="{193F83B4-0210-4CAC-AB03-0E891028A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graphicEl>
                                              <a:dgm id="{5228B0F4-3ADC-4694-972D-254B845D0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graphicEl>
                                              <a:dgm id="{A2C6CE1E-F424-42F7-9754-65B09DD5B4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graphicEl>
                                              <a:dgm id="{DCE5F640-BDA2-41DC-8801-C9A0AA99A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9CC0F3-9AE7-4FB3-AD82-3AC1F891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Typed Closure Conversion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79180-0B2F-4611-B458-AE40132E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Yasuhiko </a:t>
            </a:r>
            <a:r>
              <a:rPr lang="en-US" dirty="0" err="1">
                <a:solidFill>
                  <a:srgbClr val="FFFFFF"/>
                </a:solidFill>
              </a:rPr>
              <a:t>Minamide</a:t>
            </a:r>
            <a:r>
              <a:rPr lang="en-US" dirty="0">
                <a:solidFill>
                  <a:srgbClr val="FFFFFF"/>
                </a:solidFill>
              </a:rPr>
              <a:t>	Greg Morrisett		Robert Harper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5D06C-FFDA-439F-8411-1244911E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5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C9E768-4B44-4E10-840B-0D813EDB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2F9F0-70B8-466A-9592-BFEFDFBCD6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sum(x, y : int) : () -&gt; int</a:t>
            </a:r>
          </a:p>
          <a:p>
            <a:r>
              <a:rPr lang="en-US" sz="2800" dirty="0"/>
              <a:t>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800" dirty="0"/>
              <a:t>(). x + y</a:t>
            </a:r>
          </a:p>
          <a:p>
            <a:endParaRPr lang="en-US" sz="2800" dirty="0"/>
          </a:p>
          <a:p>
            <a:r>
              <a:rPr lang="en-US" sz="2800" dirty="0"/>
              <a:t>lookup(a : int[], </a:t>
            </a:r>
            <a:r>
              <a:rPr lang="en-US" sz="2800" dirty="0" err="1"/>
              <a:t>i</a:t>
            </a:r>
            <a:r>
              <a:rPr lang="en-US" sz="2800" dirty="0"/>
              <a:t> : int) : () -&gt; int</a:t>
            </a:r>
          </a:p>
          <a:p>
            <a:r>
              <a:rPr lang="en-US" sz="2800" dirty="0"/>
              <a:t>= </a:t>
            </a:r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sz="2800" dirty="0"/>
              <a:t>(). a[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DAEF3-F735-4FB2-9482-5446356078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() -&gt; int is a pair of</a:t>
            </a:r>
          </a:p>
          <a:p>
            <a:pPr lvl="1"/>
            <a:r>
              <a:rPr lang="en-US" sz="2400" dirty="0"/>
              <a:t>a capture of the environment</a:t>
            </a:r>
          </a:p>
          <a:p>
            <a:pPr lvl="1"/>
            <a:r>
              <a:rPr lang="en-US" sz="2400" dirty="0"/>
              <a:t>a code pointer expecting that capture as an argument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B8D51-5631-4898-B127-A9D336D7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1870</Words>
  <Application>Microsoft Office PowerPoint</Application>
  <PresentationFormat>Widescreen</PresentationFormat>
  <Paragraphs>253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Bookman Old Style</vt:lpstr>
      <vt:lpstr>Calibri</vt:lpstr>
      <vt:lpstr>Cambria Math</vt:lpstr>
      <vt:lpstr>Franklin Gothic Book</vt:lpstr>
      <vt:lpstr>1_RetrospectVTI</vt:lpstr>
      <vt:lpstr>Typed Assembly Languages</vt:lpstr>
      <vt:lpstr>Goal</vt:lpstr>
      <vt:lpstr>Memory-Safety Mechanisms</vt:lpstr>
      <vt:lpstr>Research Goal</vt:lpstr>
      <vt:lpstr>Design Challenges</vt:lpstr>
      <vt:lpstr>The Golden Age</vt:lpstr>
      <vt:lpstr>The Golden Age</vt:lpstr>
      <vt:lpstr>Typed Closure Conversion</vt:lpstr>
      <vt:lpstr>Closures</vt:lpstr>
      <vt:lpstr>Ideals vs. Trust in Low-Level Code</vt:lpstr>
      <vt:lpstr>Attacking Misplaced Trust</vt:lpstr>
      <vt:lpstr>Existential Types</vt:lpstr>
      <vt:lpstr>All MVP Proposals</vt:lpstr>
      <vt:lpstr>Takeaway</vt:lpstr>
      <vt:lpstr>From System F to Typed Assembly Language</vt:lpstr>
      <vt:lpstr>Pseudo-Instructions</vt:lpstr>
      <vt:lpstr>Stack-Based Typed Assembly Language</vt:lpstr>
      <vt:lpstr>Stack Typing</vt:lpstr>
      <vt:lpstr>TALx86: A Realistic Typed Assembly Language</vt:lpstr>
      <vt:lpstr>Typestate for Memory Allocation</vt:lpstr>
      <vt:lpstr>Takeaway</vt:lpstr>
      <vt:lpstr>Scalable Certification for Typed Assembly Language</vt:lpstr>
      <vt:lpstr>Experimental Results</vt:lpstr>
      <vt:lpstr>Takeaway</vt:lpstr>
      <vt:lpstr>Research Goal</vt:lpstr>
      <vt:lpstr>The Age of Exploration</vt:lpstr>
      <vt:lpstr>The Age of Exploration</vt:lpstr>
      <vt:lpstr>Obstacles</vt:lpstr>
      <vt:lpstr>Takeaway</vt:lpstr>
      <vt:lpstr>The Industrial Age</vt:lpstr>
      <vt:lpstr>The Industrial Age</vt:lpstr>
      <vt:lpstr>A Simple Typed Intermediate Language for Object-Oriented Languages</vt:lpstr>
      <vt:lpstr>Quantify over Domain-Specific Abstractions</vt:lpstr>
      <vt:lpstr>Name Runtime Structures</vt:lpstr>
      <vt:lpstr>Refine using Partial Information</vt:lpstr>
      <vt:lpstr>Custom Casting with Identifiers</vt:lpstr>
      <vt:lpstr>Takeaway</vt:lpstr>
      <vt:lpstr>Type-Preserving Compilation for Large-Scale Optimizing Object-Oriented Compilers</vt:lpstr>
      <vt:lpstr>Compiling C# 1.0 to Typed x86</vt:lpstr>
      <vt:lpstr>Takeaway</vt:lpstr>
      <vt:lpstr>Research Goal</vt:lpstr>
      <vt:lpstr>Inferable Object-Oriented Typed Assembly Language</vt:lpstr>
      <vt:lpstr>Framework for Existential Types</vt:lpstr>
      <vt:lpstr>Compiling C# 1.0 to iTalX86</vt:lpstr>
      <vt:lpstr>Research Goal</vt:lpstr>
      <vt:lpstr>Takeaway</vt:lpstr>
      <vt:lpstr>The Information Age</vt:lpstr>
      <vt:lpstr>Goal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Typed Assembly Languages</dc:title>
  <dc:creator>Ross Tate</dc:creator>
  <cp:lastModifiedBy>Ross Tate</cp:lastModifiedBy>
  <cp:revision>54</cp:revision>
  <dcterms:created xsi:type="dcterms:W3CDTF">2020-08-25T01:00:49Z</dcterms:created>
  <dcterms:modified xsi:type="dcterms:W3CDTF">2020-08-25T20:56:37Z</dcterms:modified>
</cp:coreProperties>
</file>