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62" r:id="rId6"/>
    <p:sldId id="258" r:id="rId7"/>
    <p:sldId id="259" r:id="rId8"/>
    <p:sldId id="260" r:id="rId9"/>
    <p:sldId id="261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48" y="2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007295-B620-40B5-A9BD-F0A46A1C3FCD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84241E10-34C9-4A0D-A314-72AA0C717C10}">
      <dgm:prSet phldrT="[Text]"/>
      <dgm:spPr/>
      <dgm:t>
        <a:bodyPr/>
        <a:lstStyle/>
        <a:p>
          <a:r>
            <a:rPr lang="en-US" dirty="0" err="1"/>
            <a:t>func</a:t>
          </a:r>
          <a:r>
            <a:rPr lang="en-US" dirty="0"/>
            <a:t> $foo : [i32] -&gt; [i32]</a:t>
          </a:r>
        </a:p>
      </dgm:t>
    </dgm:pt>
    <dgm:pt modelId="{248446F8-4560-44D0-9820-2B70943A5696}" type="parTrans" cxnId="{D385F4C9-DCCF-4BC2-88C0-390C2EF9C3E6}">
      <dgm:prSet/>
      <dgm:spPr/>
      <dgm:t>
        <a:bodyPr/>
        <a:lstStyle/>
        <a:p>
          <a:endParaRPr lang="en-US"/>
        </a:p>
      </dgm:t>
    </dgm:pt>
    <dgm:pt modelId="{E3D6B259-0602-43D4-BC32-AA3469631DC6}" type="sibTrans" cxnId="{D385F4C9-DCCF-4BC2-88C0-390C2EF9C3E6}">
      <dgm:prSet/>
      <dgm:spPr/>
      <dgm:t>
        <a:bodyPr/>
        <a:lstStyle/>
        <a:p>
          <a:endParaRPr lang="en-US"/>
        </a:p>
      </dgm:t>
    </dgm:pt>
    <dgm:pt modelId="{BB77F8D3-9F9C-411B-AF47-A81F18154AEA}">
      <dgm:prSet phldrT="[Text]"/>
      <dgm:spPr/>
      <dgm:t>
        <a:bodyPr/>
        <a:lstStyle/>
        <a:p>
          <a:r>
            <a:rPr lang="en-US" dirty="0" err="1"/>
            <a:t>funcref</a:t>
          </a:r>
          <a:endParaRPr lang="en-US" dirty="0"/>
        </a:p>
      </dgm:t>
    </dgm:pt>
    <dgm:pt modelId="{947D245D-6174-4B7F-BCD5-1B2C4ED53BD6}" type="parTrans" cxnId="{D166745E-20D6-40AC-99D0-6EA9381F6B70}">
      <dgm:prSet/>
      <dgm:spPr/>
      <dgm:t>
        <a:bodyPr/>
        <a:lstStyle/>
        <a:p>
          <a:endParaRPr lang="en-US"/>
        </a:p>
      </dgm:t>
    </dgm:pt>
    <dgm:pt modelId="{172FC3C1-1CF5-4B5E-AA2B-63D1E862134B}" type="sibTrans" cxnId="{D166745E-20D6-40AC-99D0-6EA9381F6B70}">
      <dgm:prSet/>
      <dgm:spPr/>
      <dgm:t>
        <a:bodyPr/>
        <a:lstStyle/>
        <a:p>
          <a:endParaRPr lang="en-US"/>
        </a:p>
      </dgm:t>
    </dgm:pt>
    <dgm:pt modelId="{3326AFD3-C6FE-4DCA-9AB3-E37DBCB89501}">
      <dgm:prSet phldrT="[Text]"/>
      <dgm:spPr/>
      <dgm:t>
        <a:bodyPr/>
        <a:lstStyle/>
        <a:p>
          <a:r>
            <a:rPr lang="en-US" dirty="0" err="1"/>
            <a:t>call_indirect</a:t>
          </a:r>
          <a:r>
            <a:rPr lang="en-US" dirty="0"/>
            <a:t> ([i32] -&gt; [i32])</a:t>
          </a:r>
        </a:p>
      </dgm:t>
    </dgm:pt>
    <dgm:pt modelId="{7CEB43B0-FBB1-427B-8934-1F4E5EC2F839}" type="parTrans" cxnId="{13A6FC21-C583-46F9-BE52-E6F183961864}">
      <dgm:prSet/>
      <dgm:spPr/>
      <dgm:t>
        <a:bodyPr/>
        <a:lstStyle/>
        <a:p>
          <a:endParaRPr lang="en-US"/>
        </a:p>
      </dgm:t>
    </dgm:pt>
    <dgm:pt modelId="{D6843F8C-32C9-452C-9791-055E38BDF4ED}" type="sibTrans" cxnId="{13A6FC21-C583-46F9-BE52-E6F183961864}">
      <dgm:prSet/>
      <dgm:spPr/>
      <dgm:t>
        <a:bodyPr/>
        <a:lstStyle/>
        <a:p>
          <a:endParaRPr lang="en-US"/>
        </a:p>
      </dgm:t>
    </dgm:pt>
    <dgm:pt modelId="{C79B95D8-9EA6-437C-B5D7-5BC4FAEC7E1A}" type="pres">
      <dgm:prSet presAssocID="{AF007295-B620-40B5-A9BD-F0A46A1C3FCD}" presName="linearFlow" presStyleCnt="0">
        <dgm:presLayoutVars>
          <dgm:resizeHandles val="exact"/>
        </dgm:presLayoutVars>
      </dgm:prSet>
      <dgm:spPr/>
    </dgm:pt>
    <dgm:pt modelId="{94BA599D-1AFB-4E5D-9C7A-129180A6A949}" type="pres">
      <dgm:prSet presAssocID="{84241E10-34C9-4A0D-A314-72AA0C717C10}" presName="node" presStyleLbl="node1" presStyleIdx="0" presStyleCnt="3" custScaleX="323500">
        <dgm:presLayoutVars>
          <dgm:bulletEnabled val="1"/>
        </dgm:presLayoutVars>
      </dgm:prSet>
      <dgm:spPr/>
    </dgm:pt>
    <dgm:pt modelId="{5A00FF4C-BD46-4320-994D-B942FAE11E52}" type="pres">
      <dgm:prSet presAssocID="{E3D6B259-0602-43D4-BC32-AA3469631DC6}" presName="sibTrans" presStyleLbl="sibTrans2D1" presStyleIdx="0" presStyleCnt="2"/>
      <dgm:spPr/>
    </dgm:pt>
    <dgm:pt modelId="{E7E6DFDE-526C-4EF0-BC31-616F4CCC07CF}" type="pres">
      <dgm:prSet presAssocID="{E3D6B259-0602-43D4-BC32-AA3469631DC6}" presName="connectorText" presStyleLbl="sibTrans2D1" presStyleIdx="0" presStyleCnt="2"/>
      <dgm:spPr/>
    </dgm:pt>
    <dgm:pt modelId="{CCBF4397-D620-43D1-8354-A1DA2C937CC5}" type="pres">
      <dgm:prSet presAssocID="{BB77F8D3-9F9C-411B-AF47-A81F18154AEA}" presName="node" presStyleLbl="node1" presStyleIdx="1" presStyleCnt="3" custScaleX="323500">
        <dgm:presLayoutVars>
          <dgm:bulletEnabled val="1"/>
        </dgm:presLayoutVars>
      </dgm:prSet>
      <dgm:spPr/>
    </dgm:pt>
    <dgm:pt modelId="{E40EF95C-7357-4A57-B32D-0AC0B59DE69E}" type="pres">
      <dgm:prSet presAssocID="{172FC3C1-1CF5-4B5E-AA2B-63D1E862134B}" presName="sibTrans" presStyleLbl="sibTrans2D1" presStyleIdx="1" presStyleCnt="2"/>
      <dgm:spPr/>
    </dgm:pt>
    <dgm:pt modelId="{33471DA4-90F3-4A21-894B-7AB78602CC1D}" type="pres">
      <dgm:prSet presAssocID="{172FC3C1-1CF5-4B5E-AA2B-63D1E862134B}" presName="connectorText" presStyleLbl="sibTrans2D1" presStyleIdx="1" presStyleCnt="2"/>
      <dgm:spPr/>
    </dgm:pt>
    <dgm:pt modelId="{DA61E994-C535-4E68-9C6D-0B633371B00D}" type="pres">
      <dgm:prSet presAssocID="{3326AFD3-C6FE-4DCA-9AB3-E37DBCB89501}" presName="node" presStyleLbl="node1" presStyleIdx="2" presStyleCnt="3" custScaleX="323500">
        <dgm:presLayoutVars>
          <dgm:bulletEnabled val="1"/>
        </dgm:presLayoutVars>
      </dgm:prSet>
      <dgm:spPr/>
    </dgm:pt>
  </dgm:ptLst>
  <dgm:cxnLst>
    <dgm:cxn modelId="{3F6B2E06-076C-4DF7-891A-48036454DA8C}" type="presOf" srcId="{AF007295-B620-40B5-A9BD-F0A46A1C3FCD}" destId="{C79B95D8-9EA6-437C-B5D7-5BC4FAEC7E1A}" srcOrd="0" destOrd="0" presId="urn:microsoft.com/office/officeart/2005/8/layout/process2"/>
    <dgm:cxn modelId="{A9D1730A-14A1-4409-956D-7D41E82D8908}" type="presOf" srcId="{BB77F8D3-9F9C-411B-AF47-A81F18154AEA}" destId="{CCBF4397-D620-43D1-8354-A1DA2C937CC5}" srcOrd="0" destOrd="0" presId="urn:microsoft.com/office/officeart/2005/8/layout/process2"/>
    <dgm:cxn modelId="{13A6FC21-C583-46F9-BE52-E6F183961864}" srcId="{AF007295-B620-40B5-A9BD-F0A46A1C3FCD}" destId="{3326AFD3-C6FE-4DCA-9AB3-E37DBCB89501}" srcOrd="2" destOrd="0" parTransId="{7CEB43B0-FBB1-427B-8934-1F4E5EC2F839}" sibTransId="{D6843F8C-32C9-452C-9791-055E38BDF4ED}"/>
    <dgm:cxn modelId="{D3793A2C-87A7-4D6B-96A7-13FCD4F3B903}" type="presOf" srcId="{84241E10-34C9-4A0D-A314-72AA0C717C10}" destId="{94BA599D-1AFB-4E5D-9C7A-129180A6A949}" srcOrd="0" destOrd="0" presId="urn:microsoft.com/office/officeart/2005/8/layout/process2"/>
    <dgm:cxn modelId="{7DF77A35-EA02-4F7B-8CFA-9C8A68DA323C}" type="presOf" srcId="{E3D6B259-0602-43D4-BC32-AA3469631DC6}" destId="{E7E6DFDE-526C-4EF0-BC31-616F4CCC07CF}" srcOrd="1" destOrd="0" presId="urn:microsoft.com/office/officeart/2005/8/layout/process2"/>
    <dgm:cxn modelId="{D166745E-20D6-40AC-99D0-6EA9381F6B70}" srcId="{AF007295-B620-40B5-A9BD-F0A46A1C3FCD}" destId="{BB77F8D3-9F9C-411B-AF47-A81F18154AEA}" srcOrd="1" destOrd="0" parTransId="{947D245D-6174-4B7F-BCD5-1B2C4ED53BD6}" sibTransId="{172FC3C1-1CF5-4B5E-AA2B-63D1E862134B}"/>
    <dgm:cxn modelId="{BB2CD7AD-B221-4968-AB61-7DFCCCFC48E0}" type="presOf" srcId="{172FC3C1-1CF5-4B5E-AA2B-63D1E862134B}" destId="{33471DA4-90F3-4A21-894B-7AB78602CC1D}" srcOrd="1" destOrd="0" presId="urn:microsoft.com/office/officeart/2005/8/layout/process2"/>
    <dgm:cxn modelId="{D385F4C9-DCCF-4BC2-88C0-390C2EF9C3E6}" srcId="{AF007295-B620-40B5-A9BD-F0A46A1C3FCD}" destId="{84241E10-34C9-4A0D-A314-72AA0C717C10}" srcOrd="0" destOrd="0" parTransId="{248446F8-4560-44D0-9820-2B70943A5696}" sibTransId="{E3D6B259-0602-43D4-BC32-AA3469631DC6}"/>
    <dgm:cxn modelId="{DBED10CA-E753-474B-BA92-7EE4B15FD0F2}" type="presOf" srcId="{3326AFD3-C6FE-4DCA-9AB3-E37DBCB89501}" destId="{DA61E994-C535-4E68-9C6D-0B633371B00D}" srcOrd="0" destOrd="0" presId="urn:microsoft.com/office/officeart/2005/8/layout/process2"/>
    <dgm:cxn modelId="{A73E9BEB-54BA-4953-B822-67229956FD8F}" type="presOf" srcId="{172FC3C1-1CF5-4B5E-AA2B-63D1E862134B}" destId="{E40EF95C-7357-4A57-B32D-0AC0B59DE69E}" srcOrd="0" destOrd="0" presId="urn:microsoft.com/office/officeart/2005/8/layout/process2"/>
    <dgm:cxn modelId="{42E7C5EF-898D-4AC4-9C25-0B587BCD7F2B}" type="presOf" srcId="{E3D6B259-0602-43D4-BC32-AA3469631DC6}" destId="{5A00FF4C-BD46-4320-994D-B942FAE11E52}" srcOrd="0" destOrd="0" presId="urn:microsoft.com/office/officeart/2005/8/layout/process2"/>
    <dgm:cxn modelId="{D7CBFEA5-103A-4BFA-808E-9D7B8CE54BAC}" type="presParOf" srcId="{C79B95D8-9EA6-437C-B5D7-5BC4FAEC7E1A}" destId="{94BA599D-1AFB-4E5D-9C7A-129180A6A949}" srcOrd="0" destOrd="0" presId="urn:microsoft.com/office/officeart/2005/8/layout/process2"/>
    <dgm:cxn modelId="{FE4DD134-DC28-4586-90E9-CD51FD60AE1B}" type="presParOf" srcId="{C79B95D8-9EA6-437C-B5D7-5BC4FAEC7E1A}" destId="{5A00FF4C-BD46-4320-994D-B942FAE11E52}" srcOrd="1" destOrd="0" presId="urn:microsoft.com/office/officeart/2005/8/layout/process2"/>
    <dgm:cxn modelId="{CC56C46A-E2B4-4DAE-8B91-60A7A5875ECA}" type="presParOf" srcId="{5A00FF4C-BD46-4320-994D-B942FAE11E52}" destId="{E7E6DFDE-526C-4EF0-BC31-616F4CCC07CF}" srcOrd="0" destOrd="0" presId="urn:microsoft.com/office/officeart/2005/8/layout/process2"/>
    <dgm:cxn modelId="{C6971BB1-D547-4E7D-A4D8-9FBA4AB66ACF}" type="presParOf" srcId="{C79B95D8-9EA6-437C-B5D7-5BC4FAEC7E1A}" destId="{CCBF4397-D620-43D1-8354-A1DA2C937CC5}" srcOrd="2" destOrd="0" presId="urn:microsoft.com/office/officeart/2005/8/layout/process2"/>
    <dgm:cxn modelId="{0A203D04-F193-4685-A87B-1F54CC4FBF6C}" type="presParOf" srcId="{C79B95D8-9EA6-437C-B5D7-5BC4FAEC7E1A}" destId="{E40EF95C-7357-4A57-B32D-0AC0B59DE69E}" srcOrd="3" destOrd="0" presId="urn:microsoft.com/office/officeart/2005/8/layout/process2"/>
    <dgm:cxn modelId="{49E179E4-1A35-49CA-991E-40E85B4BC00C}" type="presParOf" srcId="{E40EF95C-7357-4A57-B32D-0AC0B59DE69E}" destId="{33471DA4-90F3-4A21-894B-7AB78602CC1D}" srcOrd="0" destOrd="0" presId="urn:microsoft.com/office/officeart/2005/8/layout/process2"/>
    <dgm:cxn modelId="{FEED7523-6524-45F9-B6F1-03CBA7FF710A}" type="presParOf" srcId="{C79B95D8-9EA6-437C-B5D7-5BC4FAEC7E1A}" destId="{DA61E994-C535-4E68-9C6D-0B633371B00D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007295-B620-40B5-A9BD-F0A46A1C3FCD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84241E10-34C9-4A0D-A314-72AA0C717C10}">
      <dgm:prSet phldrT="[Text]"/>
      <dgm:spPr/>
      <dgm:t>
        <a:bodyPr/>
        <a:lstStyle/>
        <a:p>
          <a:r>
            <a:rPr lang="en-US" dirty="0"/>
            <a:t>export abstract type $cap</a:t>
          </a:r>
          <a:br>
            <a:rPr lang="en-US" dirty="0"/>
          </a:br>
          <a:r>
            <a:rPr lang="en-US" dirty="0"/>
            <a:t>define $cap = i32</a:t>
          </a:r>
          <a:br>
            <a:rPr lang="en-US" dirty="0"/>
          </a:br>
          <a:r>
            <a:rPr lang="en-US" dirty="0"/>
            <a:t>export </a:t>
          </a:r>
          <a:r>
            <a:rPr lang="en-US" dirty="0" err="1"/>
            <a:t>func</a:t>
          </a:r>
          <a:r>
            <a:rPr lang="en-US" dirty="0"/>
            <a:t> $</a:t>
          </a:r>
          <a:r>
            <a:rPr lang="en-US" dirty="0" err="1"/>
            <a:t>use_capability</a:t>
          </a:r>
          <a:r>
            <a:rPr lang="en-US" dirty="0"/>
            <a:t> : [$cap] -&gt; [</a:t>
          </a:r>
          <a:r>
            <a:rPr lang="en-US" dirty="0" err="1"/>
            <a:t>externref</a:t>
          </a:r>
          <a:r>
            <a:rPr lang="en-US" dirty="0"/>
            <a:t>]</a:t>
          </a:r>
        </a:p>
      </dgm:t>
    </dgm:pt>
    <dgm:pt modelId="{248446F8-4560-44D0-9820-2B70943A5696}" type="parTrans" cxnId="{D385F4C9-DCCF-4BC2-88C0-390C2EF9C3E6}">
      <dgm:prSet/>
      <dgm:spPr/>
      <dgm:t>
        <a:bodyPr/>
        <a:lstStyle/>
        <a:p>
          <a:endParaRPr lang="en-US"/>
        </a:p>
      </dgm:t>
    </dgm:pt>
    <dgm:pt modelId="{E3D6B259-0602-43D4-BC32-AA3469631DC6}" type="sibTrans" cxnId="{D385F4C9-DCCF-4BC2-88C0-390C2EF9C3E6}">
      <dgm:prSet/>
      <dgm:spPr/>
      <dgm:t>
        <a:bodyPr/>
        <a:lstStyle/>
        <a:p>
          <a:endParaRPr lang="en-US"/>
        </a:p>
      </dgm:t>
    </dgm:pt>
    <dgm:pt modelId="{BB77F8D3-9F9C-411B-AF47-A81F18154AEA}">
      <dgm:prSet phldrT="[Text]"/>
      <dgm:spPr/>
      <dgm:t>
        <a:bodyPr/>
        <a:lstStyle/>
        <a:p>
          <a:r>
            <a:rPr lang="en-US" dirty="0" err="1"/>
            <a:t>funcref</a:t>
          </a:r>
          <a:endParaRPr lang="en-US" dirty="0"/>
        </a:p>
      </dgm:t>
    </dgm:pt>
    <dgm:pt modelId="{947D245D-6174-4B7F-BCD5-1B2C4ED53BD6}" type="parTrans" cxnId="{D166745E-20D6-40AC-99D0-6EA9381F6B70}">
      <dgm:prSet/>
      <dgm:spPr/>
      <dgm:t>
        <a:bodyPr/>
        <a:lstStyle/>
        <a:p>
          <a:endParaRPr lang="en-US"/>
        </a:p>
      </dgm:t>
    </dgm:pt>
    <dgm:pt modelId="{172FC3C1-1CF5-4B5E-AA2B-63D1E862134B}" type="sibTrans" cxnId="{D166745E-20D6-40AC-99D0-6EA9381F6B70}">
      <dgm:prSet/>
      <dgm:spPr/>
      <dgm:t>
        <a:bodyPr/>
        <a:lstStyle/>
        <a:p>
          <a:endParaRPr lang="en-US"/>
        </a:p>
      </dgm:t>
    </dgm:pt>
    <dgm:pt modelId="{3326AFD3-C6FE-4DCA-9AB3-E37DBCB89501}">
      <dgm:prSet phldrT="[Text]"/>
      <dgm:spPr/>
      <dgm:t>
        <a:bodyPr/>
        <a:lstStyle/>
        <a:p>
          <a:r>
            <a:rPr lang="en-US" dirty="0" err="1"/>
            <a:t>call_indirect</a:t>
          </a:r>
          <a:r>
            <a:rPr lang="en-US" dirty="0"/>
            <a:t> ([i32] -&gt; [</a:t>
          </a:r>
          <a:r>
            <a:rPr lang="en-US" dirty="0" err="1"/>
            <a:t>externref</a:t>
          </a:r>
          <a:r>
            <a:rPr lang="en-US" dirty="0"/>
            <a:t>])</a:t>
          </a:r>
        </a:p>
      </dgm:t>
    </dgm:pt>
    <dgm:pt modelId="{7CEB43B0-FBB1-427B-8934-1F4E5EC2F839}" type="parTrans" cxnId="{13A6FC21-C583-46F9-BE52-E6F183961864}">
      <dgm:prSet/>
      <dgm:spPr/>
      <dgm:t>
        <a:bodyPr/>
        <a:lstStyle/>
        <a:p>
          <a:endParaRPr lang="en-US"/>
        </a:p>
      </dgm:t>
    </dgm:pt>
    <dgm:pt modelId="{D6843F8C-32C9-452C-9791-055E38BDF4ED}" type="sibTrans" cxnId="{13A6FC21-C583-46F9-BE52-E6F183961864}">
      <dgm:prSet/>
      <dgm:spPr/>
      <dgm:t>
        <a:bodyPr/>
        <a:lstStyle/>
        <a:p>
          <a:endParaRPr lang="en-US"/>
        </a:p>
      </dgm:t>
    </dgm:pt>
    <dgm:pt modelId="{C79B95D8-9EA6-437C-B5D7-5BC4FAEC7E1A}" type="pres">
      <dgm:prSet presAssocID="{AF007295-B620-40B5-A9BD-F0A46A1C3FCD}" presName="linearFlow" presStyleCnt="0">
        <dgm:presLayoutVars>
          <dgm:resizeHandles val="exact"/>
        </dgm:presLayoutVars>
      </dgm:prSet>
      <dgm:spPr/>
    </dgm:pt>
    <dgm:pt modelId="{94BA599D-1AFB-4E5D-9C7A-129180A6A949}" type="pres">
      <dgm:prSet presAssocID="{84241E10-34C9-4A0D-A314-72AA0C717C10}" presName="node" presStyleLbl="node1" presStyleIdx="0" presStyleCnt="3" custScaleX="323500" custLinFactNeighborX="0">
        <dgm:presLayoutVars>
          <dgm:bulletEnabled val="1"/>
        </dgm:presLayoutVars>
      </dgm:prSet>
      <dgm:spPr/>
    </dgm:pt>
    <dgm:pt modelId="{5A00FF4C-BD46-4320-994D-B942FAE11E52}" type="pres">
      <dgm:prSet presAssocID="{E3D6B259-0602-43D4-BC32-AA3469631DC6}" presName="sibTrans" presStyleLbl="sibTrans2D1" presStyleIdx="0" presStyleCnt="2"/>
      <dgm:spPr/>
    </dgm:pt>
    <dgm:pt modelId="{E7E6DFDE-526C-4EF0-BC31-616F4CCC07CF}" type="pres">
      <dgm:prSet presAssocID="{E3D6B259-0602-43D4-BC32-AA3469631DC6}" presName="connectorText" presStyleLbl="sibTrans2D1" presStyleIdx="0" presStyleCnt="2"/>
      <dgm:spPr/>
    </dgm:pt>
    <dgm:pt modelId="{CCBF4397-D620-43D1-8354-A1DA2C937CC5}" type="pres">
      <dgm:prSet presAssocID="{BB77F8D3-9F9C-411B-AF47-A81F18154AEA}" presName="node" presStyleLbl="node1" presStyleIdx="1" presStyleCnt="3" custScaleX="323500">
        <dgm:presLayoutVars>
          <dgm:bulletEnabled val="1"/>
        </dgm:presLayoutVars>
      </dgm:prSet>
      <dgm:spPr/>
    </dgm:pt>
    <dgm:pt modelId="{E40EF95C-7357-4A57-B32D-0AC0B59DE69E}" type="pres">
      <dgm:prSet presAssocID="{172FC3C1-1CF5-4B5E-AA2B-63D1E862134B}" presName="sibTrans" presStyleLbl="sibTrans2D1" presStyleIdx="1" presStyleCnt="2"/>
      <dgm:spPr/>
    </dgm:pt>
    <dgm:pt modelId="{33471DA4-90F3-4A21-894B-7AB78602CC1D}" type="pres">
      <dgm:prSet presAssocID="{172FC3C1-1CF5-4B5E-AA2B-63D1E862134B}" presName="connectorText" presStyleLbl="sibTrans2D1" presStyleIdx="1" presStyleCnt="2"/>
      <dgm:spPr/>
    </dgm:pt>
    <dgm:pt modelId="{DA61E994-C535-4E68-9C6D-0B633371B00D}" type="pres">
      <dgm:prSet presAssocID="{3326AFD3-C6FE-4DCA-9AB3-E37DBCB89501}" presName="node" presStyleLbl="node1" presStyleIdx="2" presStyleCnt="3" custScaleX="323500">
        <dgm:presLayoutVars>
          <dgm:bulletEnabled val="1"/>
        </dgm:presLayoutVars>
      </dgm:prSet>
      <dgm:spPr/>
    </dgm:pt>
  </dgm:ptLst>
  <dgm:cxnLst>
    <dgm:cxn modelId="{3F6B2E06-076C-4DF7-891A-48036454DA8C}" type="presOf" srcId="{AF007295-B620-40B5-A9BD-F0A46A1C3FCD}" destId="{C79B95D8-9EA6-437C-B5D7-5BC4FAEC7E1A}" srcOrd="0" destOrd="0" presId="urn:microsoft.com/office/officeart/2005/8/layout/process2"/>
    <dgm:cxn modelId="{A9D1730A-14A1-4409-956D-7D41E82D8908}" type="presOf" srcId="{BB77F8D3-9F9C-411B-AF47-A81F18154AEA}" destId="{CCBF4397-D620-43D1-8354-A1DA2C937CC5}" srcOrd="0" destOrd="0" presId="urn:microsoft.com/office/officeart/2005/8/layout/process2"/>
    <dgm:cxn modelId="{13A6FC21-C583-46F9-BE52-E6F183961864}" srcId="{AF007295-B620-40B5-A9BD-F0A46A1C3FCD}" destId="{3326AFD3-C6FE-4DCA-9AB3-E37DBCB89501}" srcOrd="2" destOrd="0" parTransId="{7CEB43B0-FBB1-427B-8934-1F4E5EC2F839}" sibTransId="{D6843F8C-32C9-452C-9791-055E38BDF4ED}"/>
    <dgm:cxn modelId="{D3793A2C-87A7-4D6B-96A7-13FCD4F3B903}" type="presOf" srcId="{84241E10-34C9-4A0D-A314-72AA0C717C10}" destId="{94BA599D-1AFB-4E5D-9C7A-129180A6A949}" srcOrd="0" destOrd="0" presId="urn:microsoft.com/office/officeart/2005/8/layout/process2"/>
    <dgm:cxn modelId="{7DF77A35-EA02-4F7B-8CFA-9C8A68DA323C}" type="presOf" srcId="{E3D6B259-0602-43D4-BC32-AA3469631DC6}" destId="{E7E6DFDE-526C-4EF0-BC31-616F4CCC07CF}" srcOrd="1" destOrd="0" presId="urn:microsoft.com/office/officeart/2005/8/layout/process2"/>
    <dgm:cxn modelId="{D166745E-20D6-40AC-99D0-6EA9381F6B70}" srcId="{AF007295-B620-40B5-A9BD-F0A46A1C3FCD}" destId="{BB77F8D3-9F9C-411B-AF47-A81F18154AEA}" srcOrd="1" destOrd="0" parTransId="{947D245D-6174-4B7F-BCD5-1B2C4ED53BD6}" sibTransId="{172FC3C1-1CF5-4B5E-AA2B-63D1E862134B}"/>
    <dgm:cxn modelId="{BB2CD7AD-B221-4968-AB61-7DFCCCFC48E0}" type="presOf" srcId="{172FC3C1-1CF5-4B5E-AA2B-63D1E862134B}" destId="{33471DA4-90F3-4A21-894B-7AB78602CC1D}" srcOrd="1" destOrd="0" presId="urn:microsoft.com/office/officeart/2005/8/layout/process2"/>
    <dgm:cxn modelId="{D385F4C9-DCCF-4BC2-88C0-390C2EF9C3E6}" srcId="{AF007295-B620-40B5-A9BD-F0A46A1C3FCD}" destId="{84241E10-34C9-4A0D-A314-72AA0C717C10}" srcOrd="0" destOrd="0" parTransId="{248446F8-4560-44D0-9820-2B70943A5696}" sibTransId="{E3D6B259-0602-43D4-BC32-AA3469631DC6}"/>
    <dgm:cxn modelId="{DBED10CA-E753-474B-BA92-7EE4B15FD0F2}" type="presOf" srcId="{3326AFD3-C6FE-4DCA-9AB3-E37DBCB89501}" destId="{DA61E994-C535-4E68-9C6D-0B633371B00D}" srcOrd="0" destOrd="0" presId="urn:microsoft.com/office/officeart/2005/8/layout/process2"/>
    <dgm:cxn modelId="{A73E9BEB-54BA-4953-B822-67229956FD8F}" type="presOf" srcId="{172FC3C1-1CF5-4B5E-AA2B-63D1E862134B}" destId="{E40EF95C-7357-4A57-B32D-0AC0B59DE69E}" srcOrd="0" destOrd="0" presId="urn:microsoft.com/office/officeart/2005/8/layout/process2"/>
    <dgm:cxn modelId="{42E7C5EF-898D-4AC4-9C25-0B587BCD7F2B}" type="presOf" srcId="{E3D6B259-0602-43D4-BC32-AA3469631DC6}" destId="{5A00FF4C-BD46-4320-994D-B942FAE11E52}" srcOrd="0" destOrd="0" presId="urn:microsoft.com/office/officeart/2005/8/layout/process2"/>
    <dgm:cxn modelId="{D7CBFEA5-103A-4BFA-808E-9D7B8CE54BAC}" type="presParOf" srcId="{C79B95D8-9EA6-437C-B5D7-5BC4FAEC7E1A}" destId="{94BA599D-1AFB-4E5D-9C7A-129180A6A949}" srcOrd="0" destOrd="0" presId="urn:microsoft.com/office/officeart/2005/8/layout/process2"/>
    <dgm:cxn modelId="{FE4DD134-DC28-4586-90E9-CD51FD60AE1B}" type="presParOf" srcId="{C79B95D8-9EA6-437C-B5D7-5BC4FAEC7E1A}" destId="{5A00FF4C-BD46-4320-994D-B942FAE11E52}" srcOrd="1" destOrd="0" presId="urn:microsoft.com/office/officeart/2005/8/layout/process2"/>
    <dgm:cxn modelId="{CC56C46A-E2B4-4DAE-8B91-60A7A5875ECA}" type="presParOf" srcId="{5A00FF4C-BD46-4320-994D-B942FAE11E52}" destId="{E7E6DFDE-526C-4EF0-BC31-616F4CCC07CF}" srcOrd="0" destOrd="0" presId="urn:microsoft.com/office/officeart/2005/8/layout/process2"/>
    <dgm:cxn modelId="{C6971BB1-D547-4E7D-A4D8-9FBA4AB66ACF}" type="presParOf" srcId="{C79B95D8-9EA6-437C-B5D7-5BC4FAEC7E1A}" destId="{CCBF4397-D620-43D1-8354-A1DA2C937CC5}" srcOrd="2" destOrd="0" presId="urn:microsoft.com/office/officeart/2005/8/layout/process2"/>
    <dgm:cxn modelId="{0A203D04-F193-4685-A87B-1F54CC4FBF6C}" type="presParOf" srcId="{C79B95D8-9EA6-437C-B5D7-5BC4FAEC7E1A}" destId="{E40EF95C-7357-4A57-B32D-0AC0B59DE69E}" srcOrd="3" destOrd="0" presId="urn:microsoft.com/office/officeart/2005/8/layout/process2"/>
    <dgm:cxn modelId="{49E179E4-1A35-49CA-991E-40E85B4BC00C}" type="presParOf" srcId="{E40EF95C-7357-4A57-B32D-0AC0B59DE69E}" destId="{33471DA4-90F3-4A21-894B-7AB78602CC1D}" srcOrd="0" destOrd="0" presId="urn:microsoft.com/office/officeart/2005/8/layout/process2"/>
    <dgm:cxn modelId="{FEED7523-6524-45F9-B6F1-03CBA7FF710A}" type="presParOf" srcId="{C79B95D8-9EA6-437C-B5D7-5BC4FAEC7E1A}" destId="{DA61E994-C535-4E68-9C6D-0B633371B00D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007295-B620-40B5-A9BD-F0A46A1C3FCD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84241E10-34C9-4A0D-A314-72AA0C717C10}">
      <dgm:prSet phldrT="[Text]"/>
      <dgm:spPr/>
      <dgm:t>
        <a:bodyPr/>
        <a:lstStyle/>
        <a:p>
          <a:r>
            <a:rPr lang="en-US" dirty="0" err="1"/>
            <a:t>func</a:t>
          </a:r>
          <a:r>
            <a:rPr lang="en-US" dirty="0"/>
            <a:t> $foo : [(ref null $t)] -&gt; [i32]</a:t>
          </a:r>
        </a:p>
      </dgm:t>
    </dgm:pt>
    <dgm:pt modelId="{248446F8-4560-44D0-9820-2B70943A5696}" type="parTrans" cxnId="{D385F4C9-DCCF-4BC2-88C0-390C2EF9C3E6}">
      <dgm:prSet/>
      <dgm:spPr/>
      <dgm:t>
        <a:bodyPr/>
        <a:lstStyle/>
        <a:p>
          <a:endParaRPr lang="en-US"/>
        </a:p>
      </dgm:t>
    </dgm:pt>
    <dgm:pt modelId="{E3D6B259-0602-43D4-BC32-AA3469631DC6}" type="sibTrans" cxnId="{D385F4C9-DCCF-4BC2-88C0-390C2EF9C3E6}">
      <dgm:prSet/>
      <dgm:spPr/>
      <dgm:t>
        <a:bodyPr/>
        <a:lstStyle/>
        <a:p>
          <a:endParaRPr lang="en-US"/>
        </a:p>
      </dgm:t>
    </dgm:pt>
    <dgm:pt modelId="{BB77F8D3-9F9C-411B-AF47-A81F18154AEA}">
      <dgm:prSet phldrT="[Text]"/>
      <dgm:spPr/>
      <dgm:t>
        <a:bodyPr/>
        <a:lstStyle/>
        <a:p>
          <a:r>
            <a:rPr lang="en-US" dirty="0" err="1"/>
            <a:t>funcref</a:t>
          </a:r>
          <a:endParaRPr lang="en-US" dirty="0"/>
        </a:p>
      </dgm:t>
    </dgm:pt>
    <dgm:pt modelId="{947D245D-6174-4B7F-BCD5-1B2C4ED53BD6}" type="parTrans" cxnId="{D166745E-20D6-40AC-99D0-6EA9381F6B70}">
      <dgm:prSet/>
      <dgm:spPr/>
      <dgm:t>
        <a:bodyPr/>
        <a:lstStyle/>
        <a:p>
          <a:endParaRPr lang="en-US"/>
        </a:p>
      </dgm:t>
    </dgm:pt>
    <dgm:pt modelId="{172FC3C1-1CF5-4B5E-AA2B-63D1E862134B}" type="sibTrans" cxnId="{D166745E-20D6-40AC-99D0-6EA9381F6B70}">
      <dgm:prSet/>
      <dgm:spPr/>
      <dgm:t>
        <a:bodyPr/>
        <a:lstStyle/>
        <a:p>
          <a:endParaRPr lang="en-US"/>
        </a:p>
      </dgm:t>
    </dgm:pt>
    <dgm:pt modelId="{3326AFD3-C6FE-4DCA-9AB3-E37DBCB89501}">
      <dgm:prSet phldrT="[Text]"/>
      <dgm:spPr/>
      <dgm:t>
        <a:bodyPr/>
        <a:lstStyle/>
        <a:p>
          <a:r>
            <a:rPr lang="en-US" dirty="0" err="1"/>
            <a:t>call_indirect</a:t>
          </a:r>
          <a:r>
            <a:rPr lang="en-US" dirty="0"/>
            <a:t> ([(ref $t)] -&gt; [i32])</a:t>
          </a:r>
        </a:p>
      </dgm:t>
    </dgm:pt>
    <dgm:pt modelId="{7CEB43B0-FBB1-427B-8934-1F4E5EC2F839}" type="parTrans" cxnId="{13A6FC21-C583-46F9-BE52-E6F183961864}">
      <dgm:prSet/>
      <dgm:spPr/>
      <dgm:t>
        <a:bodyPr/>
        <a:lstStyle/>
        <a:p>
          <a:endParaRPr lang="en-US"/>
        </a:p>
      </dgm:t>
    </dgm:pt>
    <dgm:pt modelId="{D6843F8C-32C9-452C-9791-055E38BDF4ED}" type="sibTrans" cxnId="{13A6FC21-C583-46F9-BE52-E6F183961864}">
      <dgm:prSet/>
      <dgm:spPr/>
      <dgm:t>
        <a:bodyPr/>
        <a:lstStyle/>
        <a:p>
          <a:endParaRPr lang="en-US"/>
        </a:p>
      </dgm:t>
    </dgm:pt>
    <dgm:pt modelId="{C79B95D8-9EA6-437C-B5D7-5BC4FAEC7E1A}" type="pres">
      <dgm:prSet presAssocID="{AF007295-B620-40B5-A9BD-F0A46A1C3FCD}" presName="linearFlow" presStyleCnt="0">
        <dgm:presLayoutVars>
          <dgm:resizeHandles val="exact"/>
        </dgm:presLayoutVars>
      </dgm:prSet>
      <dgm:spPr/>
    </dgm:pt>
    <dgm:pt modelId="{94BA599D-1AFB-4E5D-9C7A-129180A6A949}" type="pres">
      <dgm:prSet presAssocID="{84241E10-34C9-4A0D-A314-72AA0C717C10}" presName="node" presStyleLbl="node1" presStyleIdx="0" presStyleCnt="3" custScaleX="323500" custLinFactNeighborX="0">
        <dgm:presLayoutVars>
          <dgm:bulletEnabled val="1"/>
        </dgm:presLayoutVars>
      </dgm:prSet>
      <dgm:spPr/>
    </dgm:pt>
    <dgm:pt modelId="{5A00FF4C-BD46-4320-994D-B942FAE11E52}" type="pres">
      <dgm:prSet presAssocID="{E3D6B259-0602-43D4-BC32-AA3469631DC6}" presName="sibTrans" presStyleLbl="sibTrans2D1" presStyleIdx="0" presStyleCnt="2"/>
      <dgm:spPr/>
    </dgm:pt>
    <dgm:pt modelId="{E7E6DFDE-526C-4EF0-BC31-616F4CCC07CF}" type="pres">
      <dgm:prSet presAssocID="{E3D6B259-0602-43D4-BC32-AA3469631DC6}" presName="connectorText" presStyleLbl="sibTrans2D1" presStyleIdx="0" presStyleCnt="2"/>
      <dgm:spPr/>
    </dgm:pt>
    <dgm:pt modelId="{CCBF4397-D620-43D1-8354-A1DA2C937CC5}" type="pres">
      <dgm:prSet presAssocID="{BB77F8D3-9F9C-411B-AF47-A81F18154AEA}" presName="node" presStyleLbl="node1" presStyleIdx="1" presStyleCnt="3" custScaleX="323500">
        <dgm:presLayoutVars>
          <dgm:bulletEnabled val="1"/>
        </dgm:presLayoutVars>
      </dgm:prSet>
      <dgm:spPr/>
    </dgm:pt>
    <dgm:pt modelId="{E40EF95C-7357-4A57-B32D-0AC0B59DE69E}" type="pres">
      <dgm:prSet presAssocID="{172FC3C1-1CF5-4B5E-AA2B-63D1E862134B}" presName="sibTrans" presStyleLbl="sibTrans2D1" presStyleIdx="1" presStyleCnt="2"/>
      <dgm:spPr/>
    </dgm:pt>
    <dgm:pt modelId="{33471DA4-90F3-4A21-894B-7AB78602CC1D}" type="pres">
      <dgm:prSet presAssocID="{172FC3C1-1CF5-4B5E-AA2B-63D1E862134B}" presName="connectorText" presStyleLbl="sibTrans2D1" presStyleIdx="1" presStyleCnt="2"/>
      <dgm:spPr/>
    </dgm:pt>
    <dgm:pt modelId="{DA61E994-C535-4E68-9C6D-0B633371B00D}" type="pres">
      <dgm:prSet presAssocID="{3326AFD3-C6FE-4DCA-9AB3-E37DBCB89501}" presName="node" presStyleLbl="node1" presStyleIdx="2" presStyleCnt="3" custScaleX="323500">
        <dgm:presLayoutVars>
          <dgm:bulletEnabled val="1"/>
        </dgm:presLayoutVars>
      </dgm:prSet>
      <dgm:spPr/>
    </dgm:pt>
  </dgm:ptLst>
  <dgm:cxnLst>
    <dgm:cxn modelId="{3F6B2E06-076C-4DF7-891A-48036454DA8C}" type="presOf" srcId="{AF007295-B620-40B5-A9BD-F0A46A1C3FCD}" destId="{C79B95D8-9EA6-437C-B5D7-5BC4FAEC7E1A}" srcOrd="0" destOrd="0" presId="urn:microsoft.com/office/officeart/2005/8/layout/process2"/>
    <dgm:cxn modelId="{A9D1730A-14A1-4409-956D-7D41E82D8908}" type="presOf" srcId="{BB77F8D3-9F9C-411B-AF47-A81F18154AEA}" destId="{CCBF4397-D620-43D1-8354-A1DA2C937CC5}" srcOrd="0" destOrd="0" presId="urn:microsoft.com/office/officeart/2005/8/layout/process2"/>
    <dgm:cxn modelId="{13A6FC21-C583-46F9-BE52-E6F183961864}" srcId="{AF007295-B620-40B5-A9BD-F0A46A1C3FCD}" destId="{3326AFD3-C6FE-4DCA-9AB3-E37DBCB89501}" srcOrd="2" destOrd="0" parTransId="{7CEB43B0-FBB1-427B-8934-1F4E5EC2F839}" sibTransId="{D6843F8C-32C9-452C-9791-055E38BDF4ED}"/>
    <dgm:cxn modelId="{D3793A2C-87A7-4D6B-96A7-13FCD4F3B903}" type="presOf" srcId="{84241E10-34C9-4A0D-A314-72AA0C717C10}" destId="{94BA599D-1AFB-4E5D-9C7A-129180A6A949}" srcOrd="0" destOrd="0" presId="urn:microsoft.com/office/officeart/2005/8/layout/process2"/>
    <dgm:cxn modelId="{7DF77A35-EA02-4F7B-8CFA-9C8A68DA323C}" type="presOf" srcId="{E3D6B259-0602-43D4-BC32-AA3469631DC6}" destId="{E7E6DFDE-526C-4EF0-BC31-616F4CCC07CF}" srcOrd="1" destOrd="0" presId="urn:microsoft.com/office/officeart/2005/8/layout/process2"/>
    <dgm:cxn modelId="{D166745E-20D6-40AC-99D0-6EA9381F6B70}" srcId="{AF007295-B620-40B5-A9BD-F0A46A1C3FCD}" destId="{BB77F8D3-9F9C-411B-AF47-A81F18154AEA}" srcOrd="1" destOrd="0" parTransId="{947D245D-6174-4B7F-BCD5-1B2C4ED53BD6}" sibTransId="{172FC3C1-1CF5-4B5E-AA2B-63D1E862134B}"/>
    <dgm:cxn modelId="{BB2CD7AD-B221-4968-AB61-7DFCCCFC48E0}" type="presOf" srcId="{172FC3C1-1CF5-4B5E-AA2B-63D1E862134B}" destId="{33471DA4-90F3-4A21-894B-7AB78602CC1D}" srcOrd="1" destOrd="0" presId="urn:microsoft.com/office/officeart/2005/8/layout/process2"/>
    <dgm:cxn modelId="{D385F4C9-DCCF-4BC2-88C0-390C2EF9C3E6}" srcId="{AF007295-B620-40B5-A9BD-F0A46A1C3FCD}" destId="{84241E10-34C9-4A0D-A314-72AA0C717C10}" srcOrd="0" destOrd="0" parTransId="{248446F8-4560-44D0-9820-2B70943A5696}" sibTransId="{E3D6B259-0602-43D4-BC32-AA3469631DC6}"/>
    <dgm:cxn modelId="{DBED10CA-E753-474B-BA92-7EE4B15FD0F2}" type="presOf" srcId="{3326AFD3-C6FE-4DCA-9AB3-E37DBCB89501}" destId="{DA61E994-C535-4E68-9C6D-0B633371B00D}" srcOrd="0" destOrd="0" presId="urn:microsoft.com/office/officeart/2005/8/layout/process2"/>
    <dgm:cxn modelId="{A73E9BEB-54BA-4953-B822-67229956FD8F}" type="presOf" srcId="{172FC3C1-1CF5-4B5E-AA2B-63D1E862134B}" destId="{E40EF95C-7357-4A57-B32D-0AC0B59DE69E}" srcOrd="0" destOrd="0" presId="urn:microsoft.com/office/officeart/2005/8/layout/process2"/>
    <dgm:cxn modelId="{42E7C5EF-898D-4AC4-9C25-0B587BCD7F2B}" type="presOf" srcId="{E3D6B259-0602-43D4-BC32-AA3469631DC6}" destId="{5A00FF4C-BD46-4320-994D-B942FAE11E52}" srcOrd="0" destOrd="0" presId="urn:microsoft.com/office/officeart/2005/8/layout/process2"/>
    <dgm:cxn modelId="{D7CBFEA5-103A-4BFA-808E-9D7B8CE54BAC}" type="presParOf" srcId="{C79B95D8-9EA6-437C-B5D7-5BC4FAEC7E1A}" destId="{94BA599D-1AFB-4E5D-9C7A-129180A6A949}" srcOrd="0" destOrd="0" presId="urn:microsoft.com/office/officeart/2005/8/layout/process2"/>
    <dgm:cxn modelId="{FE4DD134-DC28-4586-90E9-CD51FD60AE1B}" type="presParOf" srcId="{C79B95D8-9EA6-437C-B5D7-5BC4FAEC7E1A}" destId="{5A00FF4C-BD46-4320-994D-B942FAE11E52}" srcOrd="1" destOrd="0" presId="urn:microsoft.com/office/officeart/2005/8/layout/process2"/>
    <dgm:cxn modelId="{CC56C46A-E2B4-4DAE-8B91-60A7A5875ECA}" type="presParOf" srcId="{5A00FF4C-BD46-4320-994D-B942FAE11E52}" destId="{E7E6DFDE-526C-4EF0-BC31-616F4CCC07CF}" srcOrd="0" destOrd="0" presId="urn:microsoft.com/office/officeart/2005/8/layout/process2"/>
    <dgm:cxn modelId="{C6971BB1-D547-4E7D-A4D8-9FBA4AB66ACF}" type="presParOf" srcId="{C79B95D8-9EA6-437C-B5D7-5BC4FAEC7E1A}" destId="{CCBF4397-D620-43D1-8354-A1DA2C937CC5}" srcOrd="2" destOrd="0" presId="urn:microsoft.com/office/officeart/2005/8/layout/process2"/>
    <dgm:cxn modelId="{0A203D04-F193-4685-A87B-1F54CC4FBF6C}" type="presParOf" srcId="{C79B95D8-9EA6-437C-B5D7-5BC4FAEC7E1A}" destId="{E40EF95C-7357-4A57-B32D-0AC0B59DE69E}" srcOrd="3" destOrd="0" presId="urn:microsoft.com/office/officeart/2005/8/layout/process2"/>
    <dgm:cxn modelId="{49E179E4-1A35-49CA-991E-40E85B4BC00C}" type="presParOf" srcId="{E40EF95C-7357-4A57-B32D-0AC0B59DE69E}" destId="{33471DA4-90F3-4A21-894B-7AB78602CC1D}" srcOrd="0" destOrd="0" presId="urn:microsoft.com/office/officeart/2005/8/layout/process2"/>
    <dgm:cxn modelId="{FEED7523-6524-45F9-B6F1-03CBA7FF710A}" type="presParOf" srcId="{C79B95D8-9EA6-437C-B5D7-5BC4FAEC7E1A}" destId="{DA61E994-C535-4E68-9C6D-0B633371B00D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BA599D-1AFB-4E5D-9C7A-129180A6A949}">
      <dsp:nvSpPr>
        <dsp:cNvPr id="0" name=""/>
        <dsp:cNvSpPr/>
      </dsp:nvSpPr>
      <dsp:spPr>
        <a:xfrm>
          <a:off x="119887" y="0"/>
          <a:ext cx="7888224" cy="1354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 err="1"/>
            <a:t>func</a:t>
          </a:r>
          <a:r>
            <a:rPr lang="en-US" sz="4300" kern="1200" dirty="0"/>
            <a:t> $foo : [i32] -&gt; [i32]</a:t>
          </a:r>
        </a:p>
      </dsp:txBody>
      <dsp:txXfrm>
        <a:off x="159564" y="39677"/>
        <a:ext cx="7808870" cy="1275312"/>
      </dsp:txXfrm>
    </dsp:sp>
    <dsp:sp modelId="{5A00FF4C-BD46-4320-994D-B942FAE11E52}">
      <dsp:nvSpPr>
        <dsp:cNvPr id="0" name=""/>
        <dsp:cNvSpPr/>
      </dsp:nvSpPr>
      <dsp:spPr>
        <a:xfrm rot="5400000">
          <a:off x="3809999" y="1388533"/>
          <a:ext cx="508000" cy="6096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 rot="-5400000">
        <a:off x="3881119" y="1439333"/>
        <a:ext cx="365760" cy="355600"/>
      </dsp:txXfrm>
    </dsp:sp>
    <dsp:sp modelId="{CCBF4397-D620-43D1-8354-A1DA2C937CC5}">
      <dsp:nvSpPr>
        <dsp:cNvPr id="0" name=""/>
        <dsp:cNvSpPr/>
      </dsp:nvSpPr>
      <dsp:spPr>
        <a:xfrm>
          <a:off x="119887" y="2032000"/>
          <a:ext cx="7888224" cy="1354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 err="1"/>
            <a:t>funcref</a:t>
          </a:r>
          <a:endParaRPr lang="en-US" sz="4300" kern="1200" dirty="0"/>
        </a:p>
      </dsp:txBody>
      <dsp:txXfrm>
        <a:off x="159564" y="2071677"/>
        <a:ext cx="7808870" cy="1275312"/>
      </dsp:txXfrm>
    </dsp:sp>
    <dsp:sp modelId="{E40EF95C-7357-4A57-B32D-0AC0B59DE69E}">
      <dsp:nvSpPr>
        <dsp:cNvPr id="0" name=""/>
        <dsp:cNvSpPr/>
      </dsp:nvSpPr>
      <dsp:spPr>
        <a:xfrm rot="5400000">
          <a:off x="3809999" y="3420533"/>
          <a:ext cx="508000" cy="6096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 rot="-5400000">
        <a:off x="3881119" y="3471333"/>
        <a:ext cx="365760" cy="355600"/>
      </dsp:txXfrm>
    </dsp:sp>
    <dsp:sp modelId="{DA61E994-C535-4E68-9C6D-0B633371B00D}">
      <dsp:nvSpPr>
        <dsp:cNvPr id="0" name=""/>
        <dsp:cNvSpPr/>
      </dsp:nvSpPr>
      <dsp:spPr>
        <a:xfrm>
          <a:off x="119887" y="4064000"/>
          <a:ext cx="7888224" cy="1354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 err="1"/>
            <a:t>call_indirect</a:t>
          </a:r>
          <a:r>
            <a:rPr lang="en-US" sz="4200" kern="1200" dirty="0"/>
            <a:t> ([i32] -&gt; [i32])</a:t>
          </a:r>
        </a:p>
      </dsp:txBody>
      <dsp:txXfrm>
        <a:off x="159564" y="4103677"/>
        <a:ext cx="7808870" cy="12753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BA599D-1AFB-4E5D-9C7A-129180A6A949}">
      <dsp:nvSpPr>
        <dsp:cNvPr id="0" name=""/>
        <dsp:cNvSpPr/>
      </dsp:nvSpPr>
      <dsp:spPr>
        <a:xfrm>
          <a:off x="119887" y="0"/>
          <a:ext cx="7888224" cy="1354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export abstract type $cap</a:t>
          </a:r>
          <a:br>
            <a:rPr lang="en-US" sz="2400" kern="1200" dirty="0"/>
          </a:br>
          <a:r>
            <a:rPr lang="en-US" sz="2400" kern="1200" dirty="0"/>
            <a:t>define $cap = i32</a:t>
          </a:r>
          <a:br>
            <a:rPr lang="en-US" sz="2400" kern="1200" dirty="0"/>
          </a:br>
          <a:r>
            <a:rPr lang="en-US" sz="2400" kern="1200" dirty="0"/>
            <a:t>export </a:t>
          </a:r>
          <a:r>
            <a:rPr lang="en-US" sz="2400" kern="1200" dirty="0" err="1"/>
            <a:t>func</a:t>
          </a:r>
          <a:r>
            <a:rPr lang="en-US" sz="2400" kern="1200" dirty="0"/>
            <a:t> $</a:t>
          </a:r>
          <a:r>
            <a:rPr lang="en-US" sz="2400" kern="1200" dirty="0" err="1"/>
            <a:t>use_capability</a:t>
          </a:r>
          <a:r>
            <a:rPr lang="en-US" sz="2400" kern="1200" dirty="0"/>
            <a:t> : [$cap] -&gt; [</a:t>
          </a:r>
          <a:r>
            <a:rPr lang="en-US" sz="2400" kern="1200" dirty="0" err="1"/>
            <a:t>externref</a:t>
          </a:r>
          <a:r>
            <a:rPr lang="en-US" sz="2400" kern="1200" dirty="0"/>
            <a:t>]</a:t>
          </a:r>
        </a:p>
      </dsp:txBody>
      <dsp:txXfrm>
        <a:off x="159564" y="39677"/>
        <a:ext cx="7808870" cy="1275312"/>
      </dsp:txXfrm>
    </dsp:sp>
    <dsp:sp modelId="{5A00FF4C-BD46-4320-994D-B942FAE11E52}">
      <dsp:nvSpPr>
        <dsp:cNvPr id="0" name=""/>
        <dsp:cNvSpPr/>
      </dsp:nvSpPr>
      <dsp:spPr>
        <a:xfrm rot="5400000">
          <a:off x="3809999" y="1388533"/>
          <a:ext cx="508000" cy="6096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3881119" y="1439333"/>
        <a:ext cx="365760" cy="355600"/>
      </dsp:txXfrm>
    </dsp:sp>
    <dsp:sp modelId="{CCBF4397-D620-43D1-8354-A1DA2C937CC5}">
      <dsp:nvSpPr>
        <dsp:cNvPr id="0" name=""/>
        <dsp:cNvSpPr/>
      </dsp:nvSpPr>
      <dsp:spPr>
        <a:xfrm>
          <a:off x="119887" y="2032000"/>
          <a:ext cx="7888224" cy="1354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funcref</a:t>
          </a:r>
          <a:endParaRPr lang="en-US" sz="2400" kern="1200" dirty="0"/>
        </a:p>
      </dsp:txBody>
      <dsp:txXfrm>
        <a:off x="159564" y="2071677"/>
        <a:ext cx="7808870" cy="1275312"/>
      </dsp:txXfrm>
    </dsp:sp>
    <dsp:sp modelId="{E40EF95C-7357-4A57-B32D-0AC0B59DE69E}">
      <dsp:nvSpPr>
        <dsp:cNvPr id="0" name=""/>
        <dsp:cNvSpPr/>
      </dsp:nvSpPr>
      <dsp:spPr>
        <a:xfrm rot="5400000">
          <a:off x="3809999" y="3420533"/>
          <a:ext cx="508000" cy="6096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3881119" y="3471333"/>
        <a:ext cx="365760" cy="355600"/>
      </dsp:txXfrm>
    </dsp:sp>
    <dsp:sp modelId="{DA61E994-C535-4E68-9C6D-0B633371B00D}">
      <dsp:nvSpPr>
        <dsp:cNvPr id="0" name=""/>
        <dsp:cNvSpPr/>
      </dsp:nvSpPr>
      <dsp:spPr>
        <a:xfrm>
          <a:off x="119887" y="4064000"/>
          <a:ext cx="7888224" cy="1354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call_indirect</a:t>
          </a:r>
          <a:r>
            <a:rPr lang="en-US" sz="2400" kern="1200" dirty="0"/>
            <a:t> ([i32] -&gt; [</a:t>
          </a:r>
          <a:r>
            <a:rPr lang="en-US" sz="2400" kern="1200" dirty="0" err="1"/>
            <a:t>externref</a:t>
          </a:r>
          <a:r>
            <a:rPr lang="en-US" sz="2400" kern="1200" dirty="0"/>
            <a:t>])</a:t>
          </a:r>
        </a:p>
      </dsp:txBody>
      <dsp:txXfrm>
        <a:off x="159564" y="4103677"/>
        <a:ext cx="7808870" cy="12753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BA599D-1AFB-4E5D-9C7A-129180A6A949}">
      <dsp:nvSpPr>
        <dsp:cNvPr id="0" name=""/>
        <dsp:cNvSpPr/>
      </dsp:nvSpPr>
      <dsp:spPr>
        <a:xfrm>
          <a:off x="119887" y="0"/>
          <a:ext cx="7888224" cy="1354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func</a:t>
          </a:r>
          <a:r>
            <a:rPr lang="en-US" sz="3600" kern="1200" dirty="0"/>
            <a:t> $foo : [(ref null $t)] -&gt; [i32]</a:t>
          </a:r>
        </a:p>
      </dsp:txBody>
      <dsp:txXfrm>
        <a:off x="159564" y="39677"/>
        <a:ext cx="7808870" cy="1275312"/>
      </dsp:txXfrm>
    </dsp:sp>
    <dsp:sp modelId="{5A00FF4C-BD46-4320-994D-B942FAE11E52}">
      <dsp:nvSpPr>
        <dsp:cNvPr id="0" name=""/>
        <dsp:cNvSpPr/>
      </dsp:nvSpPr>
      <dsp:spPr>
        <a:xfrm rot="5400000">
          <a:off x="3809999" y="1388533"/>
          <a:ext cx="508000" cy="6096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 rot="-5400000">
        <a:off x="3881119" y="1439333"/>
        <a:ext cx="365760" cy="355600"/>
      </dsp:txXfrm>
    </dsp:sp>
    <dsp:sp modelId="{CCBF4397-D620-43D1-8354-A1DA2C937CC5}">
      <dsp:nvSpPr>
        <dsp:cNvPr id="0" name=""/>
        <dsp:cNvSpPr/>
      </dsp:nvSpPr>
      <dsp:spPr>
        <a:xfrm>
          <a:off x="119887" y="2032000"/>
          <a:ext cx="7888224" cy="1354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funcref</a:t>
          </a:r>
          <a:endParaRPr lang="en-US" sz="3600" kern="1200" dirty="0"/>
        </a:p>
      </dsp:txBody>
      <dsp:txXfrm>
        <a:off x="159564" y="2071677"/>
        <a:ext cx="7808870" cy="1275312"/>
      </dsp:txXfrm>
    </dsp:sp>
    <dsp:sp modelId="{E40EF95C-7357-4A57-B32D-0AC0B59DE69E}">
      <dsp:nvSpPr>
        <dsp:cNvPr id="0" name=""/>
        <dsp:cNvSpPr/>
      </dsp:nvSpPr>
      <dsp:spPr>
        <a:xfrm rot="5400000">
          <a:off x="3809999" y="3420533"/>
          <a:ext cx="508000" cy="6096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 rot="-5400000">
        <a:off x="3881119" y="3471333"/>
        <a:ext cx="365760" cy="355600"/>
      </dsp:txXfrm>
    </dsp:sp>
    <dsp:sp modelId="{DA61E994-C535-4E68-9C6D-0B633371B00D}">
      <dsp:nvSpPr>
        <dsp:cNvPr id="0" name=""/>
        <dsp:cNvSpPr/>
      </dsp:nvSpPr>
      <dsp:spPr>
        <a:xfrm>
          <a:off x="119887" y="4064000"/>
          <a:ext cx="7888224" cy="1354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call_indirect</a:t>
          </a:r>
          <a:r>
            <a:rPr lang="en-US" sz="3600" kern="1200" dirty="0"/>
            <a:t> ([(ref $t)] -&gt; [i32])</a:t>
          </a:r>
        </a:p>
      </dsp:txBody>
      <dsp:txXfrm>
        <a:off x="159564" y="4103677"/>
        <a:ext cx="7808870" cy="12753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Dispatch Tags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Ross Tate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5B2778-3685-4A61-A253-16BFA0FCC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Switching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91B6BB-9321-4CD3-B358-2B8C60CCD3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dispatch_func</a:t>
            </a:r>
            <a:r>
              <a:rPr lang="en-US" dirty="0"/>
              <a:t> $</a:t>
            </a:r>
            <a:r>
              <a:rPr lang="en-US" dirty="0" err="1"/>
              <a:t>funcref</a:t>
            </a:r>
            <a:br>
              <a:rPr lang="en-US" dirty="0"/>
            </a:br>
            <a:r>
              <a:rPr lang="en-US" dirty="0"/>
              <a:t>    (</a:t>
            </a:r>
            <a:r>
              <a:rPr lang="en-US" dirty="0" err="1"/>
              <a:t>on_tag</a:t>
            </a:r>
            <a:r>
              <a:rPr lang="en-US" dirty="0"/>
              <a:t> $tag1 $func1)</a:t>
            </a:r>
            <a:br>
              <a:rPr lang="en-US" dirty="0"/>
            </a:br>
            <a:r>
              <a:rPr lang="en-US" dirty="0"/>
              <a:t>    (</a:t>
            </a:r>
            <a:r>
              <a:rPr lang="en-US" dirty="0" err="1"/>
              <a:t>on_tag</a:t>
            </a:r>
            <a:r>
              <a:rPr lang="en-US" dirty="0"/>
              <a:t> $tag2 $func2)</a:t>
            </a:r>
            <a:br>
              <a:rPr lang="en-US" dirty="0"/>
            </a:br>
            <a:r>
              <a:rPr lang="en-US" dirty="0"/>
              <a:t>    …</a:t>
            </a:r>
            <a:br>
              <a:rPr lang="en-US" dirty="0"/>
            </a:br>
            <a:r>
              <a:rPr lang="en-US" dirty="0"/>
              <a:t>    (trap)</a:t>
            </a:r>
            <a:br>
              <a:rPr lang="en-US" dirty="0"/>
            </a:br>
            <a:r>
              <a:rPr lang="en-US" dirty="0"/>
              <a:t>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67B26-18F9-4933-A054-7208616AD5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Defines a </a:t>
            </a:r>
            <a:r>
              <a:rPr lang="en-US" dirty="0" err="1"/>
              <a:t>funcref</a:t>
            </a:r>
            <a:endParaRPr lang="en-US" dirty="0"/>
          </a:p>
          <a:p>
            <a:r>
              <a:rPr lang="en-US" dirty="0" err="1"/>
              <a:t>Funcref</a:t>
            </a:r>
            <a:r>
              <a:rPr lang="en-US" dirty="0"/>
              <a:t> checks which tag it was indirectly called to</a:t>
            </a:r>
          </a:p>
          <a:p>
            <a:r>
              <a:rPr lang="en-US" dirty="0"/>
              <a:t>Calls a function with compatible signature</a:t>
            </a:r>
          </a:p>
          <a:p>
            <a:r>
              <a:rPr lang="en-US" dirty="0"/>
              <a:t>Traps if there is no match</a:t>
            </a:r>
          </a:p>
        </p:txBody>
      </p:sp>
    </p:spTree>
    <p:extLst>
      <p:ext uri="{BB962C8B-B14F-4D97-AF65-F5344CB8AC3E}">
        <p14:creationId xmlns:p14="http://schemas.microsoft.com/office/powerpoint/2010/main" val="210909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F815C-EA7B-4E4B-91CC-20098D2F9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D428D-4E6F-42E0-B20D-F38B54596C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Interface-Method Dispatch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0B5955-6E72-4208-8B31-5E00C3BA57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new tag for each interface method</a:t>
            </a:r>
          </a:p>
          <a:p>
            <a:r>
              <a:rPr lang="en-US" dirty="0"/>
              <a:t>V-Table Creation</a:t>
            </a:r>
          </a:p>
          <a:p>
            <a:pPr lvl="1"/>
            <a:r>
              <a:rPr lang="en-US" dirty="0"/>
              <a:t>have an interface </a:t>
            </a:r>
            <a:r>
              <a:rPr lang="en-US" dirty="0" err="1"/>
              <a:t>funcref</a:t>
            </a:r>
            <a:r>
              <a:rPr lang="en-US" dirty="0"/>
              <a:t> that switches on tag of each interface method implemented by class</a:t>
            </a:r>
          </a:p>
          <a:p>
            <a:r>
              <a:rPr lang="en-US" dirty="0"/>
              <a:t>Interface-Method Invocation</a:t>
            </a:r>
          </a:p>
          <a:p>
            <a:pPr lvl="1"/>
            <a:r>
              <a:rPr lang="en-US" dirty="0"/>
              <a:t>load interface </a:t>
            </a:r>
            <a:r>
              <a:rPr lang="en-US" dirty="0" err="1"/>
              <a:t>funcref</a:t>
            </a:r>
            <a:r>
              <a:rPr lang="en-US" dirty="0"/>
              <a:t> from v-table</a:t>
            </a:r>
          </a:p>
          <a:p>
            <a:pPr lvl="1"/>
            <a:r>
              <a:rPr lang="en-US" dirty="0"/>
              <a:t>indirect call with interface method’s tag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88B49B-E744-4347-98CD-943A4F363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Closure Dispatch in Functional </a:t>
            </a:r>
            <a:r>
              <a:rPr lang="en-US" dirty="0" err="1"/>
              <a:t>Langs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B306501-B4B3-498A-B0F9-9F7DCC718ED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new tag for each arity</a:t>
            </a:r>
          </a:p>
          <a:p>
            <a:r>
              <a:rPr lang="en-US" dirty="0"/>
              <a:t>Closure creation</a:t>
            </a:r>
          </a:p>
          <a:p>
            <a:pPr lvl="1"/>
            <a:r>
              <a:rPr lang="en-US" dirty="0"/>
              <a:t>have a </a:t>
            </a:r>
            <a:r>
              <a:rPr lang="en-US" dirty="0" err="1"/>
              <a:t>funcref</a:t>
            </a:r>
            <a:r>
              <a:rPr lang="en-US" dirty="0"/>
              <a:t> that switches on tag specifying the number of </a:t>
            </a:r>
            <a:r>
              <a:rPr lang="en-US" dirty="0" err="1"/>
              <a:t>args</a:t>
            </a:r>
            <a:r>
              <a:rPr lang="en-US" dirty="0"/>
              <a:t> supplied</a:t>
            </a:r>
          </a:p>
          <a:p>
            <a:r>
              <a:rPr lang="en-US" dirty="0"/>
              <a:t>Closure application</a:t>
            </a:r>
          </a:p>
          <a:p>
            <a:pPr lvl="1"/>
            <a:r>
              <a:rPr lang="en-US" dirty="0"/>
              <a:t>indirect call the closure </a:t>
            </a:r>
            <a:r>
              <a:rPr lang="en-US" dirty="0" err="1"/>
              <a:t>funcref</a:t>
            </a:r>
            <a:r>
              <a:rPr lang="en-US" dirty="0"/>
              <a:t> with tag specifying the number of </a:t>
            </a:r>
            <a:r>
              <a:rPr lang="en-US" dirty="0" err="1"/>
              <a:t>args</a:t>
            </a:r>
            <a:r>
              <a:rPr lang="en-US" dirty="0"/>
              <a:t> supplied</a:t>
            </a:r>
          </a:p>
        </p:txBody>
      </p:sp>
    </p:spTree>
    <p:extLst>
      <p:ext uri="{BB962C8B-B14F-4D97-AF65-F5344CB8AC3E}">
        <p14:creationId xmlns:p14="http://schemas.microsoft.com/office/powerpoint/2010/main" val="184389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65CB2D-04AB-4F57-A54D-96538FF9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117D0B-39FB-4BF7-B027-712C922D6A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60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F450070-8569-434A-8719-EC28941AB3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684708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8285AFCA-A9A9-4058-8E58-4F9087CCB51F}"/>
              </a:ext>
            </a:extLst>
          </p:cNvPr>
          <p:cNvSpPr/>
          <p:nvPr/>
        </p:nvSpPr>
        <p:spPr>
          <a:xfrm>
            <a:off x="466344" y="4169664"/>
            <a:ext cx="2057400" cy="1152144"/>
          </a:xfrm>
          <a:prstGeom prst="wedgeRoundRectCallout">
            <a:avLst>
              <a:gd name="adj1" fmla="val 54577"/>
              <a:gd name="adj2" fmla="val 27448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be called by any </a:t>
            </a:r>
            <a:r>
              <a:rPr lang="en-US" dirty="0" err="1"/>
              <a:t>call_indirect</a:t>
            </a:r>
            <a:r>
              <a:rPr lang="en-US" dirty="0"/>
              <a:t> in the module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021A93D2-4B7C-4A88-BE36-CD71C2D2B96B}"/>
              </a:ext>
            </a:extLst>
          </p:cNvPr>
          <p:cNvSpPr/>
          <p:nvPr/>
        </p:nvSpPr>
        <p:spPr>
          <a:xfrm>
            <a:off x="9668256" y="5209032"/>
            <a:ext cx="2057400" cy="1152144"/>
          </a:xfrm>
          <a:prstGeom prst="wedgeRoundRectCallout">
            <a:avLst>
              <a:gd name="adj1" fmla="val -55201"/>
              <a:gd name="adj2" fmla="val -21758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and any </a:t>
            </a:r>
            <a:r>
              <a:rPr lang="en-US" dirty="0" err="1"/>
              <a:t>call_indirect</a:t>
            </a:r>
            <a:r>
              <a:rPr lang="en-US" dirty="0"/>
              <a:t> in </a:t>
            </a:r>
            <a:r>
              <a:rPr lang="en-US" b="1" i="1" dirty="0"/>
              <a:t>any</a:t>
            </a:r>
            <a:r>
              <a:rPr lang="en-US" dirty="0"/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248255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F450070-8569-434A-8719-EC28941AB3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449735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8285AFCA-A9A9-4058-8E58-4F9087CCB51F}"/>
              </a:ext>
            </a:extLst>
          </p:cNvPr>
          <p:cNvSpPr/>
          <p:nvPr/>
        </p:nvSpPr>
        <p:spPr>
          <a:xfrm>
            <a:off x="466344" y="4169664"/>
            <a:ext cx="2057400" cy="1152144"/>
          </a:xfrm>
          <a:prstGeom prst="wedgeRoundRectCallout">
            <a:avLst>
              <a:gd name="adj1" fmla="val 54577"/>
              <a:gd name="adj2" fmla="val 27448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succeeds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F60193A2-6AF0-4D45-A5E8-16244D5D180B}"/>
              </a:ext>
            </a:extLst>
          </p:cNvPr>
          <p:cNvSpPr/>
          <p:nvPr/>
        </p:nvSpPr>
        <p:spPr>
          <a:xfrm>
            <a:off x="9668256" y="5209032"/>
            <a:ext cx="2057400" cy="1152144"/>
          </a:xfrm>
          <a:prstGeom prst="wedgeRoundRectCallout">
            <a:avLst>
              <a:gd name="adj1" fmla="val -55201"/>
              <a:gd name="adj2" fmla="val -21758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effectively forges a capability</a:t>
            </a:r>
          </a:p>
        </p:txBody>
      </p:sp>
    </p:spTree>
    <p:extLst>
      <p:ext uri="{BB962C8B-B14F-4D97-AF65-F5344CB8AC3E}">
        <p14:creationId xmlns:p14="http://schemas.microsoft.com/office/powerpoint/2010/main" val="139105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F450070-8569-434A-8719-EC28941AB3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790496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8285AFCA-A9A9-4058-8E58-4F9087CCB51F}"/>
              </a:ext>
            </a:extLst>
          </p:cNvPr>
          <p:cNvSpPr/>
          <p:nvPr/>
        </p:nvSpPr>
        <p:spPr>
          <a:xfrm>
            <a:off x="466344" y="4169664"/>
            <a:ext cx="2057400" cy="1152144"/>
          </a:xfrm>
          <a:prstGeom prst="wedgeRoundRectCallout">
            <a:avLst>
              <a:gd name="adj1" fmla="val 54577"/>
              <a:gd name="adj2" fmla="val 27448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fails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5FCC4386-7C0E-4721-9245-7F4BBE49CA8A}"/>
              </a:ext>
            </a:extLst>
          </p:cNvPr>
          <p:cNvSpPr/>
          <p:nvPr/>
        </p:nvSpPr>
        <p:spPr>
          <a:xfrm>
            <a:off x="9668256" y="5209032"/>
            <a:ext cx="2057400" cy="1152144"/>
          </a:xfrm>
          <a:prstGeom prst="wedgeRoundRectCallout">
            <a:avLst>
              <a:gd name="adj1" fmla="val -55201"/>
              <a:gd name="adj2" fmla="val -21758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 not respect subtyping</a:t>
            </a:r>
          </a:p>
        </p:txBody>
      </p:sp>
    </p:spTree>
    <p:extLst>
      <p:ext uri="{BB962C8B-B14F-4D97-AF65-F5344CB8AC3E}">
        <p14:creationId xmlns:p14="http://schemas.microsoft.com/office/powerpoint/2010/main" val="59857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CE6EB-ABE9-4C39-85F4-6A7E5BA74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7DD88-4B81-4F05-8D89-170C29F29E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84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17AA55-2016-4C41-AE42-9BD3CC4B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Dispach</a:t>
            </a:r>
            <a:r>
              <a:rPr lang="en-US" dirty="0"/>
              <a:t> Tags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F5396-D300-48D8-8C2D-811A43AB59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Old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C9230A-6A78-4B8A-9370-53C159637E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call_indirect</a:t>
            </a:r>
            <a:r>
              <a:rPr lang="en-US" dirty="0"/>
              <a:t> $type (ignoring tables)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3F01E3-B8D3-4B25-B40F-A6CCB41897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New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3EBFE5E-95D4-4BBA-978C-865DF5901D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343153"/>
          </a:xfrm>
        </p:spPr>
        <p:txBody>
          <a:bodyPr>
            <a:normAutofit/>
          </a:bodyPr>
          <a:lstStyle/>
          <a:p>
            <a:r>
              <a:rPr lang="en-US" dirty="0" err="1"/>
              <a:t>call_indirect</a:t>
            </a:r>
            <a:r>
              <a:rPr lang="en-US" dirty="0"/>
              <a:t> $tag (ignoring tables)</a:t>
            </a:r>
          </a:p>
          <a:p>
            <a:r>
              <a:rPr lang="en-US" dirty="0"/>
              <a:t>canonical $tag for each $type</a:t>
            </a:r>
          </a:p>
          <a:p>
            <a:pPr lvl="1"/>
            <a:r>
              <a:rPr lang="en-US" dirty="0"/>
              <a:t>backwards compatibility</a:t>
            </a:r>
          </a:p>
          <a:p>
            <a:pPr lvl="1"/>
            <a:r>
              <a:rPr lang="en-US" dirty="0"/>
              <a:t>$type cannot mention imports/exports</a:t>
            </a:r>
          </a:p>
          <a:p>
            <a:r>
              <a:rPr lang="en-US" dirty="0"/>
              <a:t>declare new tags in event section</a:t>
            </a:r>
          </a:p>
          <a:p>
            <a:pPr lvl="1"/>
            <a:r>
              <a:rPr lang="en-US" dirty="0" err="1"/>
              <a:t>dispatch_tag</a:t>
            </a:r>
            <a:r>
              <a:rPr lang="en-US" dirty="0"/>
              <a:t> $tag : [i32 i32] -&gt; [i64]</a:t>
            </a:r>
          </a:p>
          <a:p>
            <a:r>
              <a:rPr lang="en-US" dirty="0"/>
              <a:t>tags can be imported and exported</a:t>
            </a:r>
          </a:p>
          <a:p>
            <a:pPr lvl="1"/>
            <a:r>
              <a:rPr lang="en-US" dirty="0"/>
              <a:t>supports </a:t>
            </a:r>
            <a:r>
              <a:rPr lang="en-US" i="1" dirty="0"/>
              <a:t>intended</a:t>
            </a:r>
            <a:r>
              <a:rPr lang="en-US" dirty="0"/>
              <a:t> cross-module calls</a:t>
            </a:r>
          </a:p>
          <a:p>
            <a:pPr lvl="1"/>
            <a:r>
              <a:rPr lang="en-US" dirty="0"/>
              <a:t>respects abstract types</a:t>
            </a:r>
          </a:p>
        </p:txBody>
      </p:sp>
    </p:spTree>
    <p:extLst>
      <p:ext uri="{BB962C8B-B14F-4D97-AF65-F5344CB8AC3E}">
        <p14:creationId xmlns:p14="http://schemas.microsoft.com/office/powerpoint/2010/main" val="294528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CA6DC-007B-4616-968F-6B9D943C0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Associating Tags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08A54-2FE6-4488-9B87-A512626B51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Old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BD2079-5515-481F-ACBC-E4C2EBBB9F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func</a:t>
            </a:r>
            <a:r>
              <a:rPr lang="en-US" dirty="0"/>
              <a:t> $foo (param i32) (result i32)</a:t>
            </a:r>
          </a:p>
          <a:p>
            <a:pPr lvl="1"/>
            <a:r>
              <a:rPr lang="en-US" dirty="0"/>
              <a:t>automatically associates canonical tag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30530-2B0D-49B4-BF98-B36C226E1C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E4EB7-862E-41AF-9013-755ADDFE4F8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/>
              <a:t>func</a:t>
            </a:r>
            <a:r>
              <a:rPr lang="en-US" dirty="0"/>
              <a:t> $foo (…) (tag $tag1 $tag2 …)</a:t>
            </a:r>
          </a:p>
          <a:p>
            <a:pPr lvl="1"/>
            <a:r>
              <a:rPr lang="en-US" dirty="0"/>
              <a:t>explicitly specifies associated tags</a:t>
            </a:r>
          </a:p>
          <a:p>
            <a:pPr lvl="2"/>
            <a:r>
              <a:rPr lang="en-US" dirty="0"/>
              <a:t>if no associated tags are exported then function cannot be indirectly called by other modules</a:t>
            </a:r>
          </a:p>
          <a:p>
            <a:pPr lvl="1"/>
            <a:r>
              <a:rPr lang="en-US" dirty="0"/>
              <a:t>tag list can be empty</a:t>
            </a:r>
          </a:p>
          <a:p>
            <a:pPr lvl="2"/>
            <a:r>
              <a:rPr lang="en-US" dirty="0"/>
              <a:t>ensures no indirect calls</a:t>
            </a:r>
          </a:p>
          <a:p>
            <a:pPr lvl="1"/>
            <a:r>
              <a:rPr lang="en-US" dirty="0"/>
              <a:t>tag types must be </a:t>
            </a:r>
            <a:r>
              <a:rPr lang="en-US" i="1" dirty="0"/>
              <a:t>compatible</a:t>
            </a:r>
            <a:r>
              <a:rPr lang="en-US" dirty="0"/>
              <a:t> with sig</a:t>
            </a:r>
          </a:p>
          <a:p>
            <a:pPr lvl="2"/>
            <a:r>
              <a:rPr lang="en-US" dirty="0"/>
              <a:t>but do not have to be identical to sig</a:t>
            </a:r>
          </a:p>
          <a:p>
            <a:pPr lvl="2"/>
            <a:r>
              <a:rPr lang="en-US" dirty="0"/>
              <a:t>supports subtyping</a:t>
            </a:r>
          </a:p>
        </p:txBody>
      </p:sp>
    </p:spTree>
    <p:extLst>
      <p:ext uri="{BB962C8B-B14F-4D97-AF65-F5344CB8AC3E}">
        <p14:creationId xmlns:p14="http://schemas.microsoft.com/office/powerpoint/2010/main" val="260089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31E6B42-551A-40F9-896D-B74FD3273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8348B4A-D7C2-4AE5-8DAC-C102DE1377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526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4487CEA-7875-4327-875F-CA3B32E800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745B92C-4D89-4324-B52D-E1F5F627B7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228C0C-F774-4270-99CB-314B07EBFBE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{81C3F5D0-047B-46C1-BF7F-7665B1151D2C}tf78438558_wac</Template>
  <TotalTime>0</TotalTime>
  <Words>414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Garamond</vt:lpstr>
      <vt:lpstr>SavonVTI</vt:lpstr>
      <vt:lpstr>Dispatch Tags</vt:lpstr>
      <vt:lpstr>Problem</vt:lpstr>
      <vt:lpstr>PowerPoint Presentation</vt:lpstr>
      <vt:lpstr>PowerPoint Presentation</vt:lpstr>
      <vt:lpstr>PowerPoint Presentation</vt:lpstr>
      <vt:lpstr>Proposal</vt:lpstr>
      <vt:lpstr>Dispach Tags</vt:lpstr>
      <vt:lpstr>Associating Tags</vt:lpstr>
      <vt:lpstr>Extension</vt:lpstr>
      <vt:lpstr>Tag Switching</vt:lpstr>
      <vt:lpstr>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2020-07-06T19:22:36Z</dcterms:created>
  <dcterms:modified xsi:type="dcterms:W3CDTF">2020-07-21T15:58:40Z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