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  <p:sldId id="263" r:id="rId9"/>
    <p:sldId id="264" r:id="rId10"/>
    <p:sldId id="267" r:id="rId11"/>
    <p:sldId id="265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0" d="100"/>
          <a:sy n="60" d="100"/>
        </p:scale>
        <p:origin x="147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7:08:20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18 523 1840 0 0,'0'17'3520'0'0,"-1"-14"-2790"0"0,-1 0 1 0 0,1 0-1 0 0,0 0 1 0 0,-1 0-1 0 0,-9 17 7553 0 0,17-25-8181 0 0,2-2 46 0 0,1 0 0 0 0,-1-1 0 0 0,-1 0 0 0 0,0-1-1 0 0,11-15 1 0 0,-5 6-142 0 0,15-24 40 0 0,36-70-1 0 0,-10 15-19 0 0,-36 67-26 0 0,40-61 0 0 0,-42 67 4 0 0,43-55 62 0 0,-59 78-54 0 0,1 0 1 0 0,-1 0 0 0 0,1 0-1 0 0,0 0 1 0 0,0 0-1 0 0,-1 1 1 0 0,1-1-1 0 0,0 0 1 0 0,0 0 0 0 0,0 1-1 0 0,0-1 1 0 0,0 0-1 0 0,0 1 1 0 0,0-1 0 0 0,0 1-1 0 0,0 0 1 0 0,0-1-1 0 0,0 1 1 0 0,0 0 0 0 0,1-1-1 0 0,-1 1 1 0 0,0 0-1 0 0,0 0 1 0 0,0 0-1 0 0,0 0 1 0 0,0 0 0 0 0,3 1-1 0 0,-3 0 30 0 0,1 0 0 0 0,-1 0 0 0 0,1 0 0 0 0,-1 0 0 0 0,0 1 0 0 0,1-1 0 0 0,-1 0 0 0 0,0 1 0 0 0,0-1 0 0 0,0 1 0 0 0,0-1 0 0 0,0 1 0 0 0,0 0 0 0 0,-1-1 0 0 0,1 1 0 0 0,0 2 0 0 0,3 8 150 0 0,-1 0 0 0 0,0 0 0 0 0,-1 0-1 0 0,0 15 1 0 0,0 53 554 0 0,-2-56-523 0 0,-4 173 769 0 0,3-159-778 0 0,1 1-1 0 0,8 46 0 0 0,-7-79-171 0 0,1 1 0 0 0,-1-1 0 0 0,1 1 0 0 0,1-1-1 0 0,-1 0 1 0 0,1 0 0 0 0,5 8 0 0 0,-7-12-30 0 0,-1 0 0 0 0,1-1 1 0 0,0 0-1 0 0,0 1 0 0 0,0-1 0 0 0,1 0 1 0 0,-1 1-1 0 0,0-1 0 0 0,0 0 1 0 0,1 0-1 0 0,-1 0 0 0 0,0 0 0 0 0,1 0 1 0 0,-1 0-1 0 0,1 0 0 0 0,-1-1 1 0 0,1 1-1 0 0,0 0 0 0 0,-1-1 0 0 0,1 0 1 0 0,0 1-1 0 0,-1-1 0 0 0,1 0 1 0 0,0 0-1 0 0,0 0 0 0 0,-1 0 0 0 0,1 0 1 0 0,0 0-1 0 0,-1 0 0 0 0,1-1 0 0 0,0 1 1 0 0,-1 0-1 0 0,3-2 0 0 0,6-3 31 0 0,-1 0 1 0 0,0 0-1 0 0,-1-1 0 0 0,1 0 0 0 0,-1-1 0 0 0,8-9 0 0 0,42-50 8 0 0,-32 33-14 0 0,17-22-63 0 0,44-75 1 0 0,-78 115-10 0 0,2-2-111 0 0,0 1 1 0 0,1 0-1 0 0,0 1 0 0 0,29-27 0 0 0,-39 41 139 0 0,-1 0 1 0 0,1 0-1 0 0,-1 0 1 0 0,1 0 0 0 0,0 0-1 0 0,-1 0 1 0 0,1 1-1 0 0,0-1 1 0 0,0 0-1 0 0,0 1 1 0 0,-1 0-1 0 0,1-1 1 0 0,0 1-1 0 0,3 0 1 0 0,-5 0 4 0 0,0 0 1 0 0,1 0-1 0 0,-1 0 1 0 0,0 0 0 0 0,0 0-1 0 0,0 0 1 0 0,1 0-1 0 0,-1 0 1 0 0,0 0-1 0 0,0 0 1 0 0,0 0 0 0 0,1 0-1 0 0,-1 1 1 0 0,0-1-1 0 0,0 0 1 0 0,0 0-1 0 0,0 0 1 0 0,1 0 0 0 0,-1 0-1 0 0,0 0 1 0 0,0 0-1 0 0,0 1 1 0 0,0-1 0 0 0,1 0-1 0 0,-1 0 1 0 0,0 0-1 0 0,0 0 1 0 0,0 1-1 0 0,0-1 1 0 0,3 4 1 0 0,0 1 0 0 0,0 0 0 0 0,0 0 0 0 0,-1 0 0 0 0,0 0 0 0 0,0 0 0 0 0,0 0 0 0 0,-1 0 0 0 0,1 9 0 0 0,1 8 50 0 0,0 24 1 0 0,-2-20 11 0 0,1 22 85 0 0,-1-15 15 0 0,1 1 0 0 0,2-1-1 0 0,13 55 1 0 0,-16-84-156 0 0,0 0 0 0 0,0 0-1 0 0,1 0 1 0 0,0-1-1 0 0,-1 1 1 0 0,2 0 0 0 0,-1-1-1 0 0,0 0 1 0 0,0 1 0 0 0,1-1-1 0 0,0 0 1 0 0,0 0-1 0 0,0 0 1 0 0,0-1 0 0 0,4 3-1 0 0,-4-3-1 0 0,1 0-1 0 0,0-1 0 0 0,-1 0 1 0 0,1 1-1 0 0,0-1 1 0 0,0-1-1 0 0,0 1 0 0 0,0-1 1 0 0,-1 1-1 0 0,1-1 0 0 0,0 0 1 0 0,0 0-1 0 0,0-1 1 0 0,0 1-1 0 0,7-3 0 0 0,-2 0-10 0 0,-1 1-1 0 0,0-2 1 0 0,0 1-1 0 0,0-1 1 0 0,-1 0-1 0 0,1-1 1 0 0,11-9-1 0 0,-4 1-22 0 0,0-1-1 0 0,16-18 0 0 0,55-76-138 0 0,10-12 200 0 0,-69 88-60 0 0,-22 25-47 0 0,-1 1-1 0 0,1 0 0 0 0,0 0 0 0 0,1 1 0 0 0,-1 0 0 0 0,1 0 0 0 0,0 0 0 0 0,1 0 1 0 0,-1 1-1 0 0,1 0 0 0 0,11-5 0 0 0,-17 8 79 0 0,1 1 0 0 0,-1 0-1 0 0,1-1 1 0 0,-1 1 0 0 0,1 0 0 0 0,0-1 0 0 0,-1 1-1 0 0,1 0 1 0 0,-1 0 0 0 0,1 1 0 0 0,-1-1-1 0 0,1 0 1 0 0,-1 0 0 0 0,1 1 0 0 0,-1-1 0 0 0,1 1-1 0 0,-1-1 1 0 0,1 1 0 0 0,-1-1 0 0 0,0 1 0 0 0,1 0-1 0 0,-1 0 1 0 0,0 0 0 0 0,0 0 0 0 0,3 2 0 0 0,0 2 30 0 0,0 0 1 0 0,0 1 0 0 0,0 0 0 0 0,5 10 0 0 0,-2-5 15 0 0,33 72 289 0 0,-36-75-285 0 0,1 0 1 0 0,0-1-1 0 0,1 0 1 0 0,0 0-1 0 0,0 0 1 0 0,0-1-1 0 0,14 11 1 0 0,-17-15-49 0 0,1 0 0 0 0,-1 0 1 0 0,1-1-1 0 0,-1 1 0 0 0,1-1 0 0 0,-1 0 1 0 0,1 0-1 0 0,0 0 0 0 0,0 0 0 0 0,0-1 1 0 0,0 1-1 0 0,-1-1 0 0 0,1 0 0 0 0,0 0 1 0 0,0 0-1 0 0,0-1 0 0 0,0 0 0 0 0,0 1 1 0 0,-1-1-1 0 0,7-3 0 0 0,8-4-15 0 0,-1 0 1 0 0,0-2-1 0 0,0 0 0 0 0,-1-1 0 0 0,18-15 1 0 0,-16 12-50 0 0,0 0 1 0 0,1 1-1 0 0,24-11 1 0 0,-34 20 18 0 0,1-1 0 0 0,-1 2 0 0 0,1-1 0 0 0,0 2 1 0 0,0-1-1 0 0,15-1 0 0 0,-22 4 6 0 0,1 0-1 0 0,-1 0 1 0 0,1 0-1 0 0,-1 0 1 0 0,1 1-1 0 0,0 0 1 0 0,-1 0-1 0 0,0 0 1 0 0,1 0-1 0 0,-1 0 1 0 0,0 0-1 0 0,1 1 1 0 0,-1 0-1 0 0,0 0 1 0 0,0 0-1 0 0,0 0 1 0 0,-1 0-1 0 0,1 0 0 0 0,0 1 1 0 0,-1-1-1 0 0,5 6 1 0 0,-3-2-303 0 0,0 1 0 0 0,-1-1 0 0 0,1 0 0 0 0,-1 1 1 0 0,0 0-1 0 0,2 9 0 0 0,3 12-1056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05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723 68 2760 0 0,'0'-2'2703'0'0,"3"-63"10169"0"0,-5 73-12297 0 0,-6 7-422 0 0,5-10-130 0 0,0-1-1 0 0,0 1 1 0 0,1 0-1 0 0,-3 9 0 0 0,-1 4 14 0 0,-1 1-1 0 0,-18 33 1 0 0,-3 9-7 0 0,8-14 3 0 0,-32 56 0 0 0,23-57-7 0 0,-2-1 0 0 0,-56 64-1 0 0,53-68-34 0 0,2-3 10 0 0,-1-1 0 0 0,-58 48 0 0 0,85-80-3 0 0,0 0-1 0 0,-1 0 0 0 0,1-1 1 0 0,-1 0-1 0 0,0-1 0 0 0,0 0 1 0 0,-13 5-1 0 0,17-8-17 0 0,0 1-1 0 0,1 0 1 0 0,-1-1 0 0 0,0 0 0 0 0,0 0 0 0 0,0 0-1 0 0,0 0 1 0 0,1 0 0 0 0,-1 0 0 0 0,0-1-1 0 0,0 0 1 0 0,0 1 0 0 0,1-1 0 0 0,-1 0 0 0 0,0 0-1 0 0,1 0 1 0 0,-1-1 0 0 0,1 1 0 0 0,-1-1 0 0 0,1 1-1 0 0,0-1 1 0 0,-1 0 0 0 0,1 0 0 0 0,-2-2-1 0 0,-2-4-26 0 0,0-1 0 0 0,0 1-1 0 0,1-1 1 0 0,0 0-1 0 0,1 0 1 0 0,0-1-1 0 0,0 1 1 0 0,-4-19-1 0 0,4 13-144 0 0,-1 1 0 0 0,-1 0 0 0 0,-6-14 0 0 0,4 17 42 0 0,5 20 190 0 0,1 2-125 0 0,1-5 251 0 0,0 1-1 0 0,1-1 1 0 0,0 1 0 0 0,0 7-1 0 0,1 18 327 0 0,-2 54 173 0 0,2-41-429 0 0,-1-36-149 0 0,1 1 1 0 0,0-1-1 0 0,0 0 0 0 0,1 0 1 0 0,0 0-1 0 0,1 0 0 0 0,0-1 1 0 0,0 1-1 0 0,1-1 0 0 0,8 14 1 0 0,-10-18-52 0 0,1 0 1 0 0,0 0-1 0 0,0 0 0 0 0,0-1 1 0 0,0 1-1 0 0,1-1 1 0 0,-1 1-1 0 0,1-1 1 0 0,0-1-1 0 0,0 1 1 0 0,0 0-1 0 0,1-1 0 0 0,-1 0 1 0 0,0 0-1 0 0,1 0 1 0 0,0-1-1 0 0,-1 1 1 0 0,1-1-1 0 0,0 0 0 0 0,0 0 1 0 0,8 0-1 0 0,0-2 94 0 0,1 0 0 0 0,0-1-1 0 0,-1-1 1 0 0,1 0 0 0 0,-1-1-1 0 0,14-5 1 0 0,7-6 372 0 0,36-19 0 0 0,183-123-1945 0 0,-205 126 737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05.9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98 80 1376 0 0,'4'-5'217'0'0,"-1"0"-1"0"0,0 0 1 0 0,0 0 0 0 0,0 0 0 0 0,0 0-1 0 0,-1 0 1 0 0,0-1 0 0 0,11-32 10709 0 0,-13 41-10013 0 0,-2 38 212 0 0,-3 0 0 0 0,-15 68 0 0 0,3-22-762 0 0,-16 66-51 0 0,-1 16-248 0 0,27-128-119 0 0,-8 72 140 0 0,15-98-277 0 0,0-1 0 0 0,1 1-1 0 0,0 0 1 0 0,1 0 0 0 0,7 25-1 0 0,-6-29-1556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06.3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151 0 12496 0 0,'0'0'572'0'0,"-1"2"-11"0"0,0 0-539 0 0,1 0 0 0 0,-1 1 0 0 0,0-1 0 0 0,1 1 1 0 0,-1-1-1 0 0,1 1 0 0 0,0-1 0 0 0,-1 1 0 0 0,2 4 0 0 0,-2 10-24 0 0,-38 165 3781 0 0,32-151-3268 0 0,-18 68 216 0 0,-31 156 79 0 0,50-217-727 0 0,1-6-328 0 0,-2 56 1 0 0,7-41-539 0 0,0-2-48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06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99 8288 0 0,'0'0'381'0'0,"2"0"-6"0"0,57-9 37 0 0,-39 6 948 0 0,-1-1 0 0 0,-1 0 0 0 0,1-1 0 0 0,-1-1 0 0 0,22-11-1 0 0,-32 14-1167 0 0,0 1 0 0 0,15-4-1 0 0,8-3 28 0 0,-9 2-188 0 0,-1 1 0 0 0,1 0 0 0 0,0 2 0 0 0,1 0 0 0 0,39 0 0 0 0,-49 5-857 0 0,0 0 0 0 0,24 6-1 0 0,-24-4-2212 0 0,5 1-2582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07.0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201 1205 5064 0 0,'0'-78'7510'0'0,"-1"78"-7254"0"0,0-1-45 0 0,0 1-1 0 0,0 0 0 0 0,0-1 1 0 0,0 1-1 0 0,0 0 0 0 0,0 0 1 0 0,0 0-1 0 0,0 0 0 0 0,0 0 1 0 0,0 0-1 0 0,0 1 0 0 0,-1-1 1 0 0,-2 1-110 0 0,1 0 1 0 0,0 0-1 0 0,-1 1 1 0 0,1-1-1 0 0,0 1 1 0 0,-5 3-1 0 0,-3 5-28 0 0,1 0-1 0 0,0 0 0 0 0,1 1 0 0 0,-8 13 0 0 0,-8 8-26 0 0,10-13 3 0 0,1 0 1 0 0,1 0-1 0 0,-14 29 0 0 0,26-46-34 0 0,0 0-1 0 0,0 1 1 0 0,0-1-1 0 0,1 0 0 0 0,-1 0 1 0 0,1 0-1 0 0,-1 1 1 0 0,1-1-1 0 0,0 3 0 0 0,0-5-12 0 0,0 0-1 0 0,0 1 1 0 0,0-1-1 0 0,0 0 1 0 0,0 0-1 0 0,0 0 0 0 0,0 0 1 0 0,0 1-1 0 0,0-1 1 0 0,0 0-1 0 0,0 0 1 0 0,0 0-1 0 0,0 0 0 0 0,0 1 1 0 0,0-1-1 0 0,0 0 1 0 0,0 0-1 0 0,0 0 1 0 0,0 0-1 0 0,0 1 0 0 0,0-1 1 0 0,0 0-1 0 0,0 0 1 0 0,0 0-1 0 0,0 0 1 0 0,1 0-1 0 0,-1 0 0 0 0,0 1 1 0 0,0-1-1 0 0,0 0 1 0 0,0 0-1 0 0,0 0 1 0 0,0 0-1 0 0,1 0 0 0 0,-1 0 1 0 0,0 0-1 0 0,0 0 1 0 0,0 0-1 0 0,0 1 1 0 0,1-1-1 0 0,-1 0 0 0 0,4-2 1 0 0,0 1-1 0 0,0 0 0 0 0,0-1 1 0 0,0 0-1 0 0,0 0 0 0 0,-1 0 0 0 0,1 0 1 0 0,4-4-1 0 0,3-2-1 0 0,3-1 4 0 0,1 1-1 0 0,-1 1 0 0 0,26-9 1 0 0,-28 14 65 0 0,-10 3-54 0 0,0-1-1 0 0,0 1 0 0 0,-1 0 1 0 0,1 0-1 0 0,0 1 1 0 0,-1-1-1 0 0,1 0 1 0 0,-1 0-1 0 0,1 1 0 0 0,-1-1 1 0 0,1 1-1 0 0,-1-1 1 0 0,0 1-1 0 0,1 2 0 0 0,2 1 130 0 0,-1 1 0 0 0,-1-1-1 0 0,5 10 1 0 0,5 24 453 0 0,-8-22-514 0 0,1-1-1 0 0,1 0 1 0 0,0 0 0 0 0,1 0-1 0 0,14 22 1 0 0,-20-37-203 0 0,1 0 0 0 0,-1 1 0 0 0,0-1 0 0 0,0 0 0 0 0,1 0 0 0 0,-1 0 0 0 0,1 1 0 0 0,-1-2 0 0 0,1 1 0 0 0,-1 0 0 0 0,1 0 0 0 0,-1 0 0 0 0,1-1 0 0 0,0 1 0 0 0,-1-1 0 0 0,1 1 0 0 0,0-1 0 0 0,0 0 0 0 0,-1 0 0 0 0,1 1 0 0 0,0-1 0 0 0,0-1 0 0 0,-1 1 0 0 0,1 0 0 0 0,0 0 0 0 0,3-1 0 0 0,12-6-1558 0 0</inkml:trace>
  <inkml:trace contextRef="#ctx0" brushRef="#br0" timeOffset="1">917 0 7832 0 0,'-2'17'278'0'0,"0"0"0"0"0,-1 0 1 0 0,0 0-1 0 0,-10 25 0 0 0,4-11 993 0 0,-45 151 4932 0 0,-7 0-3680 0 0,-68 236-1621 0 0,111-338-1721 0 0,-13 144-1 0 0,27-179-1144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07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253 6 13272 0 0,'0'0'37'0'0,"0"-1"1"0"0,-1 1-1 0 0,1 0 1 0 0,0-1 0 0 0,0 1-1 0 0,-1 0 1 0 0,1-1 0 0 0,0 1-1 0 0,-1 0 1 0 0,1-1-1 0 0,-1 1 1 0 0,1 0 0 0 0,0 0-1 0 0,-1-1 1 0 0,1 1-1 0 0,-1 0 1 0 0,1 0 0 0 0,-1 0-1 0 0,1 0 1 0 0,-1 0 0 0 0,1-1-1 0 0,-1 1 1 0 0,1 0-1 0 0,-1 0 1 0 0,-3 11 572 0 0,2-3-720 0 0,-1 2 242 0 0,1 0 1 0 0,1 1-1 0 0,0 21 1 0 0,1-19 275 0 0,-1 1 1 0 0,-2 14-1 0 0,-107 361 2171 0 0,57-218-2439 0 0,41-133-121 0 0,-20 85-1277 0 0,23-78-512 0 0,0 2-4159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07.7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1 110 7832 0 0,'0'0'602'0'0,"1"1"-395"0"0,3 0 118 0 0,-1 0-1 0 0,1 0 1 0 0,-1 0-1 0 0,1 0 1 0 0,0-1-1 0 0,-1 0 1 0 0,1 1-1 0 0,-1-1 1 0 0,1-1 0 0 0,0 1-1 0 0,-1 0 1 0 0,8-3-1 0 0,18 0 2897 0 0,-17 2-2846 0 0,-1-1 1 0 0,1 0-1 0 0,-1-1 0 0 0,0 0 1 0 0,0-1-1 0 0,0 0 1 0 0,-1-1-1 0 0,11-6 0 0 0,-3 2-605 0 0,45-23-148 0 0,-24 10-5441 0 0,-23 10 203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08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121 219 10656 0 0,'0'0'488'0'0,"3"0"-12"0"0,6 2-335 0 0,0-1 0 0 0,0 0 0 0 0,-1-1 0 0 0,1 0 0 0 0,0 0 0 0 0,0-1 0 0 0,0 0 0 0 0,-1 0 0 0 0,1-1 1 0 0,0 0-1 0 0,-1-1 0 0 0,0 0 0 0 0,1 0 0 0 0,-1-1 0 0 0,-1 0 0 0 0,13-9 0 0 0,6-4-26 0 0,-17 12-87 0 0,-1-1 1 0 0,0 1 0 0 0,9-10-1 0 0,-15 13-23 0 0,0 0-1 0 0,0-1 0 0 0,0 1 1 0 0,-1 0-1 0 0,1 0 1 0 0,-1-1-1 0 0,0 1 1 0 0,1-1-1 0 0,-1 1 0 0 0,0-1 1 0 0,0 0-1 0 0,-1 1 1 0 0,1-1-1 0 0,-1 0 0 0 0,1 0 1 0 0,-1-3-1 0 0,0 0 17 0 0,0 1-1 0 0,-1-1 1 0 0,0 1-1 0 0,0-1 1 0 0,-3-6-1 0 0,4 10 9 0 0,-1 0 1 0 0,0-1-1 0 0,0 1 1 0 0,0 0 0 0 0,0 0-1 0 0,-1 0 1 0 0,1 0-1 0 0,0 0 1 0 0,-1 0-1 0 0,0 0 1 0 0,1 0-1 0 0,-1 1 1 0 0,0-1-1 0 0,-3-1 1 0 0,4 2-20 0 0,-4-2 170 0 0,1 0 1 0 0,-1 1 0 0 0,0 0-1 0 0,0 0 1 0 0,0 0 0 0 0,-1 1 0 0 0,1-1-1 0 0,0 1 1 0 0,-8 0 0 0 0,7 0-71 0 0,0 2 0 0 0,-1-1 0 0 0,1 1 1 0 0,0-1-1 0 0,0 2 0 0 0,0-1 0 0 0,0 1 0 0 0,0 0 1 0 0,1 0-1 0 0,-1 0 0 0 0,0 1 0 0 0,1 0 0 0 0,-6 4 0 0 0,-4 4 36 0 0,1 0 0 0 0,0 2-1 0 0,1-1 1 0 0,0 2 0 0 0,-11 16-1 0 0,0 3 166 0 0,-23 44 0 0 0,42-69-268 0 0,1 0 0 0 0,1 1-1 0 0,0 0 1 0 0,0 0-1 0 0,0 0 1 0 0,1 0 0 0 0,1 0-1 0 0,-2 12 1 0 0,3-16-40 0 0,0-1-1 0 0,0 1 1 0 0,0-1 0 0 0,0 1 0 0 0,1-1 0 0 0,0 0 0 0 0,0 1-1 0 0,0-1 1 0 0,0 1 0 0 0,1-1 0 0 0,-1 0 0 0 0,1 0 0 0 0,0 0-1 0 0,1 0 1 0 0,-1 0 0 0 0,1-1 0 0 0,-1 1 0 0 0,1-1 0 0 0,4 4-1 0 0,-3-3-44 0 0,0 0-1 0 0,1-1 1 0 0,0 0-1 0 0,0 1 1 0 0,0-2-1 0 0,0 1 0 0 0,0 0 1 0 0,0-1-1 0 0,1 0 1 0 0,-1 0-1 0 0,1-1 1 0 0,0 0-1 0 0,-1 0 1 0 0,1 0-1 0 0,0-1 0 0 0,0 1 1 0 0,0-1-1 0 0,-1-1 1 0 0,1 1-1 0 0,0-1 1 0 0,0 0-1 0 0,-1 0 1 0 0,1-1-1 0 0,6-2 0 0 0,7-4-1137 0 0,0-1 0 0 0,32-19 0 0 0,3-9-4193 0 0,-23 17 943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08.4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157 795 5064 0 0,'-2'2'91'0'0,"0"1"0"0"0,0-1 0 0 0,-1 1 0 0 0,1-1 0 0 0,-5 3-1 0 0,5-3-40 0 0,-1 1 0 0 0,1-1 0 0 0,-1 0-1 0 0,1 1 1 0 0,-4 4 0 0 0,1 2 1090 0 0,-36 63 4969 0 0,4 2-3700 0 0,30-58-2278 0 0,0 1-1 0 0,2-1 0 0 0,0 1 0 0 0,1 0 0 0 0,1 0 0 0 0,0 0 0 0 0,0 25 0 0 0,3-36-65 0 0,0 0-1 0 0,1 1 1 0 0,0-1-1 0 0,1 0 0 0 0,-1 0 1 0 0,1 1-1 0 0,0-1 1 0 0,1-1-1 0 0,-1 1 0 0 0,7 9 1 0 0,-7-11-15 0 0,0-1 0 0 0,0 0 0 0 0,0 0 0 0 0,1-1 1 0 0,-1 1-1 0 0,1 0 0 0 0,0-1 0 0 0,-1 0 0 0 0,1 1 1 0 0,0-1-1 0 0,1 0 0 0 0,-1-1 0 0 0,0 1 0 0 0,1 0 0 0 0,-1-1 1 0 0,1 0-1 0 0,-1 0 0 0 0,1 0 0 0 0,4 1 0 0 0,3-2 2 0 0,1 0 0 0 0,-1-1 0 0 0,0 0 0 0 0,1 0 0 0 0,-1-1 0 0 0,0-1 0 0 0,0 0-1 0 0,0 0 1 0 0,0-1 0 0 0,0-1 0 0 0,19-11 0 0 0,-11 4-36 0 0,0-1 0 0 0,0-1 1 0 0,-1-1-1 0 0,-1 0 0 0 0,15-19 0 0 0,-19 18-44 0 0,0 0-1 0 0,-2-1 1 0 0,0 0-1 0 0,13-27 0 0 0,-7 5-283 0 0,14-44-1 0 0,-12 20 61 0 0,-2-1 0 0 0,-3-1 0 0 0,-3 0 0 0 0,-3-1 0 0 0,-1-89 0 0 0,-7 83 239 0 0,-18-131 0 0 0,15 176-48 0 0,2 16 9 0 0,-1-1-1 0 0,0 1 0 0 0,-1 0 1 0 0,0-1-1 0 0,0 1 0 0 0,-7-12 1 0 0,10 22 62 0 0,0 0 1 0 0,-1 0-1 0 0,0 0 1 0 0,1 0-1 0 0,-1 0 1 0 0,1 0-1 0 0,-1 0 1 0 0,0 0-1 0 0,0 0 1 0 0,0 0-1 0 0,0 0 1 0 0,1 0 0 0 0,-1 1-1 0 0,0-1 1 0 0,0 0-1 0 0,-1 1 1 0 0,1-1-1 0 0,0 1 1 0 0,0-1-1 0 0,0 1 1 0 0,0-1-1 0 0,-2 1 1 0 0,2 0 28 0 0,-1 0 1 0 0,1 0-1 0 0,0 1 1 0 0,0-1-1 0 0,0 1 1 0 0,-1-1-1 0 0,1 1 1 0 0,0-1-1 0 0,0 1 1 0 0,0-1-1 0 0,0 1 0 0 0,0 0 1 0 0,0 0-1 0 0,0 0 1 0 0,0 0-1 0 0,0-1 1 0 0,-1 3-1 0 0,-3 4 169 0 0,1 0 0 0 0,-1 0 0 0 0,1 1 0 0 0,1 0 0 0 0,-4 9-1 0 0,-7 25 376 0 0,3 0 0 0 0,1 1-1 0 0,3 0 1 0 0,1 0 0 0 0,2 1-1 0 0,2 0 1 0 0,4 49 0 0 0,0-63-414 0 0,2 0 0 0 0,1 0 0 0 0,2 0 0 0 0,0-1 0 0 0,2 0 0 0 0,1 0 0 0 0,15 27 0 0 0,-14-34-113 0 0,1-1 1 0 0,1-1 0 0 0,0 0 0 0 0,2-1 0 0 0,0 0-1 0 0,1-1 1 0 0,1-1 0 0 0,1-1 0 0 0,27 20 0 0 0,-18-18-247 0 0,1 0 1 0 0,40 17 0 0 0,22 0-6119 0 0,-15-14-1501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13.7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1018 4608 0 0,'1'8'155'0'0,"1"19"5538"0"0,11-35-4279 0 0,1-3-815 0 0,155-71 3699 0 0,-118 54-3496 0 0,73-53 0 0 0,-101 63-777 0 0,0-1 0 0 0,-1-1 0 0 0,-1-2-1 0 0,34-44 1 0 0,65-118-25 0 0,-53 79 0 0 0,-28 44 0 0 0,-6 12-5 0 0,-20 32 19 0 0,-1-1 0 0 0,-1 0 0 0 0,-1-1-1 0 0,13-32 1 0 0,-22 48-5 0 0,0-1-1 0 0,0 1 1 0 0,0-1-1 0 0,0 1 1 0 0,-1-1-1 0 0,0 0 1 0 0,0 1-1 0 0,0-7 1 0 0,0 9-4 0 0,0 0 0 0 0,-1 0-1 0 0,1-1 1 0 0,0 1 0 0 0,-1 0 0 0 0,1 0 0 0 0,-1 0 0 0 0,1 0-1 0 0,-1 0 1 0 0,0 0 0 0 0,1 0 0 0 0,-1 0 0 0 0,0 0 0 0 0,0 0 0 0 0,1 1-1 0 0,-1-1 1 0 0,0 0 0 0 0,0 0 0 0 0,0 1 0 0 0,0-1 0 0 0,0 1-1 0 0,0-1 1 0 0,0 1 0 0 0,0-1 0 0 0,0 1 0 0 0,-1 0 0 0 0,1-1 0 0 0,0 1-1 0 0,0 0 1 0 0,-2 0 0 0 0,-3-1 8 0 0,0 2 0 0 0,0-1 0 0 0,0 1-1 0 0,-1 0 1 0 0,1 0 0 0 0,0 0 0 0 0,-7 3 0 0 0,3-1-12 0 0,-39 17 52 0 0,-44-5 11 0 0,85-14-53 0 0,6-1 50 0 0,2-1-49 0 0,0 1 0 0 0,-1-1 0 0 0,1 0 0 0 0,0 1 0 0 0,0-1 0 0 0,0 1 0 0 0,0-1 0 0 0,0 0 0 0 0,0 1 0 0 0,0-1 0 0 0,0 1 0 0 0,0-1 0 0 0,1 1 0 0 0,-1-1 0 0 0,0 0 0 0 0,0 1 0 0 0,0-1 0 0 0,1 1 0 0 0,-1-1 0 0 0,0 1 0 0 0,1-1-1 0 0,-1 1 1 0 0,0-1 0 0 0,2 0 0 0 0,8-12-101 0 0,4 3-226 0 0,1 0 0 0 0,20-11 0 0 0,-2 2-214 0 0,-14 7 732 0 0,1 0 0 0 0,0 2 0 0 0,1 0 0 0 0,32-10 0 0 0,-45 18-147 0 0,1 0 0 0 0,-1 0-1 0 0,1 1 1 0 0,-1 0 0 0 0,1 0 0 0 0,-1 1-1 0 0,1 0 1 0 0,0 0 0 0 0,-1 1-1 0 0,1 1 1 0 0,-1-1 0 0 0,1 1 0 0 0,-1 0-1 0 0,15 7 1 0 0,-20-7-8 0 0,0-1 0 0 0,-1 1 0 0 0,1 0 1 0 0,-1 0-1 0 0,0 0 0 0 0,1 0 0 0 0,-1 0 0 0 0,0 0 0 0 0,0 1 0 0 0,-1-1 0 0 0,1 1 0 0 0,0-1 1 0 0,-1 1-1 0 0,1 0 0 0 0,-1 0 0 0 0,0-1 0 0 0,0 1 0 0 0,0 0 0 0 0,-1 0 0 0 0,1 0 1 0 0,0 0-1 0 0,-1 0 0 0 0,0 0 0 0 0,0 0 0 0 0,0 4 0 0 0,-1 7 217 0 0,-1 0-1 0 0,0-1 0 0 0,-1 1 1 0 0,-4 14-1 0 0,-5 6 371 0 0,-23 49 0 0 0,22-55-525 0 0,1 1 0 0 0,-14 49 0 0 0,18-56-1948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7:08:23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1372 14280 0 0,'-8'17'669'0'0,"-8"25"0"0"0,14-36-585 0 0,0 0 0 0 0,1 1 0 0 0,0-1 0 0 0,0 0-1 0 0,0 1 1 0 0,1-1 0 0 0,1 13 0 0 0,-1-18-41 0 0,1 0 0 0 0,-1 0 0 0 0,0 0 0 0 0,0 0 0 0 0,1 0 1 0 0,-1 0-1 0 0,1 0 0 0 0,-1 0 0 0 0,1 0 0 0 0,-1-1 0 0 0,1 1 0 0 0,0 0 0 0 0,-1 0 0 0 0,1 0 1 0 0,0-1-1 0 0,0 1 0 0 0,-1 0 0 0 0,1-1 0 0 0,0 1 0 0 0,0-1 0 0 0,0 1 0 0 0,0-1 1 0 0,0 1-1 0 0,0-1 0 0 0,0 1 0 0 0,0-1 0 0 0,0 0 0 0 0,0 0 0 0 0,0 0 0 0 0,0 1 0 0 0,0-1 1 0 0,0 0-1 0 0,2-1 0 0 0,0 1 2 0 0,0 0 0 0 0,0 0 0 0 0,1 0 0 0 0,-1-1 0 0 0,0 0 1 0 0,0 0-1 0 0,0 0 0 0 0,0 0 0 0 0,4-2 0 0 0,19-13 36 0 0,0-2 0 0 0,-2-1 0 0 0,0 0 0 0 0,42-45 0 0 0,72-105-127 0 0,-42 48 64 0 0,176-241 23 0 0,-94 116-10 0 0,20 15-39 0 0,-149 183 8 0 0,70-53 0 0 0,-107 92 0 0 0,1 0 0 0 0,1 0 0 0 0,-1 1 0 0 0,1 1 0 0 0,1 1 0 0 0,16-6-1 0 0,-25 10 2 0 0,0 0 0 0 0,0 1-1 0 0,0-1 1 0 0,1 1 0 0 0,-1 1-1 0 0,0-1 1 0 0,0 1-1 0 0,1 1 1 0 0,-1-1 0 0 0,0 1-1 0 0,0 0 1 0 0,0 0-1 0 0,1 0 1 0 0,-1 1 0 0 0,0 0-1 0 0,-1 1 1 0 0,1-1-1 0 0,7 5 1 0 0,-3 0 11 0 0,0 0 1 0 0,0 1-1 0 0,-1 1 0 0 0,0-1 0 0 0,0 1 0 0 0,9 13 1 0 0,-7-6 19 0 0,-1 1-1 0 0,0 0 1 0 0,10 25 0 0 0,16 35 59 0 0,28 75 45 0 0,-15 17-75 0 0,-21-68-34 0 0,17 74 137 0 0,2 8 59 0 0,-32-136 120 0 0,37 80 0 0 0,-31-81 36 0 0,22 40 581 0 0,-35-72-776 0 0,1 0 0 0 0,0-1 1 0 0,21 23-1 0 0,-20-26-92 0 0,0-1 1 0 0,1 1-1 0 0,0-2 0 0 0,0 0 0 0 0,1 0 0 0 0,14 7 0 0 0,-18-11-69 0 0,1-1 0 0 0,0 0-1 0 0,-1 0 1 0 0,1-1-1 0 0,0 0 1 0 0,0-1-1 0 0,1 0 1 0 0,-1 0 0 0 0,0-1-1 0 0,13-1 1 0 0,-7 0-16 0 0,0-1 0 0 0,-1-1 1 0 0,1-1-1 0 0,-1 0 1 0 0,1-1-1 0 0,-1 0 0 0 0,0-1 1 0 0,25-15-1 0 0,7-6-7 0 0,-1-3 0 0 0,-1-2 0 0 0,73-70 0 0 0,162-194-165 0 0,-175 189-54 0 0,294-291-297 0 0,-363 366 470 0 0,63-46 0 0 0,-83 67 32 0 0,1 1 0 0 0,1 1 0 0 0,0 0 0 0 0,0 2 0 0 0,0 0 0 0 0,1 0 0 0 0,21-4 0 0 0,-30 10 15 0 0,0-1 0 0 0,0 2 0 0 0,0-1 0 0 0,0 1-1 0 0,0 0 1 0 0,0 1 0 0 0,1 0 0 0 0,-1 1 0 0 0,-1 0-1 0 0,1 0 1 0 0,0 1 0 0 0,11 5 0 0 0,-9-3 16 0 0,0 1-1 0 0,0 1 1 0 0,-1-1 0 0 0,0 2 0 0 0,0-1-1 0 0,-1 2 1 0 0,0-1 0 0 0,12 15 0 0 0,5 12 96 0 0,-1 0 0 0 0,27 51 0 0 0,32 81 304 0 0,-58-111-297 0 0,87 151 7 0 0,-91-175-82 0 0,1 0 1 0 0,1-1-1 0 0,1-1 1 0 0,31 27-1 0 0,-40-43-12 0 0,1-1-1 0 0,0 0 1 0 0,0-1-1 0 0,1-1 1 0 0,1-1-1 0 0,0 0 1 0 0,0-2 0 0 0,1 0-1 0 0,0-1 1 0 0,0-1-1 0 0,1-1 1 0 0,-1 0-1 0 0,1-2 1 0 0,0 0-1 0 0,1-2 1 0 0,-1 0-1 0 0,0-1 1 0 0,0-2-1 0 0,36-6 1 0 0,-28 1-19 0 0,1-1 0 0 0,-1-2-1 0 0,28-13 1 0 0,80-46-18 0 0,-118 59 6 0 0,61-37-3 0 0,98-77 1 0 0,-64 42-52 0 0,107-82-29 0 0,96-62-161 0 0,-298 215 197 0 0,1 0-1 0 0,0 1 1 0 0,1 0-1 0 0,35-10 0 0 0,-47 18 46 0 0,-1 0-1 0 0,1 0 0 0 0,-1 1 0 0 0,1 0 1 0 0,-1 1-1 0 0,1 0 0 0 0,0 0 0 0 0,-1 1 1 0 0,1 0-1 0 0,0 0 0 0 0,-1 1 0 0 0,0 0 1 0 0,1 1-1 0 0,-1-1 0 0 0,9 6 0 0 0,-1 1 5 0 0,-1 1-1 0 0,0 0 1 0 0,-1 1-1 0 0,0 1 1 0 0,-1 0-1 0 0,0 1 1 0 0,17 23-1 0 0,69 112 259 0 0,-84-123-200 0 0,85 158-31 0 0,-5-8-166 0 0,-82-153 135 0 0,1 0 0 0 0,32 36 0 0 0,-40-51 0 0 0,0-1 0 0 0,1 0 0 0 0,-1-1 0 0 0,1 1 0 0 0,1-1 0 0 0,-1 0 0 0 0,1-1 0 0 0,-1 0 0 0 0,1 0 0 0 0,0-1 0 0 0,1 0 0 0 0,9 2 0 0 0,-6-3 4 0 0,0-1-1 0 0,0 0 0 0 0,0-1 1 0 0,0 0-1 0 0,0-1 0 0 0,0-1 1 0 0,0 0-1 0 0,0 0 0 0 0,0-1 0 0 0,0-1 1 0 0,-1 0-1 0 0,0 0 0 0 0,12-7 1 0 0,6-4 18 0 0,-1-2 1 0 0,-2-1-1 0 0,46-38 0 0 0,182-199-310 0 0,-135 115 112 0 0,-39 45 64 0 0,81-99-104 0 0,83-93-24 0 0,-240 282 240 0 0,26-27 0 0 0,51-44 0 0 0,-72 69 0 0 0,-1 1 0 0 0,1-1 0 0 0,0 2 0 0 0,0-1 0 0 0,0 1 0 0 0,1 1 0 0 0,0 0 0 0 0,0 0 0 0 0,0 1 0 0 0,0 0 0 0 0,1 0 0 0 0,11 0 0 0 0,-16 3 0 0 0,-1 0 0 0 0,1 1 0 0 0,-1 0 0 0 0,0 0 0 0 0,1 1 0 0 0,-1-1 0 0 0,0 1 0 0 0,0 0 0 0 0,0 1 0 0 0,0-1 0 0 0,0 1 0 0 0,-1 0 0 0 0,1 0 0 0 0,-1 0 0 0 0,0 1 0 0 0,0-1-1 0 0,0 1 1 0 0,5 6 0 0 0,1 2 2 0 0,-1 1 0 0 0,0 0 0 0 0,0 0 0 0 0,-1 1 0 0 0,6 15 0 0 0,6 20 84 0 0,-2 1 0 0 0,13 62 0 0 0,14 109 116 0 0,-6-24-107 0 0,-29-153-62 0 0,40 150 209 0 0,-39-162-167 0 0,0-1 1 0 0,3 0-1 0 0,32 56 1 0 0,-39-75-62 0 0,1-1 0 0 0,1 0-1 0 0,0 0 1 0 0,0 0 0 0 0,1-2 0 0 0,0 1 0 0 0,1-1-1 0 0,0 0 1 0 0,1-1 0 0 0,-1-1 0 0 0,2 0 0 0 0,-1 0-1 0 0,16 5 1 0 0,-10-6-14 0 0,-1-1 1 0 0,1-1-1 0 0,0-1 0 0 0,27 2 0 0 0,73-4-14 0 0,-37-8-316 0 0,101-22 0 0 0,-132 17 28 0 0,-1-2 0 0 0,63-27 0 0 0,-93 33 240 0 0,18-8-78 0 0,-1-1 0 0 0,-1-2-1 0 0,0-2 1 0 0,48-38 0 0 0,112-116-288 0 0,-127 105 385 0 0,153-139 75 0 0,-207 198 8 0 0,0 1 1 0 0,0 1-1 0 0,1 0 0 0 0,0 0 0 0 0,1 2 1 0 0,0 0-1 0 0,0 1 0 0 0,32-8 0 0 0,-35 11-11 0 0,-1 2 0 0 0,0-1 0 0 0,1 2 0 0 0,-1 0-1 0 0,1 0 1 0 0,-1 1 0 0 0,1 1 0 0 0,-1 0-1 0 0,0 1 1 0 0,1 0 0 0 0,-1 1 0 0 0,-1 0 0 0 0,13 6-1 0 0,10 9 358 0 0,0 2 0 0 0,54 43 0 0 0,-18-12 344 0 0,-47-36-492 0 0,1 2 56 0 0,0-2 1 0 0,1 0 0 0 0,0-2-1 0 0,46 18 1 0 0,-49-25-176 0 0,0-1 0 0 0,0-1 0 0 0,1-2 1 0 0,0 0-1 0 0,-1-1 0 0 0,1-1 0 0 0,0-2 0 0 0,0 0 1 0 0,0-1-1 0 0,32-7 0 0 0,-24 1-115 0 0,1-2 1 0 0,-1-1-1 0 0,-1-1 0 0 0,0-1 1 0 0,-1-2-1 0 0,49-33 0 0 0,31-34-1128 0 0,-2-11-428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15.7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1331 1376 0 0,'-7'3'11608'0'0,"31"1"-10723"0"0,-20-3-693 0 0,1 0 0 0 0,-1 0 0 0 0,0 0 0 0 0,1-1 0 0 0,-1 0 0 0 0,6 0 0 0 0,36-4 987 0 0,-36 3-975 0 0,1 0 1 0 0,14-4 0 0 0,12-1 20 0 0,73-8 858 0 0,21-3-198 0 0,98 1 39 0 0,-107 10-1202 0 0,165-31 0 0 0,229-87 1720 0 0,-351 78-1041 0 0,56-16-412 0 0,-100 27 9 0 0,28-9 58 0 0,49-14 126 0 0,-91 29 12 0 0,10-2 32 0 0,145-56 582 0 0,-103 39-401 0 0,28-10-246 0 0,-92 29-147 0 0,-48 16 3 0 0,0-3 0 0 0,72-33-1 0 0,-89 33-27 0 0,18-9 48 0 0,77-53 1 0 0,8-11-38 0 0,-30 13 64 0 0,-98 72-64 0 0,0 0 0 0 0,-1 0 0 0 0,1 0 0 0 0,-1 0 0 0 0,0 0 0 0 0,0-1 0 0 0,-1 0 0 0 0,1 0 0 0 0,-1 0 0 0 0,4-10 0 0 0,-3 8 4 0 0,-3 5 1 0 0,0 0 0 0 0,0 1 0 0 0,0-1 1 0 0,0 0-1 0 0,0 0 0 0 0,0-1 0 0 0,0 1 0 0 0,-1 0 0 0 0,1 0 1 0 0,-1 0-1 0 0,0 0 0 0 0,1-1 0 0 0,-1 1 0 0 0,0 0 0 0 0,0 0 1 0 0,-1 0-1 0 0,1-1 0 0 0,0 1 0 0 0,-1 0 0 0 0,1 0 0 0 0,-2-4 1 0 0,0 2-1 0 0,0 1 1 0 0,0-1 0 0 0,0 0 0 0 0,0 1-1 0 0,0 0 1 0 0,-1-1 0 0 0,0 1 0 0 0,1 0-1 0 0,-7-5 1 0 0,3 4 0 0 0,0 0-1 0 0,-1 0 1 0 0,1 0-1 0 0,-12-3 1 0 0,8 2 5 0 0,-3 0 3 0 0,1 0 0 0 0,-18-4 0 0 0,-1 1-11 0 0,25 5-5 0 0,0 1 1 0 0,0 0-1 0 0,1 1 1 0 0,-1 0-1 0 0,0 0 1 0 0,0 0-1 0 0,0 0 1 0 0,0 1-1 0 0,0 0 1 0 0,0 0-1 0 0,0 1 1 0 0,0 0-1 0 0,0 0 1 0 0,0 0-1 0 0,-6 3 1 0 0,11-4-1 0 0,1 0 0 0 0,-1 0 0 0 0,1 0-1 0 0,0 0 1 0 0,-1 0 0 0 0,1 0 0 0 0,0 0 0 0 0,-1 0 0 0 0,1 0 0 0 0,0 1 0 0 0,-1-1-1 0 0,1 0 1 0 0,0 0 0 0 0,0 0 0 0 0,-1 1 0 0 0,1-1 0 0 0,0 0 0 0 0,-1 0-1 0 0,1 1 1 0 0,0-1 0 0 0,0 0 0 0 0,0 0 0 0 0,-1 1 0 0 0,1-1 0 0 0,0 0 0 0 0,0 1-1 0 0,0-1 1 0 0,0 0 0 0 0,-1 1 0 0 0,1-1 0 0 0,0 0 0 0 0,0 1 0 0 0,0 0 0 0 0,1-1 1 0 0,-1 1 0 0 0,1-1 0 0 0,-1 1 1 0 0,1-1-1 0 0,0 1 0 0 0,0-1 1 0 0,-1 1-1 0 0,1-1 0 0 0,0 1 1 0 0,-1-1-1 0 0,1 0 0 0 0,0 0 0 0 0,1 1 1 0 0,29 4 7 0 0,-19-4-16 0 0,-1-1 0 0 0,1-1 0 0 0,17-3 0 0 0,5 0-27 0 0,7-1 36 0 0,-25 3 0 0 0,23-2 0 0 0,-28 4 0 0 0,-1 0 0 0 0,1 1 0 0 0,-1 0 0 0 0,0 1 0 0 0,0 0 0 0 0,18 6 0 0 0,-24-6 0 0 0,-1-1 0 0 0,0 1 0 0 0,0-1 0 0 0,0 1 0 0 0,0 0 0 0 0,0 0 0 0 0,0 0 0 0 0,-1 1 0 0 0,1-1 0 0 0,-1 1 0 0 0,0-1 0 0 0,1 1 0 0 0,-1 0 0 0 0,0 0 0 0 0,0 0 0 0 0,-1 0 0 0 0,1 0 0 0 0,-1 0 0 0 0,0 1 0 0 0,1-1 0 0 0,-1 0 0 0 0,-1 1 0 0 0,2 6 0 0 0,-2 0 1 0 0,0 0 0 0 0,-1 1 0 0 0,-1-1 0 0 0,1 0 0 0 0,-2 0 0 0 0,1 0 0 0 0,-5 11 0 0 0,4-13 6 0 0,-4 13 45 0 0,-19 34-1 0 0,15-33-14 0 0,-14 24-5 0 0,-2-1 0 0 0,-44 57 0 0 0,26-52-387 0 0,28-38-1527 0 0,8-11-52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17.1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1 947 8464 0 0,'0'0'408'0'0,"8"-3"22"0"0,-2 0-363 0 0,-1 0-1 0 0,1 0 0 0 0,-1 0 0 0 0,9-7 0 0 0,-9 6 258 0 0,1 0 0 0 0,0 0 0 0 0,12-6 0 0 0,-7 6-29 0 0,-4 0 51 0 0,0 1 0 0 0,0 0 0 0 0,1 1 0 0 0,-1 0 0 0 0,1 0 0 0 0,-1 1 0 0 0,16-2 0 0 0,26-5 1172 0 0,-43 8-1345 0 0,1-1-1 0 0,0 0 0 0 0,-1-1 1 0 0,1 1-1 0 0,0-1 0 0 0,-1-1 1 0 0,10-4-1 0 0,10-3 82 0 0,-4 1-208 0 0,-1-1 0 0 0,0-1 0 0 0,-1 0 0 0 0,0-2 0 0 0,-1 0 0 0 0,0-1 0 0 0,26-27 0 0 0,18-8 68 0 0,-24 20-100 0 0,45-31-11 0 0,-48 36-80 0 0,40-35-1 0 0,45-63 9 0 0,-98 96 70 0 0,-2-1 1 0 0,-1 0-1 0 0,16-32 0 0 0,-28 42-6 0 0,0 0 0 0 0,9-35 0 0 0,-1 5 263 0 0,-15 41-136 0 0,1 0-1 0 0,-1 0 0 0 0,0 0 1 0 0,0-1-1 0 0,0-5 1 0 0,-1 9-107 0 0,0 1-1 0 0,0 0 1 0 0,0 0 0 0 0,0-1 0 0 0,0 1 0 0 0,0 0 0 0 0,-1 0 0 0 0,1 0-1 0 0,-1 0 1 0 0,0-1 0 0 0,0 1 0 0 0,0 0 0 0 0,0 0 0 0 0,0 0 0 0 0,0 0 0 0 0,-3-3-1 0 0,4 5-9 0 0,-1 0 0 0 0,0-1-1 0 0,1 1 1 0 0,-1 0 0 0 0,0 0-1 0 0,1-1 1 0 0,-1 1-1 0 0,0 0 1 0 0,0 0 0 0 0,1 0-1 0 0,-1 0 1 0 0,0 0 0 0 0,0 0-1 0 0,1 0 1 0 0,-1 0-1 0 0,0 1 1 0 0,0-1 0 0 0,1 0-1 0 0,-1 0 1 0 0,0 1 0 0 0,1-1-1 0 0,-1 0 1 0 0,0 1-1 0 0,0 0 1 0 0,-17 11 21 0 0,15-10-24 0 0,-8 8-2 0 0,0 0 0 0 0,0 1 0 0 0,2 1 0 0 0,-1-1 0 0 0,-11 21 0 0 0,-8 8 0 0 0,-11 19 0 0 0,35-50-14 0 0,9-16-20 0 0,1-1 0 0 0,-1 1-1 0 0,10-11 1 0 0,8-11-20 0 0,-7 5 45 0 0,1 1-1 0 0,29-30 0 0 0,-40 47 7 0 0,1 0 0 0 0,0 1 0 0 0,0-1-1 0 0,1 1 1 0 0,-1 1 0 0 0,1-1-1 0 0,1 1 1 0 0,-1 0 0 0 0,0 1 0 0 0,1 0-1 0 0,0 0 1 0 0,-1 0 0 0 0,11-1-1 0 0,-14 4 5 0 0,0 0-1 0 0,0 0 1 0 0,0 0-1 0 0,0 1 1 0 0,0 0-1 0 0,1-1 1 0 0,-1 1-1 0 0,-1 1 1 0 0,1-1-1 0 0,0 1 0 0 0,0-1 1 0 0,0 1-1 0 0,-1 0 1 0 0,1 1-1 0 0,-1-1 1 0 0,0 0-1 0 0,1 1 1 0 0,-1 0-1 0 0,0 0 1 0 0,-1 0-1 0 0,1 0 1 0 0,0 0-1 0 0,-1 1 0 0 0,0-1 1 0 0,0 1-1 0 0,0-1 1 0 0,0 1-1 0 0,2 7 1 0 0,6 23 382 0 0,-1 1 1 0 0,-1 0-1 0 0,-2 1 1 0 0,2 67-1 0 0,-8-91-1832 0 0,4 24-1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19.6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91 269 2760 0 0,'5'-5'96'0'0,"-1"1"1"0"0,0-1-1 0 0,0 0 0 0 0,0 0 1 0 0,4-8-1 0 0,8-9 2188 0 0,-13 16-1718 0 0,1 0 0 0 0,-1 0-1 0 0,0 0 1 0 0,-1 0-1 0 0,4-11 1 0 0,3-8-153 0 0,-2 6 151 0 0,-1 0-1 0 0,4-22 1 0 0,-10 38-334 0 0,1 0 0 0 0,-1 0-1 0 0,0 0 1 0 0,0-1 0 0 0,0 1 0 0 0,0 0 0 0 0,-1 0 0 0 0,1 0 0 0 0,-2-4 0 0 0,2 5-132 0 0,-1 1-1 0 0,0-1 1 0 0,1 1-1 0 0,-1 0 1 0 0,0-1-1 0 0,1 1 1 0 0,-1 0-1 0 0,0 0 1 0 0,0 0-1 0 0,0 0 1 0 0,0-1 0 0 0,0 1-1 0 0,-1 1 1 0 0,1-1-1 0 0,0 0 1 0 0,0 0-1 0 0,-1 0 1 0 0,1 1-1 0 0,0-1 1 0 0,-1 0-1 0 0,-1 0 1 0 0,0 1-63 0 0,-1 0 0 0 0,1 0 0 0 0,-1 1 1 0 0,1-1-1 0 0,-1 1 0 0 0,1-1 0 0 0,-1 1 0 0 0,1 0 1 0 0,0 0-1 0 0,-1 1 0 0 0,1-1 0 0 0,0 1 0 0 0,0-1 1 0 0,-4 4-1 0 0,2 0-19 0 0,2-2 12 0 0,0 0 1 0 0,-1 0 0 0 0,1 0-1 0 0,-1-1 1 0 0,1 0-1 0 0,-8 4 1 0 0,9-5 47 0 0,0 0 0 0 0,0 1 0 0 0,-1-1 0 0 0,1 0 0 0 0,0 1 0 0 0,0 0 0 0 0,1-1-1 0 0,-1 1 1 0 0,0 0 0 0 0,-3 4 0 0 0,-9 10 561 0 0,12-15-566 0 0,1 1 0 0 0,-1 0 0 0 0,1 0 0 0 0,-1-1 0 0 0,1 1 1 0 0,0 0-1 0 0,0 0 0 0 0,0 1 0 0 0,0-1 0 0 0,0 0 0 0 0,0 0 0 0 0,1 0 1 0 0,-1 1-1 0 0,1-1 0 0 0,-1 0 0 0 0,1 0 0 0 0,0 4 0 0 0,-6 20 521 0 0,4-17-447 0 0,-1 0 0 0 0,1-1 0 0 0,1 1 1 0 0,0 0-1 0 0,0 0 0 0 0,0 0 0 0 0,2 0 1 0 0,0 14-1 0 0,2-4 1 0 0,0-1 0 0 0,2 0-1 0 0,7 23 1 0 0,-11-39-146 0 0,0 1 0 0 0,0-1-1 0 0,0 0 1 0 0,0 0-1 0 0,0 0 1 0 0,0 0 0 0 0,1 0-1 0 0,-1 0 1 0 0,1 0 0 0 0,0 0-1 0 0,-1 0 1 0 0,1 0-1 0 0,0-1 1 0 0,0 1 0 0 0,0-1-1 0 0,0 0 1 0 0,0 1 0 0 0,0-1-1 0 0,1 0 1 0 0,-1 0-1 0 0,0 0 1 0 0,1-1 0 0 0,-1 1-1 0 0,0-1 1 0 0,1 1 0 0 0,-1-1-1 0 0,1 0 1 0 0,-1 1-1 0 0,1-1 1 0 0,-1-1 0 0 0,3 1-1 0 0,-2 0-4 0 0,-1 0 1 0 0,1 0-1 0 0,-1 0 0 0 0,1 1 0 0 0,-1-1 0 0 0,1 1 0 0 0,-1 0 0 0 0,1 0 1 0 0,-1 0-1 0 0,1 0 0 0 0,3 2 0 0 0,-4-1-11 0 0,1-1 0 0 0,0 0 0 0 0,0 0 0 0 0,-1 0 0 0 0,1 0 1 0 0,0 0-1 0 0,0 0 0 0 0,0-1 0 0 0,3 1 0 0 0,-4-1 4 0 0,9 0-175 0 0,0 0 1 0 0,0-1 0 0 0,0 0-1 0 0,20-4 1 0 0,-13 0-237 0 0,-12 4-450 0 0,-1 0 1 0 0,1-1-1 0 0,-1 1 0 0 0,1-1 1 0 0,-1 0-1 0 0,9-6 0 0 0,5-7-5085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0.1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0 9096 0 0,'-1'2'414'0'0,"-20"63"156"0"0,16-45-347 0 0,-4 23 0 0 0,1-7 83 0 0,4-14-142 0 0,-2 41 1 0 0,3-23-156 0 0,3-37-8 0 0,0 1-1 0 0,0 0 1 0 0,0-1 0 0 0,0 1-1 0 0,0 0 1 0 0,1-1-1 0 0,0 1 1 0 0,0-1-1 0 0,0 1 1 0 0,0-1-1 0 0,0 1 1 0 0,1-1 0 0 0,-1 0-1 0 0,1 1 1 0 0,0-1-1 0 0,0 0 1 0 0,0 0-1 0 0,1-1 1 0 0,2 4 0 0 0,-2-3 42 0 0,1 0 1 0 0,0 0 0 0 0,0 0-1 0 0,0 0 1 0 0,0-1 0 0 0,1 0-1 0 0,-1 0 1 0 0,0 0 0 0 0,1 0-1 0 0,0-1 1 0 0,-1 1 0 0 0,1-1-1 0 0,7 0 1 0 0,-5-1 66 0 0,0 0 1 0 0,0 0-1 0 0,0-1 1 0 0,0 0-1 0 0,0 0 1 0 0,11-4-1 0 0,-8 2 5 0 0,0 0 1 0 0,13 0-1 0 0,-14 1-98 0 0,1 1 1 0 0,-1-2 0 0 0,0 1 0 0 0,0-1-1 0 0,0 0 1 0 0,0-1 0 0 0,0 0 0 0 0,10-8 0 0 0,-18 12-18 0 0,0 0 0 0 0,0-1 0 0 0,0 1 0 0 0,0 0 0 0 0,0-1 0 0 0,-1 1 0 0 0,1-1 0 0 0,0 1 0 0 0,-1-1 1 0 0,1 0-1 0 0,0 1 0 0 0,-1-1 0 0 0,1 0 0 0 0,0 1 0 0 0,-1-1 0 0 0,1 0 0 0 0,-1 0 0 0 0,0 0 0 0 0,1 1 0 0 0,-1-1 1 0 0,0 0-1 0 0,1 0 0 0 0,-1 0 0 0 0,0 0 0 0 0,0 0 0 0 0,0 0 0 0 0,1 0 0 0 0,-1 1 0 0 0,0-1 0 0 0,0 0 0 0 0,-1 0 1 0 0,1-2-1 0 0,0 1 7 0 0,0 0-1 0 0,0 0-1 0 0,-1-1 0 0 0,1 1 1 0 0,0 0-1 0 0,-1-1 0 0 0,1 1 1 0 0,-1 0-1 0 0,0 0 0 0 0,0-1 1 0 0,0 1-1 0 0,0 0 0 0 0,0 0 0 0 0,0 0 1 0 0,-1 0-1 0 0,1 0 0 0 0,-1 1 1 0 0,1-1-1 0 0,-1 0 0 0 0,0 1 1 0 0,0-1-1 0 0,1 1 0 0 0,-4-2 1 0 0,-3-2-11 0 0,0 1 1 0 0,0 1 0 0 0,0-1 0 0 0,-14-2-1 0 0,-9-5-117 0 0,14 5-401 0 0,1 0 0 0 0,-2 2 0 0 0,1 0 0 0 0,-26-3 0 0 0,41 7 551 0 0,1 0-1 0 0,0-1 0 0 0,0 1 1 0 0,0 0-1 0 0,0 1 1 0 0,0-1-1 0 0,0 0 0 0 0,0 0 1 0 0,0 0-1 0 0,0 1 0 0 0,0-1 1 0 0,0 0-1 0 0,0 1 0 0 0,0-1 1 0 0,0 1-1 0 0,0-1 1 0 0,0 1-1 0 0,0 0 0 0 0,0-1 1 0 0,1 1-1 0 0,-1 0 0 0 0,0 0 1 0 0,0 0-1 0 0,1-1 1 0 0,-1 1-1 0 0,0 0 0 0 0,1 0 1 0 0,-1 0-1 0 0,1 0 0 0 0,-1 0 1 0 0,1 0-1 0 0,0 0 0 0 0,-1 0 1 0 0,1 2-1 0 0,-2 1 201 0 0,2-2-164 0 0,1-1 0 0 0,-1 0 0 0 0,0 0 1 0 0,1 1-1 0 0,-1-1 0 0 0,1 0 0 0 0,-1 0 1 0 0,1 1-1 0 0,0-1 0 0 0,-1 0 0 0 0,1 0 1 0 0,0 0-1 0 0,0 0 0 0 0,0 0 0 0 0,0 0 0 0 0,1 1 1 0 0,0-1 57 0 0,9 14 267 0 0,-5-8-271 0 0,0 0 0 0 0,0 0 0 0 0,11 9 1 0 0,-10-11-99 0 0,23 18 0 0 0,42 42 0 0 0,-36-29-19 0 0,-24-26 4 0 0,0 1 0 0 0,-2 1 0 0 0,1 0 0 0 0,-2 0 0 0 0,17 26 1 0 0,-18-20 143 0 0,-1 1 1 0 0,0-1 0 0 0,-1 1 0 0 0,-1 1 0 0 0,-1-1 0 0 0,0 0-1 0 0,-2 1 1 0 0,1 27 0 0 0,-4-22 302 0 0,0 0-1 0 0,-1 0 1 0 0,-2 0-1 0 0,0 0 1 0 0,-2 0-1 0 0,-10 28 1 0 0,13-43-301 0 0,-1-1 0 0 0,0 0 0 0 0,-1 0 0 0 0,0 0 1 0 0,-1 0-1 0 0,1-1 0 0 0,-13 14 0 0 0,14-18-155 0 0,0-1 0 0 0,0 1 1 0 0,0-1-1 0 0,0 0 0 0 0,0 0 0 0 0,-1-1 1 0 0,1 1-1 0 0,-1-1 0 0 0,0 0 0 0 0,0 0 1 0 0,0-1-1 0 0,0 1 0 0 0,0-1 0 0 0,0 0 1 0 0,0 0-1 0 0,-9 0 0 0 0,6-2-346 0 0,0 1 1 0 0,1-1-1 0 0,-16-3 0 0 0,16 1-1057 0 0,-1 1 0 0 0,1-1 0 0 0,-13-6 1 0 0,6 0-3470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18 296 10136 0 0,'9'5'896'0'0,"-1"-2"-712"0"0,7 5-184 0 0,-2 1 0 0 0,-5-3 1296 0 0,0 11 224 0 0,7-9 48 0 0,-12 3-1 0 0,7 6-959 0 0,-7-6-192 0 0,2 1-32 0 0,5-1-16 0 0,-7-6-1040 0 0,2 3-216 0 0,0 4-40 0 0,-2-1-3583 0 0</inkml:trace>
  <inkml:trace contextRef="#ctx0" brushRef="#br0" timeOffset="1">22 1 2304 0 0,'-22'0'10392'0'0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0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1 104 9096 0 0,'4'3'154'0'0,"0"1"0"0"0,1-1 0 0 0,-1 1 0 0 0,1-1 0 0 0,9 4 0 0 0,-11-6-141 0 0,0 0-1 0 0,0 0 1 0 0,0-1-1 0 0,0 1 1 0 0,0-1-1 0 0,0 0 1 0 0,0 1-1 0 0,0-2 1 0 0,0 1-1 0 0,0 0 0 0 0,0 0 1 0 0,4-2-1 0 0,17-2 776 0 0,-16 2-330 0 0,0 1 1 0 0,0-1-1 0 0,10-3 1 0 0,-4 0-191 0 0,-12 5-257 0 0,0 0 0 0 0,0-1 1 0 0,-1 1-1 0 0,1-1 0 0 0,0 1 0 0 0,-1-1 0 0 0,1 0 0 0 0,0 1 1 0 0,-1-1-1 0 0,1 0 0 0 0,-1 0 0 0 0,1 0 0 0 0,-1-1 0 0 0,3-1 1 0 0,10-11-17 0 0,-13 13 12 0 0,0 0 0 0 0,0 1-1 0 0,0-1 1 0 0,0 0 0 0 0,0 0-1 0 0,0 0 1 0 0,0 0 0 0 0,0 0-1 0 0,0 0 1 0 0,0 0 0 0 0,0 0-1 0 0,-1-1 1 0 0,1 1 0 0 0,0 0-1 0 0,-1 0 1 0 0,1-1 0 0 0,-1 1-1 0 0,0 0 1 0 0,1-1 0 0 0,-1 1 0 0 0,0 0-1 0 0,0-1 1 0 0,0 1 0 0 0,0 0-1 0 0,0-1 1 0 0,0-1 0 0 0,-1 1 65 0 0,1 0 0 0 0,-1-1 1 0 0,0 1-1 0 0,0 0 1 0 0,0 0-1 0 0,0 0 0 0 0,0 0 1 0 0,0 0-1 0 0,0 1 1 0 0,-1-1-1 0 0,1 0 0 0 0,-1 0 1 0 0,1 1-1 0 0,-1-1 0 0 0,0 1 1 0 0,0-1-1 0 0,0 1 1 0 0,1 0-1 0 0,-1 0 0 0 0,0 0 1 0 0,-5-2-1 0 0,-1 1 69 0 0,-1-1 1 0 0,0 1-1 0 0,0 0 0 0 0,-9 0 1 0 0,13 2-121 0 0,-1-1-25 0 0,0 1 1 0 0,1 1 0 0 0,-1-1 0 0 0,0 1 0 0 0,0 0 0 0 0,0 0 0 0 0,0 1-1 0 0,1-1 1 0 0,-1 1 0 0 0,1 1 0 0 0,-1-1 0 0 0,1 1 0 0 0,0 0 0 0 0,-5 4-1 0 0,7-6-3 0 0,1 1 1 0 0,-1 0-1 0 0,1 0 0 0 0,0-1 0 0 0,0 2 0 0 0,0-1 0 0 0,0 0 0 0 0,0 0 0 0 0,0 1 0 0 0,0-1 0 0 0,1 1 0 0 0,-1 0 0 0 0,1-1 0 0 0,0 1 1 0 0,0 0-1 0 0,0 0 0 0 0,0-1 0 0 0,1 1 0 0 0,-1 0 0 0 0,1 0 0 0 0,-1 0 0 0 0,1 0 0 0 0,0 0 0 0 0,0 0 0 0 0,0 0 0 0 0,1 0 0 0 0,-1 0 0 0 0,3 6 1 0 0,0 2-62 0 0,-1-6 65 0 0,0 0-1 0 0,0 1 0 0 0,0-1 1 0 0,0 0-1 0 0,1-1 0 0 0,-1 1 1 0 0,1 0-1 0 0,1-1 0 0 0,6 9 1 0 0,-1-4 3 0 0,5 5 0 0 0,0-1 0 0 0,0 0 0 0 0,19 12 0 0 0,56 38 0 0 0,-80-57 0 0 0,54 40 17 0 0,-57-41 6 0 0,0 0 1 0 0,0 0-1 0 0,-1 1 0 0 0,0 0 1 0 0,0 0-1 0 0,-1 1 0 0 0,7 11 1 0 0,-9-13 140 0 0,-1 0 1 0 0,0 1-1 0 0,0-1 1 0 0,0 1-1 0 0,-1-1 1 0 0,0 1-1 0 0,0-1 1 0 0,0 1-1 0 0,-2 8 1 0 0,2-13-133 0 0,-1 0 0 0 0,1 0 0 0 0,0 0 0 0 0,-1 0 1 0 0,1 1-1 0 0,-1-1 0 0 0,1 0 0 0 0,-1 0 0 0 0,1 0 0 0 0,-1 0 0 0 0,-1 1 1 0 0,-3 6 106 0 0,4-5-162 0 0,0 0 0 0 0,0 0 0 0 0,-1-1 0 0 0,1 1 0 0 0,-1 0 0 0 0,1-1 0 0 0,-1 1 0 0 0,0-1 0 0 0,0 0 0 0 0,0 1 0 0 0,-1-1 0 0 0,1 0 0 0 0,-1 0 0 0 0,1 0 0 0 0,-1-1 0 0 0,1 1 0 0 0,-1-1 0 0 0,0 1-1 0 0,0-1 1 0 0,0 0 0 0 0,0 0 0 0 0,1 0 0 0 0,-2-1 0 0 0,1 1 0 0 0,0 0 0 0 0,0-1 0 0 0,0 0 0 0 0,-4 0 0 0 0,-10-2-1350 0 0,3 1-88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1.2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8288 0 0,'1'2'381'0'0,"4"13"-268"0"0,-1 1-1 0 0,0-1 1 0 0,-1 1 0 0 0,1 29 0 0 0,-2-24 144 0 0,9 147 6375 0 0,-6 0-4204 0 0,18 232-2292 0 0,-15-345-1213 0 0,-2-7-412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1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1 119 10136 0 0,'7'0'333'0'0,"0"-1"-1"0"0,-1 0 1 0 0,1 0 0 0 0,0 0 0 0 0,0-1 0 0 0,-1 0-1 0 0,1 0 1 0 0,7-5 0 0 0,4-2 2164 0 0,24-18 1 0 0,-7 5-1818 0 0,-20 12-313 0 0,-1 2-633 0 0,1 0-1 0 0,16-8 1 0 0,-29 16-81 0 0,0-1-1 0 0,-1 1 1 0 0,1 0-1 0 0,-1-1 1 0 0,1 1-1 0 0,0 0 0 0 0,-1 0 1 0 0,3 1-1 0 0,1-1-582 0 0,5 0-1482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1.9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0 267 6912 0 0,'5'-1'104'0'0,"-1"0"0"0"0,1 1 1 0 0,-1-1-1 0 0,1-1 0 0 0,-1 1 1 0 0,0-1-1 0 0,6-2 0 0 0,11-4 1224 0 0,-15 6-629 0 0,0 0 0 0 0,0-1 0 0 0,1 1 0 0 0,-1-1 0 0 0,-1-1 0 0 0,1 1 0 0 0,10-9-1 0 0,-3 0-446 0 0,19-21 0 0 0,-17 17-117 0 0,-10 10-91 0 0,0-1 0 0 0,0 0 0 0 0,0 0 0 0 0,-1-1 0 0 0,0 0 0 0 0,0 1 0 0 0,-1-1 0 0 0,4-16 0 0 0,-7 22-14 0 0,0 0 1 0 0,0 0 0 0 0,0 0 0 0 0,0 0 0 0 0,-1 0 0 0 0,1 0 0 0 0,-1 1 0 0 0,0-1 0 0 0,1 0 0 0 0,-1 0 0 0 0,0 0 0 0 0,0 1 0 0 0,0-1 0 0 0,0 0 0 0 0,0 1 0 0 0,-1-1 0 0 0,1 1 0 0 0,0 0 0 0 0,-1-1 0 0 0,1 1 0 0 0,-3-2 0 0 0,-1-1 99 0 0,-1 0-1 0 0,1 1 1 0 0,0-1 0 0 0,-1 1 0 0 0,-7-3-1 0 0,7 4-37 0 0,0 0-1 0 0,0 0 1 0 0,0 1-1 0 0,0 0 1 0 0,0 0-1 0 0,0 1 1 0 0,0-1-1 0 0,0 1 1 0 0,0 1-1 0 0,0-1 1 0 0,0 1-1 0 0,-9 2 1 0 0,11-2-83 0 0,1 0 1 0 0,0 1-1 0 0,0-1 1 0 0,0 1-1 0 0,-1 0 1 0 0,1-1-1 0 0,1 1 1 0 0,-1 0-1 0 0,0 1 1 0 0,1-1-1 0 0,-1 0 1 0 0,1 1-1 0 0,-1 0 1 0 0,1-1-1 0 0,0 1 1 0 0,0 0-1 0 0,0 0 1 0 0,1 0-1 0 0,-1 1 1 0 0,1-1-1 0 0,0 0 1 0 0,-2 6-1 0 0,-1 7 23 0 0,0 0-1 0 0,1 1 0 0 0,0-1 0 0 0,1 1 1 0 0,1-1-1 0 0,2 20 0 0 0,3-8-3 0 0,2 1 1 0 0,0-1-1 0 0,3 0 0 0 0,14 37 0 0 0,-18-55-28 0 0,0 0 0 0 0,0 0 0 0 0,1 0 0 0 0,0 0 0 0 0,1-1 0 0 0,0 0 0 0 0,1 0 0 0 0,0-1 0 0 0,0 0 0 0 0,1 0 0 0 0,-1-1 0 0 0,2 0 0 0 0,-1-1 0 0 0,14 7 0 0 0,-7-5-9 0 0,-9-5-16 0 0,0 1 1 0 0,0-1-1 0 0,0-1 0 0 0,1 1 0 0 0,-1-1 1 0 0,14 2-1 0 0,-15-4-49 0 0,1 2 1 0 0,-1-1-1 0 0,9 4 0 0 0,-11-4-17 0 0,0 1-1 0 0,0-1 1 0 0,0 0-1 0 0,0 0 1 0 0,0-1-1 0 0,1 1 1 0 0,-1-1-1 0 0,0 0 1 0 0,5 0-1 0 0,-4-1-103 0 0,0 1-1 0 0,0 1 0 0 0,0-1 0 0 0,0 1 1 0 0,6 1-1 0 0,-5-1-309 0 0,-1 0 0 0 0,1 0 0 0 0,-1-1 0 0 0,1 1 0 0 0,6-1 1 0 0,5-3-1540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2.2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13 651 2760 0 0,'0'6'12556'0'0,"-8"-164"-8357"0"0,4 105-3692 0 0,4 24-185 0 0,1 1 1 0 0,1 0-1 0 0,10-44 0 0 0,-10 59-210 0 0,0 5 11 0 0,0 0 0 0 0,0 0 0 0 0,1-1 0 0 0,0 1-1 0 0,0 1 1 0 0,1-1 0 0 0,0 0 0 0 0,0 1 0 0 0,1 0 0 0 0,0 0-1 0 0,0 0 1 0 0,1 1 0 0 0,0 0 0 0 0,0 0 0 0 0,0 0-1 0 0,13-7 1 0 0,19-11 255 0 0,1 3 0 0 0,0 1-1 0 0,54-19 1 0 0,-81 36-385 0 0,-2-1-168 0 0,1 0 0 0 0,17-9 0 0 0,-1-5-236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7:08:30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0 743 3224 0 0,'2'0'240'0'0,"1"-1"-45"0"0,-1-1-1 0 0,0 1 1 0 0,0 0 0 0 0,0 0-1 0 0,0-1 1 0 0,0 1 0 0 0,2-3-1 0 0,20-24 4026 0 0,-6 5-2168 0 0,38-42-944 0 0,51-75 0 0 0,-44 37-1026 0 0,8-10-65 0 0,80-83 239 0 0,-143 188-255 0 0,0 0 0 0 0,0 1 0 0 0,1 0 0 0 0,0 1 0 0 0,15-10 1 0 0,-15 11 7 0 0,-9 5-6 0 0,1-1 1 0 0,-1 1-1 0 0,1-1 1 0 0,-1 1 0 0 0,1 0-1 0 0,-1-1 1 0 0,1 1 0 0 0,-1 0-1 0 0,1 0 1 0 0,-1-1-1 0 0,1 1 1 0 0,0 0 0 0 0,-1 0-1 0 0,1 0 1 0 0,-1 0 0 0 0,1 0-1 0 0,-1 0 1 0 0,1 0-1 0 0,0 0 1 0 0,-1 0 0 0 0,1 0-1 0 0,-1 0 1 0 0,1 0 0 0 0,0 0-1 0 0,-1 0 1 0 0,1 0-1 0 0,-1 1 1 0 0,2-1 0 0 0,-2 1 31 0 0,1 1 0 0 0,0-1 1 0 0,-1 0-1 0 0,1 0 0 0 0,-1 0 0 0 0,0 0 1 0 0,1 1-1 0 0,-1-1 0 0 0,0 0 1 0 0,0 0-1 0 0,1 1 0 0 0,-1-1 1 0 0,0 0-1 0 0,-1 2 0 0 0,-1 33 790 0 0,-1-1 1 0 0,-17 65-1 0 0,10-51-384 0 0,-30 133 557 0 0,-26 152 848 0 0,64-315-1501 0 0,0 23 0 0 0,2-37-249 0 0,0 0 0 0 0,1 0 0 0 0,-1 0 0 0 0,1 1 0 0 0,0-1 0 0 0,0 0 1 0 0,1 0-1 0 0,0-1 0 0 0,3 9 0 0 0,-3-11-94 0 0,-1 0-1 0 0,1 0 1 0 0,0 0 0 0 0,-1 0-1 0 0,1 0 1 0 0,0 0 0 0 0,0-1-1 0 0,0 1 1 0 0,0-1 0 0 0,1 1-1 0 0,-1-1 1 0 0,0 0 0 0 0,1 0 0 0 0,-1 0-1 0 0,1 0 1 0 0,-1 0 0 0 0,1-1-1 0 0,-1 1 1 0 0,1-1 0 0 0,-1 0-1 0 0,1 0 1 0 0,-1 1 0 0 0,1-2-1 0 0,0 1 1 0 0,-1 0 0 0 0,1 0-1 0 0,3-2 1 0 0,4 0-8 0 0,-1-1 0 0 0,1 0-1 0 0,-1-1 1 0 0,1 0 0 0 0,13-9-1 0 0,11-8 7 0 0,-1-2 0 0 0,-1-2 0 0 0,51-49 0 0 0,-37 26 0 0 0,58-80 0 0 0,185-238 88 0 0,-225 300-88 0 0,-23 24 0 0 0,-39 41 1 0 0,4-6-20 0 0,0 0 0 0 0,0 1 0 0 0,1 0 0 0 0,-1 1 0 0 0,1-1 0 0 0,1 1-1 0 0,11-6 1 0 0,-18 11 16 0 0,0-1 0 0 0,-1 1-1 0 0,1 0 1 0 0,0-1 0 0 0,0 1-1 0 0,0 0 1 0 0,-1 0 0 0 0,1 0-1 0 0,0-1 1 0 0,0 1 0 0 0,0 0-1 0 0,0 0 1 0 0,-1 0 0 0 0,1 0-1 0 0,1 1 1 0 0,-1-1 2 0 0,0 1 1 0 0,0 0-1 0 0,0-1 1 0 0,0 1-1 0 0,-1 0 0 0 0,1 0 1 0 0,0-1-1 0 0,0 1 1 0 0,-1 0-1 0 0,1 0 0 0 0,0 0 1 0 0,-1 0-1 0 0,1 0 1 0 0,-1 0-1 0 0,1 0 0 0 0,-1 0 1 0 0,0 0-1 0 0,0 0 1 0 0,1 2-1 0 0,3 26 7 0 0,-3-19 0 0 0,1 20 55 0 0,0-1 0 0 0,-4 34-1 0 0,-10 61 56 0 0,6-71-78 0 0,0-1-16 0 0,-6 81 49 0 0,8-76-71 0 0,1-36 0 0 0,2 1 0 0 0,0-1 0 0 0,5 43 0 0 0,-3-58 0 0 0,0 0 0 0 0,1 0 0 0 0,0 0 0 0 0,0 0 0 0 0,0-1 0 0 0,0 1 0 0 0,1-1 0 0 0,0 1 0 0 0,0-1 0 0 0,0 0 0 0 0,1 0 0 0 0,0-1 0 0 0,0 1 0 0 0,0-1 0 0 0,1 1 0 0 0,-1-1 0 0 0,1-1 0 0 0,9 7 0 0 0,-9-8 0 0 0,1 1 0 0 0,-1-1 0 0 0,1 0 0 0 0,-1-1 0 0 0,1 0 0 0 0,0 1-1 0 0,0-2 1 0 0,-1 1 0 0 0,1-1 0 0 0,0 0 0 0 0,11-1 0 0 0,-7 0 8 0 0,0 0-1 0 0,-1-1 1 0 0,1-1 0 0 0,0 0 0 0 0,-1 0 0 0 0,12-5 0 0 0,18-12 20 0 0,0-2 1 0 0,48-36-1 0 0,-30 16-10 0 0,-2-3 0 0 0,63-66-1 0 0,-36 31-38 0 0,-49 49-48 0 0,-16 14 59 0 0,1 2 0 0 0,0 0 0 0 0,1 1 0 0 0,0 0 0 0 0,1 2 0 0 0,24-12 0 0 0,-41 23 10 0 0,-1 1 0 0 0,0-1 0 0 0,1 0 0 0 0,-1 1 0 0 0,0-1 0 0 0,1 1 0 0 0,-1-1 0 0 0,1 1 0 0 0,-1 0 0 0 0,1 0 0 0 0,-1 0 0 0 0,1 1 0 0 0,3 0 0 0 0,-4 0 0 0 0,-1-1 0 0 0,1 1 0 0 0,-1 0 0 0 0,1 0 0 0 0,-1 0 0 0 0,0 0 0 0 0,1 0 0 0 0,-1 0 0 0 0,0 0 0 0 0,0 0 0 0 0,0 0 0 0 0,1 1 0 0 0,-1-1 0 0 0,-1 0 0 0 0,1 1 0 0 0,0-1 0 0 0,0 1 0 0 0,0-1 0 0 0,-1 1 0 0 0,2 2 0 0 0,1 8 0 0 0,0 1 0 0 0,-1-1 0 0 0,1 25 0 0 0,-1-8 0 0 0,2 39 0 0 0,-9 129 0 0 0,-1 6 0 0 0,7-187 0 0 0,0 1 0 0 0,5 18 0 0 0,-5-28 0 0 0,1 0 0 0 0,1 0 0 0 0,-1 0 0 0 0,1 0 0 0 0,0-1 0 0 0,0 1 0 0 0,6 7 0 0 0,-8-13 0 0 0,0 1 0 0 0,0-1 0 0 0,1 1 0 0 0,-1-1 0 0 0,1 0 0 0 0,-1 1 0 0 0,1-1 0 0 0,-1 0 0 0 0,1 0 0 0 0,0 0 0 0 0,-1 0 0 0 0,1 0 0 0 0,0 0 0 0 0,0-1 0 0 0,0 1 0 0 0,0-1 0 0 0,2 1 0 0 0,-1-1 0 0 0,1 0 0 0 0,-1 0 0 0 0,0 0 0 0 0,1 0 0 0 0,-1-1 0 0 0,0 1 0 0 0,1-1 0 0 0,-1 0 0 0 0,4-2 0 0 0,6-3 0 0 0,0 0 0 0 0,0-2 0 0 0,20-15 0 0 0,-25 17 0 0 0,30-23 0 0 0,-1-2 0 0 0,60-67 0 0 0,54-84 0 0 0,-124 148 0 0 0,106-143-64 0 0,-88 120 65 0 0,-15 18 25 0 0,59-62 1 0 0,-74 88-21 0 0,4-6-4 0 0,1 2-1 0 0,28-20 0 0 0,-45 35-1 0 0,1-1 0 0 0,0 1 0 0 0,0 0 0 0 0,1 1 0 0 0,-1-1 0 0 0,0 0 0 0 0,6 0 0 0 0,-9 2 0 0 0,0 0 0 0 0,1-1 0 0 0,-1 1 0 0 0,0 0 0 0 0,0 0 0 0 0,0 0 0 0 0,0 0 0 0 0,1 0 0 0 0,-1 0 0 0 0,0 1 0 0 0,0-1 0 0 0,0 0 0 0 0,0 1 0 0 0,0-1 0 0 0,0 0 0 0 0,0 1 0 0 0,0 0 0 0 0,0-1 0 0 0,0 1 0 0 0,0-1 0 0 0,0 1 0 0 0,0 0 0 0 0,0 0 0 0 0,0 0 0 0 0,0-1 0 0 0,-1 1 0 0 0,1 0 0 0 0,0 0 0 0 0,-1 0 0 0 0,1 0 0 0 0,-1 0 0 0 0,1 2 0 0 0,1 2 0 0 0,0 1 0 0 0,-1 0 0 0 0,0-1 0 0 0,0 1 0 0 0,-1 0 0 0 0,0 0 0 0 0,0 5 0 0 0,-6 46 0 0 0,1-16 0 0 0,-14 132 17 0 0,-5 105 38 0 0,25-260-53 0 0,0-1 0 0 0,0 0 0 0 0,2 1 0 0 0,0-1 0 0 0,10 30 0 0 0,-11-43 2 0 0,-1-1 0 0 0,0 1-1 0 0,1-1 1 0 0,0 0 0 0 0,0 0-1 0 0,0 1 1 0 0,0-1-1 0 0,0 0 1 0 0,0-1 0 0 0,1 1-1 0 0,0 0 1 0 0,-1-1 0 0 0,1 1-1 0 0,0-1 1 0 0,0 0 0 0 0,7 3-1 0 0,-6-3-3 0 0,0-1-1 0 0,1 1 1 0 0,0-1 0 0 0,-1 0-1 0 0,1-1 1 0 0,0 1-1 0 0,-1-1 1 0 0,1 0 0 0 0,0 0-1 0 0,-1 0 1 0 0,9-2-1 0 0,3-2-12 0 0,-1-1 0 0 0,0 0 0 0 0,0-1-1 0 0,-1-1 1 0 0,1 0 0 0 0,22-16-1 0 0,80-68-106 0 0,-43 30-1186 0 0,-43 40 524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24 131 10568 0 0,'-23'-8'2386'0'0,"23"10"-1707"0"0,0-2-630 0 0,0 1-1 0 0,0 0 1 0 0,0 0 0 0 0,0 0 0 0 0,1-1-1 0 0,-1 1 1 0 0,0 0 0 0 0,0-1-1 0 0,1 1 1 0 0,-1 0 0 0 0,1-1 0 0 0,-1 1-1 0 0,1 0 1 0 0,-1-1 0 0 0,2 2-1 0 0,-2-1-27 0 0,1-1-1 0 0,0 1 0 0 0,-1 0 0 0 0,1-1 0 0 0,-1 1 0 0 0,1 0 0 0 0,-1 0 1 0 0,0-1-1 0 0,1 1 0 0 0,-1 0 0 0 0,0 0 0 0 0,1 0 0 0 0,-1 0 1 0 0,0-1-1 0 0,0 1 0 0 0,0 0 0 0 0,0 0 0 0 0,0 0 0 0 0,0 0 0 0 0,0 1 1 0 0,0 4 55 0 0,-1 0 0 0 0,1 1 0 0 0,0-1 0 0 0,0 0 1 0 0,2 9-1 0 0,-1-8-64 0 0,0 0-1 0 0,-1-1 1 0 0,0 1 0 0 0,0 0-1 0 0,-1 8 1 0 0,0-7-11 0 0,1-1 0 0 0,-1 0 0 0 0,1 0 0 0 0,2 14 0 0 0,1-9-1 0 0,-1-6 0 0 0,-1 0 0 0 0,0 1 0 0 0,1 9 0 0 0,-1 1-2 0 0,0 1 1 0 0,5 17 0 0 0,0 2 170 0 0,-5-28-82 0 0,1-1 1 0 0,0 0 0 0 0,1 1-1 0 0,0-1 1 0 0,0-1 0 0 0,7 13-1 0 0,-7-18-44 0 0,-3-2-43 0 0,0 0 0 0 0,1 0 0 0 0,-1 0 1 0 0,0 0-1 0 0,0 0 0 0 0,1 0 0 0 0,-1 0 0 0 0,0 0 1 0 0,0 0-1 0 0,1 0 0 0 0,-1 0 0 0 0,0 0 0 0 0,1 0 1 0 0,-1 0-1 0 0,0 0 0 0 0,0 0 0 0 0,1 0 0 0 0,-1 0 0 0 0,0 0 1 0 0,0 0-1 0 0,1-1 0 0 0,-1 1 0 0 0,0 0 0 0 0,0 0 1 0 0,1 0-1 0 0,-1 0 0 0 0,0-1 0 0 0,0 1 0 0 0,0 0 1 0 0,1 0-1 0 0,-1 0 0 0 0,0-1 0 0 0,0 1 0 0 0,0 0 1 0 0,0 0-1 0 0,0-1 0 0 0,1 1 0 0 0,-1 0 0 0 0,0 0 0 0 0,0-1 1 0 0,0 1-1 0 0,0 0 0 0 0,0-1 0 0 0,0 1 0 0 0,0 0 1 0 0,0 0-1 0 0,0-1 0 0 0,0 1 0 0 0,0 0 0 0 0,0-1 1 0 0,-1 0 0 0 0,2-2 0 0 0,0 0 0 0 0,0 0 0 0 0,0 0 1 0 0,0 1-1 0 0,0-1 0 0 0,3-4 1 0 0,-2 5 5 0 0,-1-1 1 0 0,1 1 0 0 0,-1-1 0 0 0,0 1 0 0 0,0-1 0 0 0,0 0 0 0 0,-1 1 0 0 0,1-4 0 0 0,5-74 157 0 0,-4 63-118 0 0,-1-1 1 0 0,0 0-1 0 0,-3-21 1 0 0,1 15 242 0 0,1-26 0 0 0,5-51 686 0 0,-5 94-857 0 0,1-1 0 0 0,1 1 0 0 0,3-11 0 0 0,2-16 352 0 0,-7 32-459 0 0,0-1 0 0 0,0 1 0 0 0,1 0 1 0 0,-1 0-1 0 0,1 0 0 0 0,-1 0 0 0 0,1 0 0 0 0,0 1 0 0 0,0-1 0 0 0,0 0 1 0 0,0 0-1 0 0,0 0 0 0 0,0 1 0 0 0,0-1 0 0 0,0 0 0 0 0,1 1 0 0 0,-1-1 0 0 0,1 1 1 0 0,-1 0-1 0 0,1-1 0 0 0,1 0 0 0 0,-1 1 19 0 0,0 0 0 0 0,0 1 0 0 0,0-1 0 0 0,0 1 0 0 0,0-1 0 0 0,0 1 0 0 0,0 0 0 0 0,0 0 0 0 0,0 0 0 0 0,0 0 0 0 0,1 0 0 0 0,-1 0 0 0 0,0 1 0 0 0,0-1 1 0 0,0 0-1 0 0,0 1 0 0 0,0 0 0 0 0,0 0 0 0 0,-1-1 0 0 0,5 3 0 0 0,14 8 205 0 0,1 0 1 0 0,0-2-1 0 0,1-1 1 0 0,24 6-1 0 0,-31-11-209 0 0,0 0 0 0 0,0-1 0 0 0,0-1 0 0 0,1 0 0 0 0,-1-1 0 0 0,0-1 0 0 0,18-3 0 0 0,5-3-27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6.6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 17 3680 0 0,'15'4'167'0'0,"-14"-4"-100"0"0,-1 0-1 0 0,1 0 1 0 0,-1 1 0 0 0,1-1 0 0 0,-1 0 0 0 0,1 0 0 0 0,-1 1 0 0 0,1-1 0 0 0,14 2 6658 0 0,-15-3-6558 0 0,0 1 0 0 0,0-1 0 0 0,1 1 0 0 0,-1 0 0 0 0,0-1 0 0 0,0 1 0 0 0,0 0 0 0 0,-1-2 0 0 0,2-9 1972 0 0,-1 10-2082 0 0,0 1 1 0 0,0 0-1 0 0,0-1 1 0 0,-1 1 0 0 0,1-1-1 0 0,0 1 1 0 0,0-1-1 0 0,-1 1 1 0 0,1 0 0 0 0,0-1-1 0 0,-1 1 1 0 0,1-1-1 0 0,0 1 1 0 0,-1 0 0 0 0,1-1-1 0 0,0 1 1 0 0,-1 0 0 0 0,1 0-1 0 0,-1-1 1 0 0,1 1-1 0 0,-1 0 1 0 0,1 0 0 0 0,-1 0-1 0 0,1 0 1 0 0,-1-1-1 0 0,1 1 1 0 0,0 0 0 0 0,-1 0-1 0 0,1 0 1 0 0,-1 0-1 0 0,1 0 1 0 0,-1 0 0 0 0,1 0-1 0 0,-1 0 1 0 0,1 1 0 0 0,-1-1-1 0 0,1 0 1 0 0,-1 0-1 0 0,1 0 1 0 0,-1 1 0 0 0,-4-1 346 0 0,4 0-314 0 0,0 0 0 0 0,0 0 0 0 0,0 1 0 0 0,-1-1 0 0 0,1 0 0 0 0,0 1 0 0 0,0-1 0 0 0,0 1 0 0 0,0-1 0 0 0,0 1 1 0 0,-1 0-1 0 0,-2 1 30 0 0,-1 1-16 0 0,1 0-1 0 0,1 0 1 0 0,-1 1 0 0 0,0-1-1 0 0,1 1 1 0 0,-1-1-1 0 0,1 1 1 0 0,0 0-1 0 0,0 0 1 0 0,-4 10-1 0 0,0-3 297 0 0,6-9-304 0 0,-1 1-1 0 0,1 0 1 0 0,-1 0-1 0 0,1 0 1 0 0,0 1-1 0 0,0-1 1 0 0,1 0-1 0 0,-1 0 1 0 0,1 1-1 0 0,-1-1 1 0 0,1 6-1 0 0,-3 19 290 0 0,0-18-264 0 0,2-7-90 0 0,0-1 0 0 0,0 1 0 0 0,1-1 1 0 0,-1 1-1 0 0,1-1 0 0 0,0 1 0 0 0,0 0 0 0 0,0-1 0 0 0,0 1 0 0 0,0 4 1 0 0,5 9 71 0 0,1 15 36 0 0,-5-20-55 0 0,0 0 0 0 0,1 0-1 0 0,0 0 1 0 0,5 13 0 0 0,-5-18-44 0 0,1 0 1 0 0,-1-1-1 0 0,1 1 1 0 0,0-1-1 0 0,1 0 0 0 0,-1 0 1 0 0,1 0-1 0 0,0 0 1 0 0,6 5-1 0 0,-8-8-59 0 0,1 0 1 0 0,0-1-1 0 0,0 1 0 0 0,-1-1 1 0 0,1 1-1 0 0,0-1 0 0 0,0 0 1 0 0,0 0-1 0 0,1 0 1 0 0,-1-1-1 0 0,0 1 0 0 0,0-1 1 0 0,0 1-1 0 0,1-1 0 0 0,2 0 1 0 0,4-1-39 0 0,-1 0-1 0 0,1 0 1 0 0,14-5 0 0 0,-12 2-69 0 0,0 0 1 0 0,0-2-1 0 0,11-6 0 0 0,19-8-616 0 0,20-10-5468 0 0,-46 24 306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7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56 112 5904 0 0,'0'2'266'0'0,"-3"11"-67"0"0,-3 11-24 0 0,4-20-107 0 0,0 1 1 0 0,0-1-1 0 0,1 1 0 0 0,-1-1 1 0 0,1 1-1 0 0,0 0 1 0 0,1-1-1 0 0,-1 1 0 0 0,1 5 1 0 0,0-5 214 0 0,-1 0-1 0 0,0 0 1 0 0,1-1 0 0 0,-4 10 0 0 0,3-11-77 0 0,0 1 0 0 0,0 0 1 0 0,0 0-1 0 0,1 1 0 0 0,-1-1 0 0 0,1 0 0 0 0,0 6 1 0 0,1 10 579 0 0,-1-18-626 0 0,0 1 0 0 0,0 0 0 0 0,0 0 0 0 0,1 0 1 0 0,-1 0-1 0 0,0 0 0 0 0,1 0 0 0 0,0 0 0 0 0,0-1 0 0 0,0 1 0 0 0,0 0 0 0 0,0-1 0 0 0,0 1 0 0 0,1-1 0 0 0,-1 1 0 0 0,5 4 1 0 0,-5-6 296 0 0,12-1-26 0 0,-9 0-385 0 0,-1-1 1 0 0,1 1-1 0 0,-1-1 1 0 0,0 0-1 0 0,1 0 1 0 0,-1 0-1 0 0,0-1 1 0 0,1 1-1 0 0,-1-1 1 0 0,0 1-1 0 0,4-4 1 0 0,1-1 121 0 0,-1 0 0 0 0,15-14 0 0 0,-14 10-215 0 0,0 1-1 0 0,0-1 1 0 0,0-1-1 0 0,7-14 0 0 0,-12 18 117 0 0,0 1-1 0 0,0-1 1 0 0,-1 0-1 0 0,1 0 1 0 0,-2 0-1 0 0,1 0 1 0 0,-1 0-1 0 0,0-1 0 0 0,0-7 1 0 0,-1 9-56 0 0,0 1 0 0 0,0-1 0 0 0,-1 0 1 0 0,0 1-1 0 0,0-1 0 0 0,0 1 0 0 0,-1-1 0 0 0,1 1 1 0 0,-2-1-1 0 0,1 1 0 0 0,0 0 0 0 0,-1 0 0 0 0,0 0 0 0 0,0 0 1 0 0,0 1-1 0 0,-1-1 0 0 0,-7-7 0 0 0,6 8-8 0 0,0 0 0 0 0,1 0 0 0 0,-1 1 0 0 0,-1 0 0 0 0,1 0 0 0 0,0 0 0 0 0,-1 0 0 0 0,0 1 0 0 0,-6-2 0 0 0,-13-6-62 0 0,20 9-158 0 0,0-1 0 0 0,-1 0 0 0 0,1 1 0 0 0,0 0-1 0 0,-1 0 1 0 0,1 1 0 0 0,-1-1 0 0 0,-8 1 0 0 0,9 0-238 0 0,-12 5-2200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7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1840 0 0,'0'1'133'0'0,"0"0"-59"0"0,0 0-1 0 0,1 1 1 0 0,-1-1-1 0 0,0 0 0 0 0,0 0 1 0 0,1 0-1 0 0,-1 0 1 0 0,1 0-1 0 0,-1 0 1 0 0,2 2-1 0 0,-2-2 108 0 0,1 0 0 0 0,0 0-1 0 0,-1 0 1 0 0,1 1 0 0 0,-1-1 0 0 0,1 0 0 0 0,-1 0-1 0 0,0 1 1 0 0,1-1 0 0 0,-1 0 0 0 0,0 2 0 0 0,0 2 519 0 0,1 0 0 0 0,0 0 0 0 0,-1 0 0 0 0,5 9 0 0 0,-4-9-483 0 0,0-1-1 0 0,1 1 1 0 0,-1 0 0 0 0,0 9-1 0 0,7 60 1528 0 0,-8-73-1714 0 0,0-1-1 0 0,0 0 1 0 0,0 1-1 0 0,0-1 0 0 0,0 0 1 0 0,0 0-1 0 0,0 1 1 0 0,0-1-1 0 0,0 0 1 0 0,0 1-1 0 0,0-1 0 0 0,1 0 1 0 0,-1 0-1 0 0,0 1 1 0 0,0-1-1 0 0,0 0 1 0 0,0 0-1 0 0,0 1 0 0 0,1-1 1 0 0,-1 0-1 0 0,0 0 1 0 0,0 0-1 0 0,0 1 1 0 0,1-1-1 0 0,-1 0 0 0 0,0 0 1 0 0,0 0-1 0 0,0 0 1 0 0,1 1-1 0 0,-1-1 0 0 0,0 0 1 0 0,0 0-1 0 0,1 0 1 0 0,10-2 640 0 0,8-11-369 0 0,-9-5-274 0 0,-9 15-28 0 0,1 1 0 0 0,-1-1 1 0 0,0 1-1 0 0,1-1 0 0 0,0 1 0 0 0,3-4 1 0 0,3-2 58 0 0,0-1 0 0 0,0 0 0 0 0,8-13 0 0 0,-12 17-46 0 0,1 0 0 0 0,-1 0 0 0 0,1 0 0 0 0,0 0 0 0 0,0 1 1 0 0,0 0-1 0 0,1 0 0 0 0,8-5 0 0 0,-9 6-67 0 0,-4 3 46 0 0,0-1-1 0 0,-1 1 0 0 0,1 0 1 0 0,0 0-1 0 0,-1-1 1 0 0,1 1-1 0 0,0 0 0 0 0,-1 0 1 0 0,1 0-1 0 0,0 0 0 0 0,-1 0 1 0 0,1 0-1 0 0,0 0 1 0 0,0 0-1 0 0,-1 0 0 0 0,1 0 1 0 0,1 0-1 0 0,2 1-3 0 0,-3-1 15 0 0,23 2 98 0 0,-23-2-85 0 0,1 0 1 0 0,-1 1-1 0 0,0-1 1 0 0,1 1-1 0 0,-1-1 0 0 0,0 1 1 0 0,0 0-1 0 0,1-1 1 0 0,-1 1-1 0 0,0 0 1 0 0,0 0-1 0 0,0 0 0 0 0,0 0 1 0 0,0 0-1 0 0,0 0 1 0 0,0 0-1 0 0,0 1 1 0 0,4 5 92 0 0,-1 1 0 0 0,0 0 0 0 0,-1-1 1 0 0,1 1-1 0 0,-2 0 0 0 0,1 1 0 0 0,-1-1 0 0 0,0 0 1 0 0,-1 1-1 0 0,1 13 0 0 0,-1-6 30 0 0,4 24 0 0 0,-3-25-79 0 0,1 23 0 0 0,-3-36-58 0 0,0 0 1 0 0,1-1 0 0 0,-1 1 0 0 0,1 0 0 0 0,-1-1 0 0 0,1 1-1 0 0,0 0 1 0 0,-1-1 0 0 0,1 1 0 0 0,0-1 0 0 0,0 0 0 0 0,0 1-1 0 0,0-1 1 0 0,1 0 0 0 0,-1 1 0 0 0,0-1 0 0 0,0 0 0 0 0,1 0-1 0 0,-1 0 1 0 0,2 1 0 0 0,-1-1-29 0 0,0 1-1 0 0,0-1 0 0 0,-1 1 1 0 0,1-1-1 0 0,0 1 1 0 0,-1 0-1 0 0,0 0 0 0 0,1 0 1 0 0,0 2-1 0 0,-1-4-24 0 0,-1 1 0 0 0,1-1-1 0 0,-1 1 1 0 0,1-1-1 0 0,-1 1 1 0 0,1-1 0 0 0,-1 0-1 0 0,1 1 1 0 0,-1-1 0 0 0,1 0-1 0 0,-1 1 1 0 0,1-1 0 0 0,0 0-1 0 0,-1 0 1 0 0,1 1 0 0 0,-1-1-1 0 0,1 0 1 0 0,0 0 0 0 0,-1 0-1 0 0,2 0 1 0 0,0 0-487 0 0,15 4-4345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7.7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206 1 15088 0 0,'1'1'1365'0'0,"1"3"-1332"0"0,-1 1 0 0 0,1-1 0 0 0,-1 0 0 0 0,0 1 0 0 0,0-1 0 0 0,-1 1 0 0 0,1 5 0 0 0,2 12 40 0 0,1 1 412 0 0,-1 1-1 0 0,-1 28 1 0 0,2 16 28 0 0,2 17-309 0 0,2 22-94 0 0,2-38-120 0 0,-6-28-85 0 0,2-1-1 0 0,2 0 1 0 0,20 62-1 0 0,7-7-4962 0 0,-25-63 3141 0 0</inkml:trace>
  <inkml:trace contextRef="#ctx0" brushRef="#br0" timeOffset="0.99">19 593 15696 0 0,'-1'0'96'0'0,"0"0"0"0"0,0 0 0 0 0,0 0 0 0 0,0 0 1 0 0,0 0-1 0 0,0-1 0 0 0,0 1 0 0 0,0 0 0 0 0,0-1 1 0 0,0 1-1 0 0,0-1 0 0 0,0 1 0 0 0,-1-1 0 0 0,2 0-85 0 0,-1 1-1 0 0,1 0 0 0 0,0-1 0 0 0,0 1 1 0 0,-1 0-1 0 0,1-1 0 0 0,0 1 1 0 0,0-1-1 0 0,-1 1 0 0 0,1-1 0 0 0,0 1 1 0 0,0-1-1 0 0,0 1 0 0 0,0 0 0 0 0,0-1 1 0 0,0 1-1 0 0,0-1 0 0 0,0 1 0 0 0,0-1 1 0 0,0 1-1 0 0,0-1 0 0 0,0 1 1 0 0,0-1-1 0 0,0 1 0 0 0,0-1 0 0 0,0 1 1 0 0,0-1-1 0 0,1 1 0 0 0,-1 0 0 0 0,0-1 1 0 0,0 1-1 0 0,1-1 0 0 0,-1 0 0 0 0,7-9 247 0 0,1 1-1 0 0,0-1 1 0 0,1 1-1 0 0,0 0 0 0 0,18-14 1 0 0,6-5 522 0 0,-27 23-606 0 0,0-1 1 0 0,1 1-1 0 0,-1 1 0 0 0,1-1 1 0 0,0 1-1 0 0,0 0 1 0 0,0 1-1 0 0,1 0 1 0 0,-1 0-1 0 0,14-3 0 0 0,-16 5-292 0 0,1 0-1 0 0,-1 1 1 0 0,1 0-1 0 0,0-1 0 0 0,-1 2 1 0 0,11 1-1 0 0,-11-1-578 0 0,0 0 0 0 0,0 0 1 0 0,0 1-1 0 0,-1 0 0 0 0,1 0 1 0 0,-1 0-1 0 0,0 1 0 0 0,7 4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8.0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1 280 5528 0 0,'6'-4'175'0'0,"1"0"1"0"0,0 1-1 0 0,11-5 1 0 0,-11 6 443 0 0,0-1 1 0 0,0-1 0 0 0,-1 1 0 0 0,9-6 0 0 0,39-34 3776 0 0,-42 33-4093 0 0,-1-1 1 0 0,-1 0 0 0 0,0-1 0 0 0,16-23 0 0 0,-22 27-289 0 0,1 1 1 0 0,-1-1-1 0 0,0 0 1 0 0,-1-1-1 0 0,1 1 1 0 0,-2-1-1 0 0,3-9 1 0 0,-5 17-12 0 0,0-1 0 0 0,1 1 0 0 0,-1-1 0 0 0,0 1 0 0 0,0-1 1 0 0,0 1-1 0 0,0 0 0 0 0,0-1 0 0 0,-1 1 0 0 0,1-1 1 0 0,0 1-1 0 0,-1-1 0 0 0,1 1 0 0 0,-1 0 0 0 0,1-1 0 0 0,-1 1 1 0 0,1 0-1 0 0,-1 0 0 0 0,0-1 0 0 0,0 1 0 0 0,0 0 1 0 0,0 0-1 0 0,0 0 0 0 0,0 0 0 0 0,0 0 0 0 0,0 0 0 0 0,0 0 1 0 0,0 0-1 0 0,-1 1 0 0 0,1-1 0 0 0,0 0 0 0 0,0 1 1 0 0,-1-1-1 0 0,1 1 0 0 0,0-1 0 0 0,-1 1 0 0 0,1 0 0 0 0,-1 0 1 0 0,1-1-1 0 0,-2 1 0 0 0,-1 0 36 0 0,0 0 0 0 0,1-1 0 0 0,-1 1-1 0 0,1 1 1 0 0,-1-1 0 0 0,0 1 0 0 0,1-1 0 0 0,-1 1 0 0 0,1 0 0 0 0,0 0 0 0 0,-1 0-1 0 0,1 1 1 0 0,0-1 0 0 0,-1 1 0 0 0,-4 3 0 0 0,3-1 78 0 0,1 0 0 0 0,0 1 0 0 0,-1-1 0 0 0,1 0 0 0 0,1 1 0 0 0,-1 0 0 0 0,1 0 0 0 0,0 0 0 0 0,0 1 0 0 0,0-1 0 0 0,1 1 0 0 0,0-1 0 0 0,-3 10 0 0 0,-2 12 397 0 0,4-20-294 0 0,1 1 0 0 0,0 0 0 0 0,0 0 0 0 0,-1 16 0 0 0,6 31 608 0 0,-4-45-673 0 0,1 0 0 0 0,0 0 0 0 0,0 0 0 0 0,1-1 0 0 0,4 17 0 0 0,-4-21-134 0 0,0 0 1 0 0,1 0-1 0 0,0 0 0 0 0,0 0 0 0 0,0 0 1 0 0,1-1-1 0 0,-1 1 0 0 0,1-1 0 0 0,0 0 1 0 0,0 1-1 0 0,1-1 0 0 0,3 3 0 0 0,-5-5-41 0 0,0-1 0 0 0,0 0 0 0 0,0 0 0 0 0,0 0 0 0 0,0 0-1 0 0,0 0 1 0 0,0 0 0 0 0,0-1 0 0 0,0 1 0 0 0,1-1 0 0 0,-1 1 0 0 0,0-1-1 0 0,0 0 1 0 0,1 0 0 0 0,-1 0 0 0 0,0 0 0 0 0,0 0 0 0 0,1 0 0 0 0,-1-1-1 0 0,0 1 1 0 0,0-1 0 0 0,0 1 0 0 0,0-1 0 0 0,4-2 0 0 0,0 0-429 0 0,0 0 0 0 0,-1 0 0 0 0,1-1 0 0 0,-1 0 1 0 0,0 0-1 0 0,1 0 0 0 0,4-6 0 0 0,-7 6-214 0 0,0 0 0 0 0,0 0 0 0 0,0 0 1 0 0,0 0-1 0 0,3-9 0 0 0,-1 4-180 0 0,9-20-1635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8.4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0 649 5064 0 0,'0'54'1290'0'0,"0"24"5849"0"0,0-76-6811 0 0,3-1-245 0 0,-2 0-85 0 0,1-1 1 0 0,0 0 0 0 0,0 1 0 0 0,0-1 0 0 0,-1 0 0 0 0,1 0-1 0 0,0 0 1 0 0,0 0 0 0 0,0 0 0 0 0,0 0 0 0 0,0-1 0 0 0,-1 1-1 0 0,1-1 1 0 0,0 1 0 0 0,0-1 0 0 0,-1 0 0 0 0,1 1 0 0 0,0-1-1 0 0,-1 0 1 0 0,1 0 0 0 0,-1 0 0 0 0,1 0 0 0 0,-1-1 0 0 0,1 1-1 0 0,0-2 1 0 0,5-4-6 0 0,0-1 0 0 0,0-1-1 0 0,7-12 1 0 0,0 0 144 0 0,-1 3 69 0 0,1 2 1 0 0,28-26-1 0 0,-35 36-71 0 0,1-1-1 0 0,1 1 1 0 0,-1 0 0 0 0,1 1-1 0 0,0 0 1 0 0,1 1-1 0 0,18-7 1 0 0,-25 10-103 0 0,0 0-1 0 0,1 0 1 0 0,-1 1 0 0 0,0 0 0 0 0,1-1 0 0 0,-1 1 0 0 0,1 1-1 0 0,-1-1 1 0 0,0 0 0 0 0,1 1 0 0 0,-1-1 0 0 0,0 1 0 0 0,1 0-1 0 0,-1 0 1 0 0,0 1 0 0 0,0-1 0 0 0,0 1 0 0 0,0-1-1 0 0,0 1 1 0 0,0 0 0 0 0,0 0 0 0 0,-1 0 0 0 0,1 0 0 0 0,-1 1-1 0 0,1-1 1 0 0,-1 1 0 0 0,0-1 0 0 0,0 1 0 0 0,2 4-1 0 0,4 9 218 0 0,-1 2-1 0 0,-1-1 0 0 0,0 1 0 0 0,5 34 0 0 0,-5-26 336 0 0,9 29 1 0 0,-8-33-363 0 0,-5-15-148 0 0,0 0 0 0 0,1 0 0 0 0,-1 0 0 0 0,2 0 0 0 0,-1-1 0 0 0,5 7 0 0 0,-7-12-157 0 0,-1 0 1 0 0,1 0 0 0 0,0-1 0 0 0,0 1-1 0 0,-1 0 1 0 0,1-1 0 0 0,0 1-1 0 0,0-1 1 0 0,0 1 0 0 0,0-1 0 0 0,0 1-1 0 0,0-1 1 0 0,0 0 0 0 0,0 1-1 0 0,0-1 1 0 0,0 0 0 0 0,0 0-1 0 0,0 0 1 0 0,0 0 0 0 0,0 0 0 0 0,0 0-1 0 0,0 0 1 0 0,0 0 0 0 0,0 0-1 0 0,0 0 1 0 0,0-1 0 0 0,0 1-1 0 0,0 0 1 0 0,0-1 0 0 0,0 1 0 0 0,0-1-1 0 0,0 1 1 0 0,0-1 0 0 0,0 0-1 0 0,2-1-535 0 0,0 0-1 0 0,0 0 0 0 0,-1 0 0 0 0,1 0 0 0 0,-1 0 0 0 0,1-1 0 0 0,-1 1 0 0 0,0-1 1 0 0,3-5-1 0 0,0-7-4037 0 0</inkml:trace>
  <inkml:trace contextRef="#ctx0" brushRef="#br0" timeOffset="1">683 50 920 0 0,'0'-13'85'0'0,"1"10"-34"0"0,-1-1 0 0 0,0 0 0 0 0,0 0 0 0 0,0 1 1 0 0,-6-15 7340 0 0,3 24-5467 0 0,-4 18 2235 0 0,3 18-2114 0 0,1-14-1027 0 0,-1 26 166 0 0,3 56-1 0 0,2-58-743 0 0,0-13-614 0 0,2 0 0 0 0,1-1 0 0 0,3 1 0 0 0,1-1 0 0 0,1-1 0 0 0,21 53 0 0 0,-28-86-291 0 0,-1 0-1 0 0,1-1 1 0 0,0 1 0 0 0,0 0-1 0 0,1 0 1 0 0,-1-1 0 0 0,6 6 0 0 0,6 4-5432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8.7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28 10592 0 0,'-1'12'5650'0'0,"8"-10"-5284"0"0,1-2-1 0 0,0 1 1 0 0,0-1-1 0 0,0-1 1 0 0,0 1 0 0 0,10-3-1 0 0,48-14 664 0 0,-46 10-3117 0 0,0 2 0 0 0,28-4 0 0 0,-31 9-3750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29.1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24 920 0 0,'11'0'3'0'0,"0"-2"-1"0"0,0 1 1 0 0,14-5 0 0 0,15-2 4294 0 0,-16 1 112 0 0,-20 7-3720 0 0,1 4-626 0 0,-3-3-122 0 0,-3 10 837 0 0,0-9-642 0 0,0 1 0 0 0,-1 0 0 0 0,1-1 0 0 0,0 1 0 0 0,-1-1 0 0 0,0 0 0 0 0,0 1 0 0 0,0-1 0 0 0,0 0 0 0 0,0 0 0 0 0,0 0 0 0 0,0 0 0 0 0,-1 0 0 0 0,1-1 0 0 0,-1 1 0 0 0,1-1 0 0 0,-5 2 0 0 0,-3 2 168 0 0,0-1 0 0 0,0-1 1 0 0,-13 4-1 0 0,8-5-215 0 0,0 0 1 0 0,0-1-1 0 0,0-1 1 0 0,-1 0-1 0 0,-23-4 1 0 0,13 1-48 0 0,15 2-43 0 0,4 0 3 0 0,0 1-1 0 0,0-1 0 0 0,-1 1 1 0 0,1 1-1 0 0,0-1 0 0 0,0 1 1 0 0,-12 3-1 0 0,7 2 54 0 0,10-2-60 0 0,2-2 9 0 0,-1-1-4 0 0,1 0 0 0 0,-1 1 0 0 0,1-1 0 0 0,0 1 0 0 0,-1-1 0 0 0,1 1 0 0 0,0-1 0 0 0,0 1 0 0 0,0-1 0 0 0,0 1 0 0 0,1-1 0 0 0,-1 1 0 0 0,0-1 0 0 0,0 1 0 0 0,1-1 0 0 0,-1 0 0 0 0,1 1 0 0 0,0-1 0 0 0,-1 1 0 0 0,2 0 0 0 0,18 29 0 0 0,-17-27 0 0 0,17 26 0 0 0,-9-14 112 0 0,0-1 0 0 0,19 20 0 0 0,70 84 377 0 0,-85-100-153 0 0,-8-10 4 0 0,0 0 1 0 0,-1 1-1 0 0,0 0 1 0 0,-1 0-1 0 0,0 1 1 0 0,0-1-1 0 0,-1 1 0 0 0,-1 0 1 0 0,0 0-1 0 0,3 21 1 0 0,-5-24-99 0 0,-1 0-1 0 0,0 1 1 0 0,0-1 0 0 0,-1 0 0 0 0,0 0 0 0 0,0 0 0 0 0,-1 0 0 0 0,0 0-1 0 0,-1 0 1 0 0,1 0 0 0 0,-2-1 0 0 0,1 1 0 0 0,-1-1 0 0 0,0 0-1 0 0,-9 12 1 0 0,6-10-242 0 0,-1-1-1 0 0,1 0 0 0 0,-1-1 1 0 0,0 0-1 0 0,-10 6 1 0 0,-24 11-6441 0 0,15-12-1178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35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0 293 1376 0 0,'0'0'14096'0'0,"1"-1"-13951"0"0,16-23 272 0 0,0 1 0 0 0,2 1 1 0 0,1 1-1 0 0,24-20 0 0 0,-1 0 31 0 0,-18 15-141 0 0,2 1 0 0 0,43-31-1 0 0,-67 54-252 0 0,-1 1 0 0 0,0 0-1 0 0,1-1 1 0 0,-1 1 0 0 0,1 0-1 0 0,-1 0 1 0 0,1 0 0 0 0,-1 0 0 0 0,1 1-1 0 0,0-1 1 0 0,-1 1 0 0 0,1-1-1 0 0,0 1 1 0 0,-1 0 0 0 0,1 0-1 0 0,0 0 1 0 0,0 1 0 0 0,-1-1-1 0 0,5 2 1 0 0,-4-1 55 0 0,1 1-1 0 0,0 0 1 0 0,-1 0-1 0 0,1 0 1 0 0,-1 0 0 0 0,0 1-1 0 0,0-1 1 0 0,0 1-1 0 0,0 0 1 0 0,0 0-1 0 0,0 0 1 0 0,2 5 0 0 0,1 1 40 0 0,0 1 1 0 0,-1-1 0 0 0,0 1 0 0 0,-1 1-1 0 0,6 18 1 0 0,10 60 401 0 0,-11-45-350 0 0,-3-19-70 0 0,3 17 15 0 0,17 48 1 0 0,-25-86-151 0 0,1 0 0 0 0,0 0 0 0 0,0 0 0 0 0,0 0-1 0 0,1 0 1 0 0,-1-1 0 0 0,1 1 0 0 0,0-1 0 0 0,0 0 0 0 0,0 1-1 0 0,1-1 1 0 0,3 3 0 0 0,15 6-2975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7:18:13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18 1376 0 0,'0'0'7874'0'0,"1"0"-7793"0"0,-1 0-1 0 0,1 0 1 0 0,0 0-1 0 0,0 0 0 0 0,0 0 1 0 0,-1 0-1 0 0,1 0 1 0 0,0 0-1 0 0,0 0 0 0 0,-1 0 1 0 0,1 0-1 0 0,1-1 1 0 0,0-1-58 0 0,8-9 1085 0 0,-10 11-1097 0 0,0 0 0 0 0,0 0 0 0 0,0-1 0 0 0,0 1 0 0 0,0 0 0 0 0,0 0 0 0 0,0 0 0 0 0,0 0 0 0 0,0 0 0 0 0,0 0 0 0 0,0 0 0 0 0,0 0 0 0 0,0 0 0 0 0,0 0 1 0 0,0-1-1 0 0,0 1 0 0 0,0 0 0 0 0,0 0 0 0 0,0 0 0 0 0,0 0 0 0 0,0 0 0 0 0,0 0 0 0 0,0 0 0 0 0,-1 0 0 0 0,1 0 0 0 0,0 0 0 0 0,0 0 0 0 0,0-1 0 0 0,0 1 0 0 0,0 0 0 0 0,0 0 0 0 0,0 0 0 0 0,0 0 0 0 0,0 0 0 0 0,0 0 0 0 0,0 0 0 0 0,0 0 0 0 0,0 0 0 0 0,0 0 0 0 0,-1 0 0 0 0,1 0 0 0 0,0 0 0 0 0,0 0 0 0 0,0 0 0 0 0,0 0 0 0 0,0 0 0 0 0,0 0 1 0 0,-11 1 5 0 0,-88 31 1289 0 0,37-21-202 0 0,32-9-452 0 0,25-2-525 0 0,-1 0 0 0 0,0 0 0 0 0,1 1 0 0 0,-9 1 1 0 0,9 0-7 0 0,-25 3 214 0 0,29-5-265 0 0,1 9-4 0 0,2 6-97 0 0,3-11 12 0 0,-3-3 9 0 0,5 6 3 0 0,0-1 1 0 0,1 1 0 0 0,0-2-1 0 0,0 1 1 0 0,0-1 0 0 0,1 0-1 0 0,0-1 1 0 0,0 0 0 0 0,0 0-1 0 0,0-1 1 0 0,12 3 0 0 0,-21-6 6 0 0,85 28 0 0 0,-72-22 0 0 0,0-1 0 0 0,-1 2 0 0 0,0 0 0 0 0,16 11 0 0 0,-19-12-97 0 0,-1 1 0 0 0,0 0 1 0 0,0 0-1 0 0,12 17 1 0 0,-18-22 110 0 0,0 1 0 0 0,-1-1 0 0 0,1 1-1 0 0,-1 0 1 0 0,0 0 0 0 0,0 0 0 0 0,0 0 0 0 0,0 0 0 0 0,0 0 0 0 0,-1 0 0 0 0,1 0-1 0 0,-1 0 1 0 0,0 0 0 0 0,0 0 0 0 0,0 0 0 0 0,0 0 0 0 0,-1 0 0 0 0,1 0 0 0 0,-1 0-1 0 0,1 0 1 0 0,-3 3 0 0 0,-3 9 28 0 0,0 0 1 0 0,-2 0-1 0 0,0-1 0 0 0,0 0 0 0 0,-1-1 0 0 0,-1 0 0 0 0,-15 16 1 0 0,10-9-46 0 0,12-15-101 0 0,-1 0 1 0 0,1-1-1 0 0,-1 1 1 0 0,0-1-1 0 0,-6 5 1 0 0,9-7-79 0 0,-2-1 422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35.8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759 31 920 0 0,'0'0'1952'0'0,"2"5"-1125"0"0,-2-5-802 0 0,0 0 0 0 0,0 0 0 0 0,0 0-1 0 0,0 0 1 0 0,0 0 0 0 0,0 0 0 0 0,0 1-1 0 0,0-1 1 0 0,0 0 0 0 0,0 0 0 0 0,0 0-1 0 0,0 0 1 0 0,0 0 0 0 0,0 0 0 0 0,0 0-1 0 0,0 0 1 0 0,0 0 0 0 0,0 0 0 0 0,0 0 0 0 0,0 1-1 0 0,0-1 1 0 0,0 0 0 0 0,1 0 0 0 0,-1 0-1 0 0,0 0 1 0 0,0 0 0 0 0,0 0 0 0 0,0 0-1 0 0,0 0 1 0 0,0 0 0 0 0,0 0 0 0 0,0 0-1 0 0,0 0 1 0 0,0 0 0 0 0,0 0 0 0 0,1 0-1 0 0,-1 0 1 0 0,0 0 0 0 0,0 0 0 0 0,0 0-1 0 0,0 0 1 0 0,0 0 0 0 0,0 0 0 0 0,0 0-1 0 0,0 0 1 0 0,0 0 0 0 0,1 0 0 0 0,-1 0-1 0 0,0 0 1 0 0,0 0 0 0 0,0 0 0 0 0,0 0-1 0 0,0 0 1 0 0,0 0 0 0 0,0 0 0 0 0,0 0 0 0 0,3-7 1024 0 0,12-24 8871 0 0,-9 40-9402 0 0,-4-2-304 0 0,0 0 0 0 0,-1 0 0 0 0,0 1 0 0 0,0 14-1 0 0,1 2 214 0 0,-1-18-281 0 0,0 0 1 0 0,-1 0-1 0 0,0 11 0 0 0,-4 21 243 0 0,-13 90 389 0 0,12-101-652 0 0,-1 0-1 0 0,-16 44 0 0 0,-17 24 66 0 0,-29 76 99 0 0,-77 170-8 0 0,68-173-276 0 0,29-55-14 0 0,-97 202 80 0 0,7-85-220 0 0,111-187-263 0 0,-5 8-5200 0 0,6-22-786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57.7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63 101 6416 0 0,'0'0'297'0'0,"5"-15"102"0"0,-5 13-386 0 0,0-4 407 0 0,0-1 0 0 0,0 1 0 0 0,1 0 0 0 0,2-11 0 0 0,-2 5 566 0 0,-1 11-911 0 0,-1 1-1 0 0,1-1 0 0 0,0 0 1 0 0,0 0-1 0 0,0 1 0 0 0,0-1 1 0 0,0 0-1 0 0,4-9 3950 0 0,-16 30-2658 0 0,8-10-1202 0 0,0-1 0 0 0,0 1 0 0 0,1-1 1 0 0,-2 14-1 0 0,-6 19 42 0 0,3-18-84 0 0,-9 49 0 0 0,11-43 18 0 0,5-16-34 0 0,3-10-35 0 0,4-9-56 0 0,22-33-161 0 0,24-46 0 0 0,-30 49 542 0 0,49-66-1 0 0,-69 99-313 0 0,-1 0 0 0 0,1 1 0 0 0,0-1 0 0 0,-1 1 0 0 0,1-1-1 0 0,0 1 1 0 0,0 0 0 0 0,0-1 0 0 0,0 1 0 0 0,0 0 0 0 0,3-1 0 0 0,-4 2-62 0 0,0 0-1 0 0,0 0 1 0 0,0 0 0 0 0,0 0 0 0 0,1 0 0 0 0,-1 0-1 0 0,0 0 1 0 0,0 0 0 0 0,0 0 0 0 0,0 0 0 0 0,0 1-1 0 0,0-1 1 0 0,0 0 0 0 0,0 1 0 0 0,0-1 0 0 0,0 1-1 0 0,0-1 1 0 0,0 1 0 0 0,0-1 0 0 0,0 1 0 0 0,-1 0-1 0 0,1-1 1 0 0,0 1 0 0 0,0 0 0 0 0,-1 0 0 0 0,2 1-1 0 0,-1 0 8 0 0,0 0 0 0 0,0 0 0 0 0,0 0 0 0 0,0 0 0 0 0,0 0 0 0 0,0 0 0 0 0,-1 0 0 0 0,1 0 0 0 0,-1 1 0 0 0,0-1 0 0 0,0 3 0 0 0,-1 29 323 0 0,1-14-120 0 0,-2 36 216 0 0,1-23-249 0 0,3 40 0 0 0,0-41-556 0 0,6 42 488 0 0,-6-64-2296 0 0,1 0 1 0 0,6 17-1 0 0,-1-11-4214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58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0 210 3224 0 0,'10'5'5664'0'0,"1"-5"-4116"0"0,-5 0-1045 0 0,0 0 1 0 0,0 0-1 0 0,10-2 0 0 0,-14 2-461 0 0,0-1-1 0 0,0 1 1 0 0,0-1 0 0 0,0 0 0 0 0,-1 1-1 0 0,1-1 1 0 0,0 0 0 0 0,-1 0-1 0 0,1 0 1 0 0,-1 0 0 0 0,1 0 0 0 0,-1-1-1 0 0,1 1 1 0 0,-1 0 0 0 0,0-1 0 0 0,2-2-1 0 0,-2 3-22 0 0,3-5 106 0 0,0 0 0 0 0,0 0 0 0 0,10-10 0 0 0,-11 13-61 0 0,0-1 0 0 0,0 1 0 0 0,-1-1 0 0 0,0 0 0 0 0,1 0 0 0 0,-1 0 0 0 0,-1 0 0 0 0,1 0 1 0 0,-1 0-1 0 0,1 0 0 0 0,-1-1 0 0 0,0 1 0 0 0,-1 0 0 0 0,1-1 0 0 0,-1 1 0 0 0,0-1 0 0 0,0-6 0 0 0,-4-1 111 0 0,3 5-91 0 0,-1 0 0 0 0,0 0-1 0 0,-1 0 1 0 0,1 1 0 0 0,-6-10 0 0 0,7 14-45 0 0,0 1 1 0 0,0 0 0 0 0,1 0 0 0 0,-1 0 0 0 0,0 0 0 0 0,0 0 0 0 0,0 0 0 0 0,0 0 0 0 0,-1 0-1 0 0,1 1 1 0 0,0-1 0 0 0,0 0 0 0 0,0 0 0 0 0,-1 1 0 0 0,1-1 0 0 0,0 1 0 0 0,-1-1-1 0 0,1 1 1 0 0,0 0 0 0 0,-1 0 0 0 0,1-1 0 0 0,-1 1 0 0 0,1 0 0 0 0,0 0 0 0 0,-1 0 0 0 0,1 0-1 0 0,-1 1 1 0 0,1-1 0 0 0,0 0 0 0 0,-1 1 0 0 0,1-1 0 0 0,0 1 0 0 0,-1-1 0 0 0,-1 2-1 0 0,-4 1 226 0 0,3-1 29 0 0,-1 0-1 0 0,1 0 0 0 0,-1 1 1 0 0,-4 3-1 0 0,8-5-232 0 0,-1 0 0 0 0,1 1 1 0 0,0-1-1 0 0,-1 1 0 0 0,1-1 0 0 0,0 1 0 0 0,0 0 0 0 0,0 0 1 0 0,0-1-1 0 0,0 1 0 0 0,1 0 0 0 0,-1 0 0 0 0,0 3 0 0 0,-4 13 296 0 0,2 0 0 0 0,0 0 0 0 0,0 27 0 0 0,3-33-144 0 0,0-1 0 0 0,4 20-1 0 0,-3-27-154 0 0,0 0-1 0 0,0 0 1 0 0,1 0 0 0 0,-1 0-1 0 0,1 0 1 0 0,0 0 0 0 0,0 0-1 0 0,0-1 1 0 0,1 1 0 0 0,4 4-1 0 0,-1-1-78 0 0,1-1 0 0 0,0 0 0 0 0,0 0 0 0 0,1-1 0 0 0,-1 0 0 0 0,1 0 0 0 0,0-1 0 0 0,0 0 0 0 0,1 0 0 0 0,-1-1 0 0 0,1 0 0 0 0,0 0 0 0 0,0-1 0 0 0,0-1 0 0 0,0 1 0 0 0,0-1 0 0 0,0-1 0 0 0,0 0 0 0 0,1 0 0 0 0,16-3 0 0 0,67-17-5228 0 0,-72 16 2540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58.6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17215 0 0,'0'0'396'0'0,"1"1"52"0"0,3 1-330 0 0,0 1 0 0 0,0 0-1 0 0,0 0 1 0 0,0 0 0 0 0,-1 0-1 0 0,1 1 1 0 0,-1-1 0 0 0,3 5-1 0 0,14 14-124 0 0,4-4 201 0 0,-15-11 13 0 0,0 0 1 0 0,8 8-1 0 0,23 22 106 0 0,-28-27-321 0 0,0 1 0 0 0,16 18-1 0 0,-17-16-202 0 0,1-1-1 0 0,0 0 0 0 0,19 13 0 0 0,0-3-6283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58.9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284 273 3680 0 0,'0'0'167'0'0,"-8"1"26"0"0,5-1 193 0 0,0 1 1 0 0,0 0 0 0 0,0 0-1 0 0,1 1 1 0 0,-1-1-1 0 0,0 0 1 0 0,1 1 0 0 0,-1 0-1 0 0,1 0 1 0 0,0-1-1 0 0,-4 5 1 0 0,-22 29 6743 0 0,16-20-5814 0 0,-33 56-1130 0 0,25-40-87 0 0,0 1 0 0 0,2 1-1 0 0,-26 67 1 0 0,14-28 290 0 0,25-62-471 0 0,1 1-1 0 0,1 0 0 0 0,-1 0 1 0 0,2 1-1 0 0,0-1 0 0 0,-2 19 1 0 0,5-28-90 0 0,-1-1 0 0 0,1 1 0 0 0,-1 0 0 0 0,1-1 0 0 0,-1 1 0 0 0,1-1 0 0 0,0 1 0 0 0,0-1 0 0 0,-1 0 1 0 0,1 1-1 0 0,2 1 0 0 0,0 1-1164 0 0</inkml:trace>
  <inkml:trace contextRef="#ctx0" brushRef="#br0" timeOffset="1">462 20 14256 0 0,'9'-19'1425'0'0,"-9"21"-1304"0"0,-5 41-19 0 0,1-15 385 0 0,-12 86 1259 0 0,-16 158 152 0 0,27-205-1300 0 0,6 89 0 0 0,0-139-561 0 0,2 0-1 0 0,0 1 0 0 0,1-1 0 0 0,0 0 0 0 0,1-1 0 0 0,1 1 1 0 0,11 21-1 0 0,3-9-2937 0 0,-5-16-3309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8:59.3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0 110 5528 0 0,'2'-2'187'0'0,"-2"0"-73"0"0,1 1-1 0 0,0 0 0 0 0,0-1 0 0 0,0 1 0 0 0,0 0 1 0 0,0 0-1 0 0,0-1 0 0 0,0 1 0 0 0,0 0 0 0 0,1 0 1 0 0,-1 0-1 0 0,0 0 0 0 0,1 1 0 0 0,-1-1 0 0 0,1 0 1 0 0,-1 1-1 0 0,1-1 0 0 0,-1 0 0 0 0,1 1 0 0 0,-1 0 1 0 0,1-1-1 0 0,-1 1 0 0 0,1 0 0 0 0,-1 0 0 0 0,1 0 1 0 0,0 0-1 0 0,1 0 0 0 0,79-8 10912 0 0,22 1-8462 0 0,-54 2-1965 0 0,-24 2-314 0 0,30-8-1 0 0,-5 1 34 0 0,-16 3-774 0 0,54-17 0 0 0,-54 12-7720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0.0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0 12320 0 0,'0'0'1118'0'0,"0"2"-794"0"0,-6 49 2500 0 0,1-10-1671 0 0,2 2-376 0 0,-1 28 38 0 0,4-59-790 0 0,1 41 54 0 0,0-47 9 0 0,0-1-1 0 0,0 0 1 0 0,0 1-1 0 0,1-1 1 0 0,0 0-1 0 0,0 0 1 0 0,4 7-1 0 0,-6-12-85 0 0,0 1-1 0 0,0-1 1 0 0,0 0-1 0 0,0 0 1 0 0,1 0-1 0 0,-1 0 1 0 0,0 0-1 0 0,0 0 0 0 0,0 0 1 0 0,0 0-1 0 0,0 0 1 0 0,1 0-1 0 0,-1 0 1 0 0,0 0-1 0 0,0 0 1 0 0,0 0-1 0 0,0 0 0 0 0,0 0 1 0 0,1 0-1 0 0,-1 0 1 0 0,0 0-1 0 0,0 0 1 0 0,0 0-1 0 0,0 0 1 0 0,0 0-1 0 0,1 0 1 0 0,-1 0-1 0 0,0-1 0 0 0,0 1 1 0 0,0 0-1 0 0,0 0 1 0 0,0 0-1 0 0,0 0 1 0 0,0 0-1 0 0,0 0 1 0 0,1 0-1 0 0,-1 0 0 0 0,0-1 1 0 0,5 0-887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0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0 14280 0 0,'-8'36'632'0'0,"8"-24"136"0"0,-5-1-616 0 0,5-3-152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0.7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92 12784 0 0,'0'45'4870'0'0,"1"-46"-4782"0"0,3-3-89 0 0,0 0 0 0 0,0-1 0 0 0,0 1-1 0 0,-1-1 1 0 0,1 1 0 0 0,-1-1 0 0 0,-1 0 0 0 0,5-10 0 0 0,6-8-36 0 0,22-31 37 0 0,-26 47 0 0 0,0 9 0 0 0,-7 1 10 0 0,1 0-1 0 0,-1 0 0 0 0,0 0 0 0 0,0 1 0 0 0,0-1 1 0 0,-1 1-1 0 0,1-1 0 0 0,-1 1 0 0 0,1 0 0 0 0,-1-1 1 0 0,0 6-1 0 0,3 3 56 0 0,2 9 72 0 0,-2-1-1 0 0,4 25 1 0 0,-7-31-99 0 0,0-1 0 0 0,2 0 0 0 0,0 0 0 0 0,0-1 0 0 0,1 1 0 0 0,0-1 0 0 0,1 0 0 0 0,8 13 0 0 0,-6-14-454 0 0,2 0-1 0 0,14 14 1 0 0,-11-12-1332 0 0,-7-4-417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1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 91 920 0 0,'17'-15'80'0'0,"-13"12"-36"0"0,0 0 1 0 0,0-1-1 0 0,0 1 1 0 0,-1-1-1 0 0,6-7 1 0 0,-7 8 604 0 0,0 0 0 0 0,0 1 0 0 0,1-1 0 0 0,-1 1 0 0 0,1-1 0 0 0,0 1-1 0 0,4-3 1 0 0,-7 5-610 0 0,1 0-1 0 0,-1 0 0 0 0,0 0 1 0 0,0 0-1 0 0,1 0 0 0 0,-1-1 1 0 0,0 1-1 0 0,0 0 0 0 0,1 0 0 0 0,-1 0 1 0 0,0 0-1 0 0,0 0 0 0 0,0 0 1 0 0,1 0-1 0 0,-1-1 0 0 0,0 1 1 0 0,0 0-1 0 0,0 0 0 0 0,0 0 0 0 0,1-1 1 0 0,-1 1-1 0 0,0 0 0 0 0,0 0 1 0 0,0 0-1 0 0,0-1 0 0 0,0 1 1 0 0,0 0-1 0 0,0 0 0 0 0,0 0 0 0 0,0-1 1 0 0,0 1-1 0 0,0 0 0 0 0,1 0 1 0 0,-1-1-1 0 0,0 1 0 0 0,-1 0 1 0 0,1 0-1 0 0,0-1 0 0 0,0 1 0 0 0,0 0 1 0 0,0 0-1 0 0,0-1 0 0 0,0 1 1 0 0,0 0-1 0 0,0 0 0 0 0,0 0 0 0 0,0-1 1 0 0,0 1-1 0 0,-1 0 0 0 0,1 0 1 0 0,0 0-1 0 0,0-1 0 0 0,0 1 1 0 0,0 0-1 0 0,-1 0 0 0 0,1 0 0 0 0,0 0 1 0 0,0 0-1 0 0,0-1 0 0 0,-1 1 1 0 0,1 0-1 0 0,0 0 0 0 0,0 0 1 0 0,-1 0-1 0 0,1 0 0 0 0,0 0 0 0 0,0 0 1 0 0,-1 0-1 0 0,-15-4 1621 0 0,1 3-1341 0 0,-26 1 0 0 0,29 0-97 0 0,0 1-1 0 0,0-2 1 0 0,0 0-1 0 0,-14-2 0 0 0,16 1-33 0 0,0 1 1 0 0,0 0-1 0 0,-15 1 0 0 0,24 0-170 0 0,-8 1-17 0 0,5 2 0 0 0,3-2 0 0 0,0 0 0 0 0,1-1 0 0 0,-1 1 0 0 0,1 0 0 0 0,-1 0 0 0 0,1 0 0 0 0,-1 0 0 0 0,1 0 0 0 0,-1 0 0 0 0,1 0 0 0 0,0 0 0 0 0,0 0 0 0 0,0 0 0 0 0,-1 0 0 0 0,1 0 0 0 0,0 0 0 0 0,0 0 0 0 0,0 0 0 0 0,0 0 0 0 0,0 0 0 0 0,1 0 0 0 0,-1 1 0 0 0,1 2 0 0 0,-1 5-1 0 0,0-1 1 0 0,1 1-1 0 0,0 0 1 0 0,2 11-1 0 0,-2-17 3 0 0,0 0 0 0 0,1 0 0 0 0,-1 0 1 0 0,0 0-1 0 0,1 0 0 0 0,0 0 0 0 0,0 0 0 0 0,0 0 0 0 0,0-1 0 0 0,0 1 0 0 0,0-1 1 0 0,1 0-1 0 0,-1 1 0 0 0,4 1 0 0 0,91 72 737 0 0,-94-73-679 0 0,1 0 1 0 0,-1 0 0 0 0,0 1 0 0 0,0-1 0 0 0,0 1 0 0 0,-1 0 0 0 0,1 0 0 0 0,2 7 0 0 0,-3-8 64 0 0,-1 0 0 0 0,0 0 0 0 0,0 0 0 0 0,0 0 0 0 0,0 0 0 0 0,-1 0 0 0 0,1 0 0 0 0,-1 0 0 0 0,0 0 0 0 0,0 0 0 0 0,0 0 0 0 0,0 1 0 0 0,-1 5 0 0 0,-2-1 156 0 0,0 0 1 0 0,-1 0-1 0 0,0 0 0 0 0,0 0 1 0 0,0-1-1 0 0,-1 1 0 0 0,0-1 1 0 0,-11 11-1 0 0,3-4-164 0 0,10-10-103 0 0,-1 1 1 0 0,0-1-1 0 0,-8 6 1 0 0,8-7-21 0 0,1 0 1 0 0,0 1-1 0 0,1-1 1 0 0,-4 6-1 0 0,5-7-21 0 0,0-1-1 0 0,-1 1 0 0 0,1 0 0 0 0,0 0 1 0 0,-1 0-1 0 0,1-1 0 0 0,0 1 1 0 0,-1-1-1 0 0,0 1 0 0 0,1-1 0 0 0,-1 1 1 0 0,0-1-1 0 0,0 0 0 0 0,0 0 1 0 0,0 0-1 0 0,-2 1 0 0 0,2-2-385 0 0,2 21-4156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7:18:14.1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2760 0 0,'0'3'4821'0'0,"-2"45"-2576"0"0,-15 79 0 0 0,8-79-617 0 0,-2 81 1 0 0,12-99-1629 0 0,2 0 0 0 0,1-1 0 0 0,10 41 0 0 0,-8-52-181 0 0,0-1 0 0 0,1 1 0 0 0,1-1 0 0 0,1-1 0 0 0,0 1 0 0 0,17 21 1 0 0,-8-10-224 0 0,-9-15-806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1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 7368 0 0,'7'-39'666'0'0,"-6"39"-609"0"0,-1 0 0 0 0,0 0-1 0 0,0 0 1 0 0,0 1 0 0 0,1-1 0 0 0,-1 0-1 0 0,0 0 1 0 0,0 0 0 0 0,0 0-1 0 0,1 0 1 0 0,-1 0 0 0 0,0 0-1 0 0,0 0 1 0 0,0 0 0 0 0,1 0-1 0 0,-1 1 1 0 0,0-1 0 0 0,0 0-1 0 0,0 0 1 0 0,0 0 0 0 0,0 0-1 0 0,1 1 1 0 0,-1-1 0 0 0,0 0 0 0 0,0 0-1 0 0,0 0 1 0 0,0 1 0 0 0,0-1-1 0 0,0 0 1 0 0,0 0 0 0 0,0 0-1 0 0,0 1 1 0 0,0-1 0 0 0,0 0-1 0 0,0 0 1 0 0,0 1 0 0 0,5 9 1701 0 0,-2 22 2155 0 0,-6 16-2766 0 0,3-41-1019 0 0,-3 26 207 0 0,-6 149 459 0 0,21 120 1168 0 0,-4-240-1934 0 0,1-22-5387 0 0,-4-16-1007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1.9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0 101 11056 0 0,'0'0'852'0'0,"4"-5"-528"0"0,24-13 1339 0 0,-16 9-446 0 0,0 1-1 0 0,0 1 1 0 0,22-10 0 0 0,-5 4-249 0 0,-22 9-822 0 0,1 0 0 0 0,-1 1 0 0 0,1 0 0 0 0,7-1-1 0 0,-6 2-93 0 0,-1 0-1 0 0,1 1 1 0 0,-1 0-1 0 0,17 1 0 0 0,-21 1-67 0 0,0-1 0 0 0,0 1 0 0 0,0 0 0 0 0,0 0 1 0 0,0 0-1 0 0,-1 1 0 0 0,1-1 0 0 0,0 1 0 0 0,-1 0 0 0 0,0 0 0 0 0,1 0 0 0 0,4 5 0 0 0,38 31-1534 0 0,-25-23-4241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2.3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44 497 8208 0 0,'1'2'373'0'0,"6"7"-5"0"0,-7-8-364 0 0,0-1 0 0 0,0 0 0 0 0,0 1 0 0 0,0-1-1 0 0,1 0 1 0 0,-1 1 0 0 0,0-1 0 0 0,0 0 0 0 0,1 1 0 0 0,-1-1 0 0 0,0 0 0 0 0,0 0-1 0 0,1 1 1 0 0,-1-1 0 0 0,0 0 0 0 0,1 0 0 0 0,-1 0 0 0 0,0 1 0 0 0,1-1-1 0 0,-1 0 1 0 0,0 0 0 0 0,1 0 0 0 0,-1 0 0 0 0,0 0 0 0 0,1 0 0 0 0,-1 0 0 0 0,0 0-1 0 0,1 0 1 0 0,-1 0 0 0 0,1 0 0 0 0,-1 0 0 0 0,0 0 0 0 0,1 0 0 0 0,-1 0 0 0 0,1 0-1 0 0,1-5 5 0 0,8-15 652 0 0,-8 14-311 0 0,-1 4 203 0 0,-6-14 293 0 0,5 12-720 0 0,-1-1 0 0 0,1 1 0 0 0,-1-1-1 0 0,0 1 1 0 0,-1 0 0 0 0,1-1 0 0 0,-1 1-1 0 0,0 0 1 0 0,1 0 0 0 0,-2 0 0 0 0,1 0-1 0 0,-1 0 1 0 0,-4-5 0 0 0,4 3 160 0 0,0 0 0 0 0,0 0 0 0 0,0-1 1 0 0,1 1-1 0 0,0-1 0 0 0,-2-10 0 0 0,-2-6 551 0 0,1 3-486 0 0,0 0-1 0 0,1 0 1 0 0,1 0 0 0 0,1-1-1 0 0,1 1 1 0 0,2-28 0 0 0,0 19-242 0 0,-1 20-55 0 0,1 0 0 0 0,0 0 0 0 0,0-1-1 0 0,0 1 1 0 0,1 0 0 0 0,4-10 0 0 0,-5 16 6 0 0,0 0 0 0 0,1 0 0 0 0,-1 0 0 0 0,1 0-1 0 0,0 1 1 0 0,0-1 0 0 0,0 0 0 0 0,0 1-1 0 0,0-1 1 0 0,0 1 0 0 0,1 0 0 0 0,-1 0-1 0 0,1 0 1 0 0,-1 0 0 0 0,1 0 0 0 0,0 1 0 0 0,0-1-1 0 0,0 1 1 0 0,0-1 0 0 0,0 1 0 0 0,0 0-1 0 0,0 1 1 0 0,0-1 0 0 0,5 0 0 0 0,-4 0-66 0 0,1 1 0 0 0,-1 0 0 0 0,1 1 1 0 0,-1-1-1 0 0,0 1 0 0 0,1 0 0 0 0,-1 0 0 0 0,0 0 1 0 0,1 0-1 0 0,-1 1 0 0 0,0 0 0 0 0,7 4 0 0 0,3 2-1531 0 0,-1 2-1 0 0,14 11 1 0 0,-13-6-2469 0 0,-8-11 1961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2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22 12096 0 0,'0'0'1090'0'0,"0"-1"-898"0"0,0-6 680 0 0,-7 19-6 0 0,4-5-839 0 0,1 0 0 0 0,0 0 1 0 0,1-1-1 0 0,0 1 1 0 0,0 0-1 0 0,0 0 0 0 0,1 11 1 0 0,0 2 109 0 0,6 27 0 0 0,-6-40-15 0 0,1 0 0 0 0,1 0 0 0 0,0 0 1 0 0,0 0-1 0 0,0-1 0 0 0,1 1 0 0 0,-1-1 0 0 0,2 1 1 0 0,-1-1-1 0 0,1 0 0 0 0,0-1 0 0 0,0 1 0 0 0,7 6 0 0 0,-3-5 165 0 0,-7-4-213 0 0,1-1 1 0 0,0 0-1 0 0,0 0 1 0 0,1-1 0 0 0,-1 1-1 0 0,0 0 1 0 0,1-1 0 0 0,-1 1-1 0 0,1-1 1 0 0,-1 0-1 0 0,1 0 1 0 0,-1 0 0 0 0,1 0-1 0 0,0 0 1 0 0,0-1 0 0 0,0 1-1 0 0,-1-1 1 0 0,1 1 0 0 0,0-1-1 0 0,0 0 1 0 0,5-1-1 0 0,-1 0 19 0 0,0-1 0 0 0,0 0 0 0 0,0 0 0 0 0,0-1-1 0 0,0 1 1 0 0,-1-2 0 0 0,1 1 0 0 0,-1-1 0 0 0,0 0-1 0 0,0 0 1 0 0,0 0 0 0 0,-1-1 0 0 0,1 0 0 0 0,4-6-1 0 0,-4 3 3 0 0,0 0 0 0 0,-1 0 0 0 0,1-1 0 0 0,-2 1-1 0 0,1-1 1 0 0,-1 0 0 0 0,4-15 0 0 0,-2 2 27 0 0,-1 0 0 0 0,2-28-1 0 0,-9 24-55 0 0,0 6-286 0 0,2 20 189 0 0,0 0 0 0 0,0 0 1 0 0,0 0-1 0 0,0-1 0 0 0,0 1 0 0 0,0 0 1 0 0,0 0-1 0 0,1-1 0 0 0,-1 1 0 0 0,0 0 1 0 0,-1 0-1 0 0,1 0 0 0 0,0-1 1 0 0,0 1-1 0 0,0 0 0 0 0,0 0 0 0 0,0-1 1 0 0,0 1-1 0 0,0 0 0 0 0,0 0 1 0 0,0 0-1 0 0,0 0 0 0 0,0-1 0 0 0,-1 1 1 0 0,1 0-1 0 0,0 0 0 0 0,0 0 1 0 0,0-1-1 0 0,0 1 0 0 0,0 0 0 0 0,-1 0 1 0 0,1 0-1 0 0,0 0 0 0 0,0 0 0 0 0,0 0 1 0 0,-1 0-1 0 0,1-1 0 0 0,0 1 1 0 0,0 0-1 0 0,0 0 0 0 0,-1 0 0 0 0,1 0 1 0 0,0 0-1 0 0,0 0 0 0 0,-1 0 1 0 0,1 0-1 0 0,0 0 0 0 0,0 0 0 0 0,-1 0 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3.0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93 506 1840 0 0,'1'0'133'0'0,"7"0"966"0"0,0 0 1 0 0,0-1-1 0 0,-1 0 0 0 0,1 0 0 0 0,0-1 0 0 0,-1 0 0 0 0,10-3 0 0 0,-15 4-885 0 0,0-1 0 0 0,0 1 0 0 0,0-1 0 0 0,0 1-1 0 0,0-1 1 0 0,0 0 0 0 0,0 0 0 0 0,-1 0 0 0 0,1 0 0 0 0,-1 0-1 0 0,1 0 1 0 0,-1 0 0 0 0,0-1 0 0 0,0 1 0 0 0,2-5 0 0 0,-3 6-94 0 0,1 0 1 0 0,0 0 0 0 0,-1-1 0 0 0,1 1 0 0 0,-1 0 0 0 0,0-1 0 0 0,0 1 0 0 0,1-1 0 0 0,-1 1 0 0 0,0 0 0 0 0,0-1 0 0 0,0 1 0 0 0,0-1 0 0 0,0 1 0 0 0,-1 0-1 0 0,1-1 1 0 0,0 1 0 0 0,-1-1 0 0 0,1 1 0 0 0,-1 0 0 0 0,1-1 0 0 0,-1 1 0 0 0,0 0 0 0 0,1 0 0 0 0,-1 0 0 0 0,0-1 0 0 0,0 1 0 0 0,0 0 0 0 0,-1-1-1 0 0,-1 1-27 0 0,1-1 0 0 0,0 1 0 0 0,0 0 0 0 0,-1 0-1 0 0,1 0 1 0 0,0 0 0 0 0,-1 0 0 0 0,1 1-1 0 0,-1-1 1 0 0,1 1 0 0 0,-1 0 0 0 0,1-1 0 0 0,-1 1-1 0 0,0 0 1 0 0,1 1 0 0 0,-1-1 0 0 0,1 0-1 0 0,-1 1 1 0 0,1-1 0 0 0,-1 1 0 0 0,1 0 0 0 0,0 0-1 0 0,-4 2 1 0 0,-63 31 1364 0 0,66-32-1404 0 0,1-1-1 0 0,-1 1 1 0 0,1-1 0 0 0,-1 1-1 0 0,1 0 1 0 0,0 0-1 0 0,0 1 1 0 0,0-1-1 0 0,0 0 1 0 0,0 1 0 0 0,-1 2-1 0 0,-15 28 649 0 0,16-25-668 0 0,0 0 0 0 0,0 0-1 0 0,1 0 1 0 0,0 0 0 0 0,1 0-1 0 0,-1 0 1 0 0,1 0 0 0 0,1 0-1 0 0,0 0 1 0 0,2 11 0 0 0,1 28 63 0 0,-4-42-83 0 0,0 0-1 0 0,1 0 0 0 0,0 0 0 0 0,0 0 0 0 0,0-1 1 0 0,0 1-1 0 0,1 0 0 0 0,-1 0 0 0 0,1-1 0 0 0,1 1 1 0 0,-1-1-1 0 0,1 1 0 0 0,-1-1 0 0 0,1 0 1 0 0,0 0-1 0 0,1-1 0 0 0,4 6 0 0 0,3 0-21 0 0,1 0-1 0 0,-1-1 0 0 0,1 0 1 0 0,23 10-1 0 0,-27-14-99 0 0,0-1 0 0 0,0 0-1 0 0,0 0 1 0 0,0-1 0 0 0,0 0-1 0 0,0-1 1 0 0,12 2 0 0 0,-4-1-979 0 0,-13-1 532 0 0,1-1 0 0 0,-1 1 1 0 0,1-1-1 0 0,-1 0 0 0 0,1 0 0 0 0,-1 0 0 0 0,6-1 0 0 0,9-3-5870 0 0</inkml:trace>
  <inkml:trace contextRef="#ctx0" brushRef="#br0" timeOffset="1">537 0 11976 0 0,'-6'33'1420'0'0,"-4"64"1"0"0,9-76-305 0 0,-1 10 114 0 0,-9 355 1273 0 0,12-370-2509 0 0,1-1 0 0 0,1 0-1 0 0,0 1 1 0 0,1-1 0 0 0,0-1 0 0 0,1 1 0 0 0,1-1-1 0 0,9 17 1 0 0,-7-17-427 0 0,-5-7-105 0 0,1-1 0 0 0,-1 0 0 0 0,2 0 0 0 0,4 6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3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79 15632 0 0,'2'-8'178'0'0,"-1"6"-109"0"0,-1 0 0 0 0,1 0 0 0 0,0 0 0 0 0,-1 1 0 0 0,1-1 0 0 0,0 0 0 0 0,0 0 0 0 0,0 0 0 0 0,0 0 0 0 0,0 1 0 0 0,1-1 0 0 0,-1 1 0 0 0,0-1 0 0 0,1 1 0 0 0,-1-1 0 0 0,1 1 0 0 0,0 0 0 0 0,-1 0 0 0 0,1 0 0 0 0,0 0-1 0 0,2-1 1 0 0,49-25 1919 0 0,-49 25-2018 0 0,1 0 0 0 0,0 1-1 0 0,0 0 1 0 0,0 0-1 0 0,0 0 1 0 0,0 0 0 0 0,1 1-1 0 0,-1 0 1 0 0,0 0 0 0 0,0 0-1 0 0,0 1 1 0 0,0 0-1 0 0,0 0 1 0 0,0 0 0 0 0,8 3-1 0 0,-9-2-71 0 0,1-1-288 0 0,0 2-1 0 0,-1-1 0 0 0,1 0 1 0 0,-1 1-1 0 0,6 4 1 0 0,2 2-1116 0 0,2 2 252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03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12 13824 0 0,'0'0'672'0'0,"-9"-3"-288"0"0,5-2 0 0 0,-5 1-312 0 0,4 13-72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11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54 5328 0 0,'0'0'241'0'0,"-3"-4"38"0"0,1 2 155 0 0,1-1 0 0 0,0 0 0 0 0,-1 1 0 0 0,1-1 0 0 0,1 0 0 0 0,-1 1 0 0 0,0-1 0 0 0,1 0 1 0 0,-1 0-1 0 0,1 0 0 0 0,0 0 0 0 0,2-13 6717 0 0,-3 19-5912 0 0,0 2-1047 0 0,0 0 0 0 0,1 0 0 0 0,0 0-1 0 0,0 0 1 0 0,0-1 0 0 0,0 1 0 0 0,1 0-1 0 0,0 0 1 0 0,0 0 0 0 0,2 5 0 0 0,2 11 201 0 0,2 29 0 0 0,-1-7-131 0 0,16 65 0 0 0,-10-68-331 0 0,-11-40 14 0 0,0 1-1 0 0,0-1 1 0 0,0 0-1 0 0,1 1 1 0 0,-1-1-1 0 0,0 0 1 0 0,0 0-1 0 0,0 0 1 0 0,1 0-1 0 0,-1 0 1 0 0,0 0 0 0 0,0 0-1 0 0,0 0 1 0 0,2-1-1 0 0,-3 1 55 0 0,12-4-1663 0 0,-1-6-518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12.0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75 155 1376 0 0,'2'-6'701'0'0,"0"0"0"0"0,0 0 0 0 0,-1 0 0 0 0,0 0 0 0 0,0 0 1 0 0,-1-13-1 0 0,0 7 2168 0 0,0 6-2148 0 0,0 1 0 0 0,-1-1-1 0 0,1 0 1 0 0,-1 1 0 0 0,0-1 0 0 0,0 1 0 0 0,-1-1-1 0 0,0 1 1 0 0,-3-9 0 0 0,4 14-693 0 0,1-1 1 0 0,0 1-1 0 0,-1 0 1 0 0,1-1-1 0 0,0 1 1 0 0,-1-1-1 0 0,1 1 1 0 0,-1 0-1 0 0,1-1 1 0 0,0 1-1 0 0,-1 0 1 0 0,1 0-1 0 0,-1-1 1 0 0,1 1-1 0 0,-1 0 1 0 0,1 0-1 0 0,-1 0 1 0 0,1 0-1 0 0,-1 0 1 0 0,0 0-1 0 0,1-1 1 0 0,-1 1-1 0 0,1 0 1 0 0,-1 0-1 0 0,1 1 1 0 0,-1-1-1 0 0,1 0 1 0 0,-1 0-1 0 0,1 0 1 0 0,-1 0-1 0 0,1 0 1 0 0,-1 1-1 0 0,1-1 1 0 0,-1 0-1 0 0,1 0 1 0 0,-1 1-1 0 0,1-1 1 0 0,-1 0-1 0 0,1 1 1 0 0,0-1-1 0 0,-1 0 1 0 0,1 1-1 0 0,0-1 1 0 0,-1 1-1 0 0,0 0 1 0 0,-15 23 262 0 0,14-21-199 0 0,-3 5-116 0 0,1 0 0 0 0,0 1 0 0 0,1-1 0 0 0,0 1-1 0 0,0 0 1 0 0,0 0 0 0 0,1 0 0 0 0,1 0 0 0 0,0 0-1 0 0,0 0 1 0 0,0 0 0 0 0,1 1 0 0 0,1-1-1 0 0,-1 0 1 0 0,2 0 0 0 0,-1 0 0 0 0,1 0 0 0 0,5 12-1 0 0,-7-19 61 0 0,1 0-1 0 0,0 0 0 0 0,0 0 0 0 0,0-1 0 0 0,1 1 1 0 0,-1 0-1 0 0,0-1 0 0 0,1 1 0 0 0,-1-1 0 0 0,1 1 0 0 0,-1-1 1 0 0,1 0-1 0 0,0 0 0 0 0,0 0 0 0 0,3 2 0 0 0,-2-1-29 0 0,1-1 0 0 0,-1 0-1 0 0,1-1 1 0 0,0 1 0 0 0,-1 0 0 0 0,1-1-1 0 0,-1 0 1 0 0,7 0 0 0 0,-1-1-90 0 0,1-1 0 0 0,0 1 0 0 0,-1-2 1 0 0,0 1-1 0 0,1-2 0 0 0,8-3 0 0 0,-10 3 183 0 0,-1 0 0 0 0,0 0 0 0 0,0-1 0 0 0,0 0 0 0 0,0-1 0 0 0,-1 1 0 0 0,0-1-1 0 0,0 0 1 0 0,0-1 0 0 0,-1 0 0 0 0,0 1 0 0 0,7-15 0 0 0,-10 17-83 0 0,0 0 1 0 0,0 0-1 0 0,0 0 0 0 0,-1 0 1 0 0,1 0-1 0 0,-1 0 1 0 0,0-1-1 0 0,-1 1 0 0 0,1-1 1 0 0,-1 1-1 0 0,0 0 1 0 0,0-1-1 0 0,0 1 0 0 0,0-1 1 0 0,-1 1-1 0 0,0 0 1 0 0,0-1-1 0 0,0 1 1 0 0,0 0-1 0 0,-1 0 0 0 0,0 0 1 0 0,0 0-1 0 0,0 0 1 0 0,0 0-1 0 0,-5-6 0 0 0,2 4-16 0 0,0 0 0 0 0,0 1 0 0 0,-8-7-1 0 0,11 11-150 0 0,0-1-1 0 0,-1 0 0 0 0,0 1 0 0 0,1-1 0 0 0,-1 1 1 0 0,0 0-1 0 0,0 0 0 0 0,0 0 0 0 0,0 0 0 0 0,0 1 1 0 0,-3-1-1 0 0,-11 0-929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9:59:12.5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0 2760 0 0,'0'2'4828'0'0,"0"47"1176"0"0,-1 1-4713 0 0,6 54 0 0 0,-4-85-1197 0 0,-1-15-61 0 0,0 0-1 0 0,1 0 1 0 0,-1 0-1 0 0,1 0 1 0 0,-1 0-1 0 0,3 4 1 0 0,-3-6-21 0 0,1-1 15 0 0,-1 0-1 0 0,0 1 1 0 0,1-1-1 0 0,-1 0 1 0 0,1 0-1 0 0,-1 0 1 0 0,1 0 0 0 0,-1 0-1 0 0,1 0 1 0 0,0 0-1 0 0,-1 0 1 0 0,1 0-1 0 0,1 1 1 0 0,-1-2-18 0 0,0 0 0 0 0,0 0 0 0 0,-1-1 0 0 0,1 1-1 0 0,0 0 1 0 0,0 0 0 0 0,0 0 0 0 0,-1-1 0 0 0,1 1 0 0 0,0 0 0 0 0,0-1 0 0 0,-1 1 0 0 0,1 0 0 0 0,0-1 0 0 0,-1 1 0 0 0,1-1 0 0 0,0 1 0 0 0,-1-1 0 0 0,1 0 0 0 0,-1 1 0 0 0,1-1 0 0 0,0 0 0 0 0,-1 1 0 0 0,1-2-1 0 0,12-13 258 0 0,-1-2-1 0 0,-1 1 0 0 0,14-29 0 0 0,-16 29-53 0 0,0 0 0 0 0,1 0 0 0 0,1 1 0 0 0,15-18-1 0 0,-24 32-197 0 0,3-4 122 0 0,0 0 0 0 0,-1 1 1 0 0,2-1-1 0 0,-1 1 0 0 0,11-6 0 0 0,-14 9-106 0 0,-1 1 0 0 0,1-1 0 0 0,-1 1 0 0 0,1-1 0 0 0,0 1 0 0 0,-1-1-1 0 0,1 1 1 0 0,-1 0 0 0 0,1 0 0 0 0,-1 0 0 0 0,1 0 0 0 0,0 0 0 0 0,-1 1 0 0 0,1-1-1 0 0,-1 0 1 0 0,1 1 0 0 0,-1-1 0 0 0,1 1 0 0 0,-1-1 0 0 0,1 1 0 0 0,-1 0-1 0 0,1-1 1 0 0,-1 1 0 0 0,0 0 0 0 0,0 0 0 0 0,1 0 0 0 0,-1 0 0 0 0,0 0-1 0 0,0 1 1 0 0,0-1 0 0 0,1 2 0 0 0,8 10 97 0 0,-1 1-1 0 0,-1 0 1 0 0,0 1-1 0 0,11 30 1 0 0,10 19-263 0 0,-25-56-77 0 0,1-1 0 0 0,-1 0 1 0 0,1 0-1 0 0,1 0 0 0 0,11 11 0 0 0,-3-7-1692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7:18:14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21 191 1840 0 0,'-3'-8'160'0'0,"1"5"-367"0"0,-12-30 3776 0 0,14 31-3115 0 0,-1-1 0 0 0,1 1 0 0 0,0-1 0 0 0,-1 0 0 0 0,1 1 0 0 0,0-1 0 0 0,0 1-1 0 0,1-1 1 0 0,-1 0 0 0 0,1 1 0 0 0,0-5 0 0 0,1 3-134 0 0,1-5 774 0 0,0 0 1 0 0,7-13 0 0 0,-8 20-1016 0 0,-1-1 1 0 0,1 1-1 0 0,-1 0 0 0 0,1-1 1 0 0,0 1-1 0 0,0 0 1 0 0,0 0-1 0 0,0 0 1 0 0,0 1-1 0 0,0-1 1 0 0,1 0-1 0 0,-1 1 0 0 0,5-3 1 0 0,47-9 19 0 0,-41 8-89 0 0,0 2 0 0 0,21-3 0 0 0,-5 0-874 0 0,-9 3-2734 0 0,-1 2-1218 0 0</inkml:trace>
  <inkml:trace contextRef="#ctx0" brushRef="#br0" timeOffset="1">487 40 1376 0 0,'5'8'64'0'0,"-5"-3"8"0"0,0 2-72 0 0,0-2 0 0 0,5 3 0 0 0,0-5 0 0 0,-5 5 1192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35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0 281 2304 0 0,'5'7'3299'0'0,"-5"-7"-3149"0"0,1 0 0 0 0,-1 0 0 0 0,0 0 0 0 0,1 0 0 0 0,0 0 94 0 0,0 0 0 0 0,0 0 0 0 0,0-1 0 0 0,0 1 0 0 0,0 0 0 0 0,0 0 1 0 0,0 0-1 0 0,0 0 0 0 0,0 0 0 0 0,0 0 0 0 0,0 0 0 0 0,0 1 0 0 0,0-1 0 0 0,0 0 0 0 0,-1 0 0 0 0,1 1 0 0 0,0-1 0 0 0,0 0 0 0 0,0 1 0 0 0,1 0 0 0 0,-1-1-178 0 0,0 0-1 0 0,0 1 1 0 0,0-1-1 0 0,1 0 1 0 0,-1 0-1 0 0,0-1 1 0 0,0 1-1 0 0,0 0 1 0 0,0 0-1 0 0,1-1 1 0 0,-1 1-1 0 0,0 0 0 0 0,0-1 1 0 0,0 1-1 0 0,0-1 1 0 0,0 1-1 0 0,0-1 1 0 0,0 0-1 0 0,0 1 1 0 0,1-3-1 0 0,9-3 418 0 0,1 3-12 0 0,-9 3-374 0 0,-1-1 0 0 0,1 0-1 0 0,-1 0 1 0 0,1 0 0 0 0,0 0 0 0 0,-1 0 0 0 0,0 0 0 0 0,1-1 0 0 0,2-2 0 0 0,1 1 43 0 0,-1-1 1 0 0,0 1 0 0 0,12-5 0 0 0,-13 6-140 0 0,0 1 0 0 0,0-1 0 0 0,-1 0 0 0 0,1 0 1 0 0,-1 0-1 0 0,0 0 0 0 0,1-1 0 0 0,-1 1 0 0 0,0-1 0 0 0,4-5 1 0 0,-6 7 8 0 0,0-1 0 0 0,-1 1 0 0 0,1-1 0 0 0,0 1 0 0 0,-1-1 0 0 0,1 0 1 0 0,-1 1-1 0 0,1-4 0 0 0,3-10 79 0 0,-2 10-48 0 0,0 0 0 0 0,0-1 1 0 0,0 1-1 0 0,-1 0 1 0 0,0-1-1 0 0,0 1 1 0 0,0 0-1 0 0,-1-12 1 0 0,2-3-278 0 0,-1 18 233 0 0,0-1 0 0 0,-1 1 0 0 0,0 0-1 0 0,0-1 1 0 0,0 0 0 0 0,0 1 0 0 0,0-1 0 0 0,0 1-1 0 0,-1-1 1 0 0,1 1 0 0 0,-1 0 0 0 0,-1-4 0 0 0,0 0 98 0 0,0 1 1 0 0,0-1 0 0 0,-1 1-1 0 0,0 0 1 0 0,0 0 0 0 0,0 0-1 0 0,-1 1 1 0 0,1-1-1 0 0,-1 1 1 0 0,0 0 0 0 0,-7-5-1 0 0,10 8-82 0 0,0 0-1 0 0,0 1 0 0 0,-1-1 0 0 0,1 1 0 0 0,0 0 0 0 0,0-1 0 0 0,0 1 0 0 0,-1 0 0 0 0,1 0 0 0 0,0 0 0 0 0,-1 0 1 0 0,1 0-1 0 0,0 0 0 0 0,0 0 0 0 0,-1 0 0 0 0,1 1 0 0 0,0-1 0 0 0,0 0 0 0 0,-1 1 0 0 0,1-1 0 0 0,0 1 0 0 0,0-1 0 0 0,0 1 1 0 0,0 0-1 0 0,0-1 0 0 0,0 1 0 0 0,0 0 0 0 0,-1 1 0 0 0,-2 1 87 0 0,0 1-1 0 0,0 0 1 0 0,1-1 0 0 0,0 1-1 0 0,0 0 1 0 0,-3 5 0 0 0,1 1 207 0 0,0 0 1 0 0,1 0-1 0 0,0 1 1 0 0,1-1-1 0 0,-3 16 1 0 0,-5 54 1303 0 0,10-74-1501 0 0,0 8 234 0 0,0-1-1 0 0,1 1 0 0 0,0-1 0 0 0,3 14 1 0 0,-2-21-310 0 0,0-1 0 0 0,0 0 1 0 0,1 1-1 0 0,-1-1 0 0 0,1 0 0 0 0,1 0 1 0 0,-1 0-1 0 0,1 0 0 0 0,0 0 0 0 0,0-1 1 0 0,0 1-1 0 0,5 5 0 0 0,5 5-33 0 0,-11-12 0 0 0,0 0 0 0 0,1 0 0 0 0,-1 0 0 0 0,1 0 0 0 0,-1-1 0 0 0,1 1 0 0 0,0-1 0 0 0,5 4 0 0 0,41 16-260 0 0,-45-20 159 0 0,1-1 0 0 0,0 1-1 0 0,0-1 1 0 0,-1 0-1 0 0,1-1 1 0 0,0 1 0 0 0,0-1-1 0 0,0 0 1 0 0,0 0-1 0 0,8-1 1 0 0,5 0-298 0 0,-6 1-85 0 0,0-1 0 0 0,0-1 0 0 0,0 0 0 0 0,-1 0 1 0 0,1-1-1 0 0,14-6 0 0 0,-3 1-1315 0 0,0 4-64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36.2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0 13904 0 0,'-2'9'400'0'0,"1"1"1"0"0,0-1 0 0 0,0 15-1 0 0,0-9 440 0 0,-1 1-1 0 0,-4 20 0 0 0,1-13-794 0 0,-3 20 37 0 0,5-29-98 0 0,2-11-62 0 0,2-4-92 0 0,8-6 3 0 0,0 0 0 0 0,-1-1 0 0 0,0 0-1 0 0,13-17 1 0 0,-8 8 102 0 0,60-72-10 0 0,-60 79 75 0 0,-13 9 2 0 0,1 1-1 0 0,0-1 0 0 0,0 1 0 0 0,0 0 0 0 0,0-1 0 0 0,0 1 1 0 0,0 0-1 0 0,0-1 0 0 0,1 1 0 0 0,-1 0 0 0 0,0 0 0 0 0,0 0 1 0 0,0 0-1 0 0,0 0 0 0 0,0 0 0 0 0,0 0 0 0 0,0 1 0 0 0,0-1 1 0 0,0 0-1 0 0,0 1 0 0 0,0-1 0 0 0,0 0 0 0 0,0 1 0 0 0,0-1 1 0 0,0 1-1 0 0,0-1 0 0 0,0 1 0 0 0,0 0 0 0 0,-1-1 0 0 0,1 1 1 0 0,0 0-1 0 0,0 0 0 0 0,-1 0 0 0 0,1-1 0 0 0,0 3 0 0 0,2 2 53 0 0,0 0 0 0 0,0 1-1 0 0,-1 0 1 0 0,0-1-1 0 0,1 8 1 0 0,0-3 89 0 0,-1-2 74 0 0,0 0 0 0 0,-1 0-1 0 0,0 0 1 0 0,-1 9 0 0 0,1-9-36 0 0,-1 1 0 0 0,1 0 0 0 0,0-1 0 0 0,3 10 0 0 0,-1-6-177 0 0,6 14 4 0 0,-8-25-24 0 0,-1 1 0 0 0,1-1 0 0 0,0 0 1 0 0,-1 0-1 0 0,1-1 0 0 0,0 1 0 0 0,0 0 0 0 0,-1 0 0 0 0,1 0 0 0 0,0 0 0 0 0,0-1 0 0 0,0 1 0 0 0,0 0 0 0 0,0-1 0 0 0,0 1 0 0 0,0-1 0 0 0,0 1 1 0 0,0-1-1 0 0,1 0 0 0 0,0 1 0 0 0,9 1-128 0 0,-7-1-34 0 0,-1 0 0 0 0,0 0 0 0 0,0-1 0 0 0,0 1 0 0 0,0-1-1 0 0,1 0 1 0 0,-1 0 0 0 0,0 0 0 0 0,0-1 0 0 0,0 1 0 0 0,5-2-1 0 0,1-3-507 0 0,-7 4 1 0 0,1-1 0 0 0,-1 1 0 0 0,1 0 0 0 0,-1 0 0 0 0,1 0 0 0 0,3-1 0 0 0,11-1-4213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36.5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1 7368 0 0,'0'0'333'0'0,"0"2"0"0"0,-1 6-312 0 0,0 0 0 0 0,-1-1 1 0 0,1 1-1 0 0,-5 9 0 0 0,-2 13 453 0 0,-10 48 6240 0 0,-4 14-646 0 0,10-29-5111 0 0,0 19-507 0 0,3-1 0 0 0,2 86 0 0 0,9-134-668 0 0,1-1 0 0 0,2 1 0 0 0,17 59 0 0 0,-17-77-1551 0 0,1 1 0 0 0,10 19 0 0 0,-12-26-790 0 0,9 12-3910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36.9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0 102 5984 0 0,'0'11'464'0'0,"0"-11"-372"0"0,0 0-1 0 0,0 1 1 0 0,0-1 0 0 0,0 1 0 0 0,1-1 0 0 0,-1 1-1 0 0,0-1 1 0 0,0 1 0 0 0,0-1 0 0 0,1 1-1 0 0,-1-1 1 0 0,0 0 0 0 0,1 1 0 0 0,-1-1 0 0 0,0 1-1 0 0,1-1 1 0 0,-1 0 0 0 0,0 1 0 0 0,1-1-1 0 0,-1 0 1 0 0,0 0 0 0 0,1 1 0 0 0,-1-1 0 0 0,1 0-1 0 0,-1 0 1 0 0,1 0 0 0 0,-1 1 0 0 0,1-1 0 0 0,-1 0-1 0 0,1 0 1 0 0,-1 0 0 0 0,1 0 0 0 0,-1 0-1 0 0,1 0 1 0 0,-1 0 0 0 0,1 0 0 0 0,-1 0 0 0 0,1 0-1 0 0,-1 0 1 0 0,0-1 0 0 0,1 1 0 0 0,-1 0-1 0 0,1 0 1 0 0,1-1 819 0 0,2 1-360 0 0,-1 0 0 0 0,1-1-1 0 0,-1 0 1 0 0,1 0 0 0 0,-1 0 0 0 0,1 0 0 0 0,-1 0 0 0 0,1-1-1 0 0,-1 0 1 0 0,3-1 0 0 0,16-8 172 0 0,-1 2-154 0 0,36-22-1 0 0,-45 23-581 0 0,1 1-1 0 0,1 0 1 0 0,-1 1-1 0 0,1 0 1 0 0,0 1 0 0 0,27-7-1 0 0,-30 10-178 0 0,0 0 0 0 0,0 1 0 0 0,0 0 1 0 0,0 1-1 0 0,0 0 0 0 0,0 1 0 0 0,0 0 0 0 0,0 1 0 0 0,19 5 0 0 0,10 6-1251 0 0,-23-3-4257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37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191 32 5984 0 0,'2'-7'174'0'0,"-1"4"-100"0"0,-1 1 1 0 0,1 0-1 0 0,-1 0 1 0 0,0 0-1 0 0,1-1 0 0 0,-1-8 4467 0 0,20 16-1317 0 0,-11-2-3095 0 0,-6-1-70 0 0,-2-1-51 0 0,0-1 1 0 0,0 1-1 0 0,0 0 1 0 0,0 0-1 0 0,-1 0 1 0 0,1-1-1 0 0,0 1 1 0 0,-1 0-1 0 0,1 0 1 0 0,0 0-1 0 0,-1 0 1 0 0,1 0-1 0 0,-1 0 1 0 0,0 0-1 0 0,1 1 1 0 0,-1-1-1 0 0,0 0 1 0 0,1 0-1 0 0,-1 0 1 0 0,0 0-1 0 0,0 0 1 0 0,0 0-1 0 0,0 1 1 0 0,0-1-1 0 0,-1 0 1 0 0,1 0-1 0 0,0 0 1 0 0,0 0-1 0 0,-1 0 1 0 0,1 0-1 0 0,0 0 1 0 0,-1 1-1 0 0,1-1 1 0 0,-1 0-1 0 0,0-1 1 0 0,1 1-1 0 0,-2 2 1 0 0,-2 0 30 0 0,1 0 0 0 0,0-1 1 0 0,-1 1-1 0 0,1-1 0 0 0,-1 1 1 0 0,0-1-1 0 0,-4 1 0 0 0,3-1-22 0 0,0 0 0 0 0,-1-1 0 0 0,1 0 0 0 0,-1 0 0 0 0,1-1 0 0 0,-1 1 0 0 0,-9-1 0 0 0,9-1-6 0 0,0 1 0 0 0,-1 1 0 0 0,1-1 0 0 0,0 1 0 0 0,-1 0 0 0 0,-5 2 1 0 0,-21 7 30 0 0,25-8-38 0 0,1 0-1 0 0,-1 0 1 0 0,0 1-1 0 0,1 0 1 0 0,-11 6 0 0 0,17-9-4 0 0,-3 2 0 0 0,1 11 0 0 0,3-10-1 0 0,1-1 1 0 0,-1 1 0 0 0,0-1 0 0 0,1 1 0 0 0,-1-1 0 0 0,1 1 0 0 0,0-1 0 0 0,0 1 0 0 0,0-1 0 0 0,0 0 0 0 0,0 0-1 0 0,0 1 1 0 0,1-1 0 0 0,-1 0 0 0 0,3 2 0 0 0,2 2 4 0 0,0 0 0 0 0,1-1 0 0 0,9 7 0 0 0,-8-7 13 0 0,-1 0-1 0 0,12 11 1 0 0,30 35 47 0 0,-19-24 27 0 0,-25-24-48 0 0,-1 0 0 0 0,0 1-1 0 0,0 0 1 0 0,0 0 0 0 0,0 0-1 0 0,0 1 1 0 0,-1-1 0 0 0,1 1-1 0 0,-1 0 1 0 0,3 7 0 0 0,-2-4 243 0 0,0 1 1 0 0,-1 0-1 0 0,0 0 0 0 0,-1 0 1 0 0,0 0-1 0 0,0 1 1 0 0,-1-1-1 0 0,0 0 0 0 0,-1 16 1 0 0,-2-13 72 0 0,0 0 0 0 0,0 0 0 0 0,-1-1 0 0 0,-1 1 0 0 0,0-1 0 0 0,-10 19 0 0 0,12-25-260 0 0,-1 0 0 0 0,-1 0 0 0 0,1-1 0 0 0,-1 1 0 0 0,1-1 0 0 0,-1 0 0 0 0,-6 5 1 0 0,8-7-84 0 0,-1-1 0 0 0,0 1 0 0 0,1 0 0 0 0,-1-1 1 0 0,0 1-1 0 0,0-1 0 0 0,0 0 0 0 0,0 0 1 0 0,0 0-1 0 0,-1 0 0 0 0,1-1 0 0 0,0 1 1 0 0,-5-1-1 0 0,3 0-294 0 0,-1-1-1 0 0,1 0 1 0 0,0 0-1 0 0,-1-1 1 0 0,1 0 0 0 0,0 1-1 0 0,-7-5 1 0 0,11 5 226 0 0,-17-7-1276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3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4 374 8288 0 0,'27'0'756'0'0,"-26"-12"-608"0"0,3 8-60 0 0,-4 4-28 0 0,1-1 1 0 0,0 0 0 0 0,0 0 0 0 0,-1 0-1 0 0,1 0 1 0 0,-1 0 0 0 0,1 0 0 0 0,-1 0 0 0 0,1 0-1 0 0,-1 0 1 0 0,1 0 0 0 0,-1 0 0 0 0,0 0 0 0 0,0 0-1 0 0,1-1 1 0 0,-1 0 0 0 0,0 0 42 0 0,0 0 0 0 0,1 0 1 0 0,-1 1-1 0 0,0-1 0 0 0,1 0 0 0 0,0 1 1 0 0,-1-1-1 0 0,1 0 0 0 0,0 1 0 0 0,0-1 0 0 0,1-1 1 0 0,-1 2-111 0 0,0 0 1 0 0,-1 0 0 0 0,1 0 0 0 0,-1 0 0 0 0,1 1 0 0 0,-1-1 0 0 0,1 0-1 0 0,-1 0 1 0 0,1 0 0 0 0,-1 0 0 0 0,0 0 0 0 0,1 0 0 0 0,-1 0-1 0 0,0 0 1 0 0,0-1 0 0 0,0 1 0 0 0,0 0 0 0 0,0 0 0 0 0,0 0 0 0 0,0 0-1 0 0,0 0 1 0 0,0 0 0 0 0,-1 0 0 0 0,1 0 0 0 0,0 0 0 0 0,-1 0-1 0 0,1 0 1 0 0,-1 0 0 0 0,1 0 0 0 0,-1 0 0 0 0,1 0 0 0 0,-1 1-1 0 0,0-2 1 0 0,-1 0 83 0 0,1-1-1 0 0,0 1 0 0 0,0-1 1 0 0,0 1-1 0 0,0-1 1 0 0,1 1-1 0 0,-1-1 0 0 0,1 1 1 0 0,-1-1-1 0 0,1 0 1 0 0,0 1-1 0 0,0-5 0 0 0,0 4 109 0 0,0 1 0 0 0,0-1 0 0 0,0 0 0 0 0,0 0 0 0 0,-1 0 0 0 0,0 0 0 0 0,1 0 0 0 0,-1 0-1 0 0,0 0 1 0 0,0 0 0 0 0,-3-4 0 0 0,-1 1 183 0 0,3 4-214 0 0,0 0-1 0 0,1 0 1 0 0,-1 0-1 0 0,1 0 1 0 0,-1-1-1 0 0,1 1 1 0 0,0 0-1 0 0,0 0 1 0 0,0-1-1 0 0,0 1 1 0 0,0-1-1 0 0,1 1 1 0 0,-1-5-1 0 0,1 3 15 0 0,0 0-1 0 0,0 0 1 0 0,-1 0-1 0 0,1 0 1 0 0,-1 0-1 0 0,0 0 1 0 0,0 0-1 0 0,0 1 1 0 0,-3-5-1 0 0,4 7-144 0 0,-1 0 0 0 0,1 0 1 0 0,-1-1-1 0 0,1 1 0 0 0,0 0 0 0 0,-1 0 0 0 0,1 0 0 0 0,0-1 1 0 0,0 1-1 0 0,0 0 0 0 0,0 0 0 0 0,0 0 0 0 0,0-1 0 0 0,0 1 1 0 0,0 0-1 0 0,1-3 0 0 0,8-19 545 0 0,-7 17-325 0 0,-1 6-216 0 0,0-1 0 0 0,-1 0-1 0 0,1 0 1 0 0,-1 0 0 0 0,1 0-1 0 0,0 1 1 0 0,-1-1 0 0 0,1 0-1 0 0,0 1 1 0 0,0-1-1 0 0,0 1 1 0 0,0-1 0 0 0,-1 0-1 0 0,1 1 1 0 0,0 0 0 0 0,1-1-1 0 0,-1 0-3 0 0,1 1 0 0 0,-1 0 0 0 0,0-1 0 0 0,0 0 0 0 0,0 1 0 0 0,0-1 0 0 0,0 0 0 0 0,-1 1 0 0 0,1-1 0 0 0,0 0-1 0 0,1-2 1 0 0,0 1 24 0 0,-2 1-42 0 0,0 1-1 0 0,1-1 1 0 0,-1 1 0 0 0,0-1-1 0 0,1 1 1 0 0,-1 0 0 0 0,1-1-1 0 0,-1 1 1 0 0,1-1 0 0 0,-1 1-1 0 0,1 0 1 0 0,-1-1 0 0 0,1 1-1 0 0,-1 0 1 0 0,1 0 0 0 0,-1-1 0 0 0,1 1-1 0 0,-1 0 1 0 0,1 0 0 0 0,-1 0-1 0 0,1 0 1 0 0,1-1 0 0 0,9-2 48 0 0,7-1 16 0 0,6 2-74 0 0,28-3 11 0 0,-35 4-62 0 0,0 0 0 0 0,26-7 0 0 0,-23 4-800 0 0,-1 1 1 0 0,31-1 0 0 0,-13 2-2192 0 0,-22-1 1007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4.0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0 151 10160 0 0,'0'0'769'0'0,"2"1"-520"0"0,7 5-89 0 0,-7-6-74 0 0,0 1 0 0 0,0 0-1 0 0,-1-1 1 0 0,1 0-1 0 0,0 1 1 0 0,0-1 0 0 0,0 0-1 0 0,0 0 1 0 0,0 0 0 0 0,0 0-1 0 0,-1 0 1 0 0,4-1 0 0 0,1 0 142 0 0,0 1 116 0 0,1-1 1 0 0,-1 0-1 0 0,1-1 1 0 0,7-2-1 0 0,-2 0 14 0 0,-9 3-302 0 0,-1 0 1 0 0,0 0 0 0 0,0 0 0 0 0,0 0 0 0 0,0-1-1 0 0,0 1 1 0 0,0-1 0 0 0,0 0 0 0 0,0 1 0 0 0,2-4 0 0 0,11-9-58 0 0,-13 13 1 0 0,-1-1 0 0 0,1 0 0 0 0,0 1 0 0 0,-1-1 0 0 0,1 0 0 0 0,-1 0 0 0 0,0 0 0 0 0,0 0 0 0 0,1 0 0 0 0,-2 0 0 0 0,1-1 0 0 0,0 1 0 0 0,0 0 0 0 0,-1 0 0 0 0,2-5 0 0 0,-2 2 71 0 0,1 1 0 0 0,-1-1 0 0 0,1 1 0 0 0,-1-1 0 0 0,-1 1 0 0 0,1-1 0 0 0,-2-5 0 0 0,0 1 193 0 0,2 8-233 0 0,0 0 1 0 0,0 0-1 0 0,0 0 0 0 0,0 0 1 0 0,-1 0-1 0 0,1 0 0 0 0,0 0 1 0 0,-1 0-1 0 0,1 0 1 0 0,-1 0-1 0 0,1 0 0 0 0,-1 0 1 0 0,1 0-1 0 0,-1 0 0 0 0,0 0 1 0 0,1 1-1 0 0,-1-1 1 0 0,0 0-1 0 0,0 1 0 0 0,1-1 1 0 0,-1 0-1 0 0,0 1 0 0 0,0-1 1 0 0,0 1-1 0 0,-1-1 0 0 0,0 0 105 0 0,0 0 0 0 0,0 0 0 0 0,-1 1 0 0 0,1-1 0 0 0,0 1 0 0 0,0-1 0 0 0,0 1 0 0 0,0 0 0 0 0,0 0-1 0 0,-1 0 1 0 0,1 0 0 0 0,0 0 0 0 0,0 1 0 0 0,0-1 0 0 0,0 0 0 0 0,0 1 0 0 0,0 0 0 0 0,0 0-1 0 0,0-1 1 0 0,0 1 0 0 0,0 0 0 0 0,0 0 0 0 0,0 1 0 0 0,0-1 0 0 0,1 0 0 0 0,-1 1 0 0 0,0-1 0 0 0,-1 3-1 0 0,-3 3 18 0 0,0 0-1 0 0,0 1 0 0 0,0 0 1 0 0,-7 15-1 0 0,5-6 97 0 0,0 1-1 0 0,-7 32 1 0 0,14-48-235 0 0,-1 5 37 0 0,1 0 0 0 0,0 0 0 0 0,1-1 0 0 0,-1 1 0 0 0,1 0 0 0 0,0 0 0 0 0,1 0 1 0 0,1 10-1 0 0,3 5-11 0 0,10 27 0 0 0,-13-44-89 0 0,-1 0 0 0 0,1-1 0 0 0,1 1 0 0 0,-1 0 0 0 0,0-1 0 0 0,1 1 0 0 0,0-1 0 0 0,0 0 0 0 0,1 0 0 0 0,-1 0 0 0 0,1-1 0 0 0,0 1 0 0 0,0-1 0 0 0,0 0 0 0 0,0 0-1 0 0,0 0 1 0 0,1 0 0 0 0,-1-1 0 0 0,1 0 0 0 0,0 0 0 0 0,0 0 0 0 0,-1 0 0 0 0,1-1 0 0 0,0 0 0 0 0,1 0 0 0 0,-1 0 0 0 0,0-1 0 0 0,0 0 0 0 0,0 0 0 0 0,5 0 0 0 0,-2-1-475 0 0,0 1 0 0 0,0-1 0 0 0,0-1 0 0 0,0 0 0 0 0,0 0 0 0 0,0 0 0 0 0,-1-1 0 0 0,1 0 0 0 0,-1 0 0 0 0,7-5 0 0 0,-8 4 251 0 0,8-4-292 0 0,0-1 1 0 0,-1-1-1 0 0,0 0 1 0 0,15-15-1 0 0,-10 5-997 0 0,4 0-322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4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 71 1376 0 0,'-15'-7'2568'0'0,"13"7"-2326"0"0,-1-1 0 0 0,1 1 0 0 0,0 0 1 0 0,-1-1-1 0 0,1 1 0 0 0,-1 1 0 0 0,1-1 0 0 0,0 0 1 0 0,-1 0-1 0 0,1 1 0 0 0,0 0 0 0 0,-1-1 0 0 0,1 1 0 0 0,0 0 1 0 0,0 0-1 0 0,0 0 0 0 0,0 0 0 0 0,0 1 0 0 0,0-1 1 0 0,-3 2-1 0 0,1 1 166 0 0,-1 0 0 0 0,1 0 0 0 0,0 0 1 0 0,0 0-1 0 0,0 1 0 0 0,0 0 0 0 0,-5 8 1 0 0,0 0 182 0 0,8-12-552 0 0,0 0 1 0 0,0 1-1 0 0,0-1 1 0 0,0 0-1 0 0,0 1 0 0 0,0-1 1 0 0,0 0-1 0 0,0 1 1 0 0,1-1-1 0 0,-1 1 0 0 0,0-1 1 0 0,1 1-1 0 0,0 0 1 0 0,-1-1-1 0 0,1 1 1 0 0,0 2-1 0 0,0 1 34 0 0,0-2-2 0 0,0 1 1 0 0,0 0-1 0 0,0 0 0 0 0,-1-1 1 0 0,0 1-1 0 0,1 0 0 0 0,-1-1 1 0 0,0 1-1 0 0,-3 6 1 0 0,3-9-48 0 0,1 0 0 0 0,0 0 0 0 0,-1 1 0 0 0,1-1 0 0 0,0 0 0 0 0,0 0 1 0 0,0 1-1 0 0,0-1 0 0 0,0 0 0 0 0,0 0 0 0 0,0 1 0 0 0,0-1 0 0 0,1 0 1 0 0,-1 0-1 0 0,0 1 0 0 0,1-1 0 0 0,-1 0 0 0 0,1 0 0 0 0,-1 0 0 0 0,1 0 1 0 0,0 0-1 0 0,-1 0 0 0 0,1 0 0 0 0,0 0 0 0 0,0 0 0 0 0,0 0 0 0 0,0 0 1 0 0,1 1-1 0 0,10 14 158 0 0,-10-13-169 0 0,0 0-1 0 0,0 0 1 0 0,0-1-1 0 0,1 1 0 0 0,-1-1 1 0 0,1 1-1 0 0,-1-1 1 0 0,1 0-1 0 0,0 0 1 0 0,0 0-1 0 0,0 0 1 0 0,0-1-1 0 0,1 1 1 0 0,-1-1-1 0 0,0 0 1 0 0,6 2-1 0 0,5 0 193 0 0,0 0-1 0 0,27 1 1 0 0,-21-4-178 0 0,-1-1 0 0 0,0-1 1 0 0,1-1-1 0 0,-1 0 1 0 0,0-2-1 0 0,0 0 0 0 0,0-1 1 0 0,25-12-1 0 0,-35 14-11 0 0,1-1 1 0 0,-1 0-1 0 0,-1 0 0 0 0,1-1 0 0 0,-1 0 1 0 0,0 0-1 0 0,0-1 0 0 0,-1 0 0 0 0,0-1 1 0 0,7-8-1 0 0,-13 14-11 0 0,0 0 0 0 0,0 1 1 0 0,0-1-1 0 0,-1 0 0 0 0,1 0 0 0 0,-1 1 0 0 0,1-1 1 0 0,-1 0-1 0 0,0 0 0 0 0,1 0 0 0 0,-1 0 1 0 0,0 0-1 0 0,0 0 0 0 0,0 1 0 0 0,-1-1 0 0 0,1 0 1 0 0,0 0-1 0 0,-1 0 0 0 0,1 0 0 0 0,-1 1 1 0 0,1-1-1 0 0,-3-3 0 0 0,1 1 11 0 0,0 0 1 0 0,-1 0-1 0 0,1 0 0 0 0,-1 1 1 0 0,0-1-1 0 0,-1 0 0 0 0,-4-3 0 0 0,-11-11 65 0 0,13 11-81 0 0,-1 1 0 0 0,-14-10-1 0 0,8 7 9 0 0,-1 1-1 0 0,0 1 0 0 0,0 0 0 0 0,-1 1 0 0 0,1 0 0 0 0,-1 1 0 0 0,0 1 0 0 0,-17-2 0 0 0,28 5-7 0 0,1 1 0 0 0,-1 0 0 0 0,0 0 0 0 0,0 0 0 0 0,1 0 0 0 0,-1 1 0 0 0,0 0 0 0 0,0-1 0 0 0,1 1 0 0 0,-1 1 0 0 0,0-1 0 0 0,1 0 0 0 0,0 1 0 0 0,-1 0 0 0 0,1 0 0 0 0,0 0 0 0 0,0 0 0 0 0,-6 5 0 0 0,0 2 0 0 0,8-8 0 0 0,0-1 0 0 0,0 1 0 0 0,0 0 0 0 0,0 0 0 0 0,0 0 0 0 0,0 0 0 0 0,1-1 0 0 0,-1 1 0 0 0,0 0 0 0 0,0 0 0 0 0,1 1 0 0 0,-1-1 0 0 0,1 0 0 0 0,-1 0 0 0 0,1 0 0 0 0,-1 0 0 0 0,1 0 0 0 0,0 1 0 0 0,0-1 0 0 0,-1 0 0 0 0,1 0 0 0 0,0 0 0 0 0,0 1 0 0 0,0-1 0 0 0,0 0 0 0 0,0 0 0 0 0,1 1 0 0 0,-1-1 0 0 0,0 0 0 0 0,1 2 0 0 0,0-1 0 0 0,0 3 0 0 0,1-1 0 0 0,-1 1 0 0 0,1-1 0 0 0,0 1 0 0 0,1-1 0 0 0,-1 0 0 0 0,1 0 0 0 0,0 0 0 0 0,0 0 0 0 0,5 6 0 0 0,2-2 0 0 0,96 78 0 0 0,-83-67 0 0 0,0 1 0 0 0,20 24 0 0 0,-12-12 0 0 0,-23-24 0 0 0,1 0 0 0 0,-1 1 0 0 0,-1 1 0 0 0,0-1 0 0 0,0 1 0 0 0,-1 0 0 0 0,0 0 0 0 0,5 15 0 0 0,-5-7 248 0 0,-1 1 0 0 0,-1 0 0 0 0,-1 0 0 0 0,-1 0 0 0 0,0 1 0 0 0,-2-1 0 0 0,0 0 0 0 0,-1 1 0 0 0,-1-1 0 0 0,-1 0 0 0 0,0 0 0 0 0,-2 0 0 0 0,-11 32 0 0 0,15-47-248 0 0,-1 0 0 0 0,0 1-1 0 0,-1-1 1 0 0,1 0 0 0 0,-1 0-1 0 0,0 0 1 0 0,0 0 0 0 0,0-1-1 0 0,0 1 1 0 0,-1-1-1 0 0,1 0 1 0 0,-1 1 0 0 0,0-2-1 0 0,0 1 1 0 0,0 0 0 0 0,0-1-1 0 0,0 0 1 0 0,-1 0 0 0 0,1 0-1 0 0,-1-1 1 0 0,1 1 0 0 0,-1-1-1 0 0,0 0 1 0 0,0 0 0 0 0,1-1-1 0 0,-1 1 1 0 0,0-1-1 0 0,0 0 1 0 0,0-1 0 0 0,1 1-1 0 0,-1-1 1 0 0,0 0 0 0 0,-5-2-1 0 0,6 2-254 0 0,0 0 0 0 0,0 0 0 0 0,0-1 0 0 0,0 0 0 0 0,1 0 0 0 0,-1 0 0 0 0,0 0 0 0 0,1 0 0 0 0,0-1 0 0 0,0 0 0 0 0,-1 1 0 0 0,2-1 0 0 0,-1 0 0 0 0,0-1 0 0 0,-3-5 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4.9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22 439 12816 0 0,'0'0'586'0'0,"2"1"-15"0"0,4 1-447 0 0,0 0 0 0 0,-1 0 0 0 0,1 1-1 0 0,-1 0 1 0 0,10 7 0 0 0,-13-8 42 0 0,0 0-1 0 0,0 0 1 0 0,0 1-1 0 0,0-1 0 0 0,0 0 1 0 0,-1 1-1 0 0,1-1 1 0 0,-1 1-1 0 0,0 0 1 0 0,0-1-1 0 0,0 1 1 0 0,0 0-1 0 0,0 0 1 0 0,0-1-1 0 0,0 5 0 0 0,1 0 8 0 0,0 0 0 0 0,0 0 0 0 0,1 0 0 0 0,4 8 0 0 0,2 4-150 0 0,-9-18-28 0 0,1 0-1 0 0,-1 0 0 0 0,1 0 0 0 0,0 0 0 0 0,-1 0 0 0 0,1-1 0 0 0,0 1 0 0 0,0 0 0 0 0,-1 0 0 0 0,1-1 0 0 0,0 1 0 0 0,0 0 0 0 0,0-1 0 0 0,0 1 1 0 0,0-1-1 0 0,0 1 0 0 0,0-1 0 0 0,0 1 0 0 0,0-1 0 0 0,0 0 0 0 0,0 0 0 0 0,2 1 0 0 0,19-2-1718 0 0</inkml:trace>
  <inkml:trace contextRef="#ctx0" brushRef="#br0" timeOffset="1">93 1 3224 0 0,'-14'0'136'0'0,"11"0"40"0"0,-7 0-176 0 0,7 5 0 0 0,-7 1 0 0 0,2 2 2296 0 0,-2 1 424 0 0,7 2 80 0 0,-7 1 16 0 0,5 1-2272 0 0,2-7-464 0 0,-2 7-80 0 0,0-1-3952 0 0,2-1-784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5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0 105 4232 0 0,'0'0'191'0'0,"3"1"-11"0"0,10 4 35 0 0,-1 0 1 0 0,1-1 0 0 0,-1-1-1 0 0,1 0 1 0 0,0 0-1 0 0,0-1 1 0 0,25 0 0 0 0,-24-2-70 0 0,59-3 1512 0 0,-66 2-1375 0 0,0 0-1 0 0,0 0 0 0 0,0 0 1 0 0,0-1-1 0 0,-1-1 0 0 0,1 1 0 0 0,-1-1 1 0 0,7-3-1 0 0,45-22 1699 0 0,-43 20-1823 0 0,-10 5-102 0 0,0 1-1 0 0,0-1 0 0 0,0 0 1 0 0,0 0-1 0 0,-1-1 1 0 0,1 0-1 0 0,4-5 1 0 0,0 2 810 0 0,-9 7-812 0 0,0 0 0 0 0,1-1 1 0 0,-1 1-1 0 0,0 0 0 0 0,1 0 1 0 0,-1 0-1 0 0,0-1 1 0 0,0 1-1 0 0,1 0 0 0 0,-1 0 1 0 0,0-1-1 0 0,0 1 0 0 0,1 0 1 0 0,-1-1-1 0 0,0 1 0 0 0,0 0 1 0 0,0-1-1 0 0,0 1 0 0 0,0 0 1 0 0,1-1-1 0 0,-1 1 0 0 0,0 0 1 0 0,0-1-1 0 0,0 1 0 0 0,0 0 1 0 0,0-1-1 0 0,0-1 789 0 0,-3 2-770 0 0,0-1 0 0 0,0 0 1 0 0,0 1-1 0 0,1-1 1 0 0,-1 0-1 0 0,0 0 1 0 0,1 0-1 0 0,-1-1 1 0 0,-2-1-1 0 0,2 1-62 0 0,0 0 1 0 0,0 1-1 0 0,-1-1 0 0 0,1 1 0 0 0,0 0 1 0 0,-6-1-1 0 0,-40-2 63 0 0,45 4-74 0 0,0 0 0 0 0,0 0 0 0 0,0 1 0 0 0,0-1 0 0 0,-7 2 0 0 0,-11 1 0 0 0,13-2 0 0 0,0 4 0 0 0,7-4-2 0 0,1 1 0 0 0,-1-1-1 0 0,1 1 1 0 0,-1-1-1 0 0,1 1 1 0 0,0 0 0 0 0,0 0-1 0 0,0 0 1 0 0,0 0-1 0 0,0 0 1 0 0,0 0 0 0 0,0 0-1 0 0,0 0 1 0 0,1 0-1 0 0,-1 0 1 0 0,1 0 0 0 0,0 0-1 0 0,0 0 1 0 0,-1 1-1 0 0,1-1 1 0 0,1 0 0 0 0,-1 0-1 0 0,0 0 1 0 0,1 3-1 0 0,0 1-2 0 0,1-1-1 0 0,0 0 0 0 0,-1 1 1 0 0,2-1-1 0 0,-1 0 0 0 0,1-1 0 0 0,-1 1 1 0 0,1 0-1 0 0,8 8 0 0 0,-3-3 1 0 0,1 0 1 0 0,1-1-1 0 0,11 9 0 0 0,-4-6-28 0 0,37 19-1 0 0,-31-19 37 0 0,-1 0 0 0 0,-2 1 0 0 0,1 0-1 0 0,17 17 1 0 0,-34-26 163 0 0,0 0 0 0 0,0 0 0 0 0,-1 1 0 0 0,0-1-1 0 0,0 1 1 0 0,0 0 0 0 0,0 0 0 0 0,-1 0 0 0 0,0 0 0 0 0,0 0-1 0 0,0 0 1 0 0,0 1 0 0 0,-1-1 0 0 0,0 0 0 0 0,0 1 0 0 0,-1-1 0 0 0,0 1-1 0 0,1 0 1 0 0,-2-1 0 0 0,1 1 0 0 0,-1-1 0 0 0,0 1 0 0 0,0-1-1 0 0,0 1 1 0 0,-1-1 0 0 0,0 0 0 0 0,0 0 0 0 0,0 0 0 0 0,-1 0-1 0 0,-4 7 1 0 0,4-7-46 0 0,-1-1-1 0 0,0 0 0 0 0,0 1 1 0 0,0-2-1 0 0,0 1 1 0 0,0 0-1 0 0,-1-1 0 0 0,0 0 1 0 0,0 0-1 0 0,-5 2 0 0 0,6-3-169 0 0,0-1 1 0 0,0 1-1 0 0,0-1 0 0 0,0 0 0 0 0,0-1 0 0 0,0 1 0 0 0,0-1 1 0 0,0 0-1 0 0,0 0 0 0 0,-1 0 0 0 0,1 0 0 0 0,0-1 0 0 0,0 0 0 0 0,-6-1 1 0 0,-5-2-321 0 0,12 4 211 0 0,0-1 0 0 0,0 1 0 0 0,1-1 0 0 0,-1 0 0 0 0,0 0 0 0 0,-3-2 0 0 0,5 2 98 0 0,0 0-1 0 0,0 1 1 0 0,0-1-1 0 0,0 0 1 0 0,0 0-1 0 0,0 0 1 0 0,1 0-1 0 0,-1 0 1 0 0,0 0-1 0 0,1 0 1 0 0,-1 0-1 0 0,0 0 1 0 0,1 0-1 0 0,-1 0 1 0 0,1 0-1 0 0,0 0 1 0 0,-1-1 0 0 0,1 1-1 0 0,0 0 1 0 0,0 0-1 0 0,0 0 1 0 0,0-1-1 0 0,0 1 1 0 0,0 0-1 0 0,0-2 1 0 0,1-4-642 0 0,1 1 0 0 0,-1 0 1 0 0,6-11-1 0 0,-2 1-1962 0 0,-1-2 425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7:18:15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1 920 0 0,'0'0'10768'0'0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5.7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 5064 0 0,'3'-1'-95'0'0,"12"-4"1324"0"0,-14 5-1074 0 0,-1 0 1 0 0,1 0-1 0 0,-1 0 1 0 0,1 0-1 0 0,-1 0 1 0 0,1 0-1 0 0,-1 0 1 0 0,1 1-1 0 0,-1-1 1 0 0,1 0-1 0 0,-1 0 1 0 0,1 0 0 0 0,-1 1-1 0 0,1-1 1 0 0,-1 0-1 0 0,0 0 1 0 0,1 1-1 0 0,-1-1 1 0 0,1 0-1 0 0,-1 1 1 0 0,0-1-1 0 0,1 0 1 0 0,-1 1-1 0 0,0-1 1 0 0,1 1 0 0 0,-1-1-1 0 0,0 1 1 0 0,0-1-1 0 0,1 1 1 0 0,1 5 990 0 0,0-1 1 0 0,-1 1 0 0 0,1-1 0 0 0,0 7-1 0 0,1 45 1459 0 0,-3-30-1826 0 0,0 22-2 0 0,-8 63 1 0 0,-1 27-329 0 0,9-110-277 0 0,2 1 0 0 0,0 0 0 0 0,11 40 1 0 0,-11-57-261 0 0,2-1 1 0 0,0 0 0 0 0,0 0-1 0 0,1 0 1 0 0,1 0-1 0 0,0-1 1 0 0,0 0 0 0 0,1 0-1 0 0,1-1 1 0 0,12 14 0 0 0,8 8-1781 0 0,-20-21-198 0 0,19 17 0 0 0,-13-15-503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6.1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110 127 1840 0 0,'-109'-90'18962'0'0,"110"91"-18862"0"0,0 0 0 0 0,1 0 0 0 0,0 0 0 0 0,-1-1-1 0 0,1 1 1 0 0,0 0 0 0 0,-1-1 0 0 0,1 1 0 0 0,0-1 0 0 0,3 1 0 0 0,4 0 131 0 0,1-1 0 0 0,0 1 0 0 0,-1-1 1 0 0,1-1-1 0 0,-1 0 0 0 0,13-2 0 0 0,50-10-811 0 0,-16 1-991 0 0,-1 0-6384 0 0,-37 8 2150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43.4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37 212 2304 0 0,'0'0'3369'0'0,"10"1"867"0"0,-8 0-4127 0 0,-1-1-1 0 0,1 1 1 0 0,0-1 0 0 0,0 0 0 0 0,0 1-1 0 0,0-1 1 0 0,0 0 0 0 0,0 0-1 0 0,0-1 1 0 0,0 1 0 0 0,0 0 0 0 0,0-1-1 0 0,0 1 1 0 0,0-1 0 0 0,2 0 0 0 0,31-15 533 0 0,-30 14-580 0 0,-1-1 35 0 0,-1 1 1 0 0,1 0-1 0 0,-1-1 1 0 0,1 0-1 0 0,-1 0 0 0 0,0 0 1 0 0,0 0-1 0 0,0 0 0 0 0,-1-1 1 0 0,1 1-1 0 0,2-5 1 0 0,1-3 481 0 0,-1 0 0 0 0,7-19 1 0 0,-10 24-436 0 0,0 0 0 0 0,-1 0-1 0 0,0 0 1 0 0,0 0 0 0 0,0 0 0 0 0,-1 0 0 0 0,0 0 0 0 0,-1-10 0 0 0,1 15-125 0 0,0-1 1 0 0,0 0-1 0 0,0 0 0 0 0,-1 1 0 0 0,1-1 0 0 0,-1 1 0 0 0,0-1 0 0 0,1 0 0 0 0,-1 1 0 0 0,0-1 0 0 0,0 1 0 0 0,0-1 1 0 0,0 1-1 0 0,0 0 0 0 0,0-1 0 0 0,0 1 0 0 0,0 0 0 0 0,-1 0 0 0 0,1 0 0 0 0,0 0 0 0 0,-1 0 0 0 0,1 0 0 0 0,-1 0 0 0 0,1 0 1 0 0,-1 1-1 0 0,1-1 0 0 0,-1 0 0 0 0,0 1 0 0 0,1 0 0 0 0,-1-1 0 0 0,0 1 0 0 0,1 0 0 0 0,-1 0 0 0 0,-2 0 0 0 0,-1 0-21 0 0,0 0-1 0 0,0 0 0 0 0,0 1 0 0 0,0-1 0 0 0,0 1 0 0 0,0 1 0 0 0,1-1 0 0 0,-1 1 1 0 0,0 0-1 0 0,1 0 0 0 0,-6 3 0 0 0,5-1-1 0 0,0-1-1 0 0,0 1 1 0 0,1 0 0 0 0,0 1 0 0 0,0-1-1 0 0,0 1 1 0 0,0 0 0 0 0,1 0-1 0 0,-4 6 1 0 0,1-1 72 0 0,1 1 0 0 0,-1 0 0 0 0,2 0-1 0 0,-1 1 1 0 0,2-1 0 0 0,0 1 0 0 0,0 0 0 0 0,1 0 0 0 0,0 0-1 0 0,1 0 1 0 0,0 0 0 0 0,1 0 0 0 0,1 0 0 0 0,0 1 0 0 0,3 13-1 0 0,-1-10 65 0 0,-1-9-97 0 0,-1 0 1 0 0,1-1 0 0 0,0 1 0 0 0,0-1-1 0 0,7 12 1 0 0,-8-17-46 0 0,0 1 0 0 0,0 0 0 0 0,1 0 0 0 0,-1-1-1 0 0,1 1 1 0 0,0-1 0 0 0,-1 0 0 0 0,1 1 0 0 0,0-1 0 0 0,0 0 0 0 0,0 0 0 0 0,0 0 0 0 0,0 0 0 0 0,0 0 0 0 0,0-1-1 0 0,0 1 1 0 0,0-1 0 0 0,0 1 0 0 0,1-1 0 0 0,-1 0 0 0 0,0 0 0 0 0,4 0 0 0 0,18-1-86 0 0,-1-2 0 0 0,1-1 1 0 0,-1-1-1 0 0,1-1 0 0 0,32-12 1 0 0,-45 14-254 0 0,33-15-2941 0 0,-25 10-2018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44.2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5 289 1840 0 0,'4'-8'160'0'0,"-3"3"340"0"0,0 1-1 0 0,-1-1 1 0 0,1 1 0 0 0,-1-1 0 0 0,-1-8-1 0 0,0-2 2225 0 0,-4-11 475 0 0,0 7-240 0 0,5 198-1367 0 0,1-167-1568 0 0,0 1 1 0 0,1-1 0 0 0,4 16 0 0 0,-2-10 204 0 0,-2-13-252 0 0,0 0 1 0 0,0 1 0 0 0,4 8-1 0 0,-5-13-135 0 0,0-1 24 0 0,1 0 148 0 0,-1 0 0 0 0,1 0-1 0 0,-1-1 1 0 0,1 1 0 0 0,-1 0-1 0 0,1-1 1 0 0,-1 1 0 0 0,1-1 0 0 0,-1 1-1 0 0,1-1 1 0 0,-1 1 0 0 0,0-1-1 0 0,1 0 1 0 0,-1 0 0 0 0,0 0 0 0 0,0 0-1 0 0,1 0 1 0 0,0-2 0 0 0,0 1 21 0 0,0-1 0 0 0,0 0 0 0 0,-1 1 0 0 0,1-1 1 0 0,-1 0-1 0 0,0 0 0 0 0,0 0 0 0 0,1-5 0 0 0,1-6-40 0 0,-2 0-1 0 0,1 0 0 0 0,-2-19 0 0 0,0 24-145 0 0,-5-90 127 0 0,2-36 1122 0 0,4 122-964 0 0,-1 8-60 0 0,0 0 0 0 0,0-1 0 0 0,0 1 1 0 0,1 0-1 0 0,0 0 0 0 0,0 0 0 0 0,0-1 1 0 0,1 1-1 0 0,0 1 0 0 0,0-1 0 0 0,4-7 0 0 0,-5 11 10 0 0,0-1 0 0 0,1 1 0 0 0,-1-1-1 0 0,1 1 1 0 0,0 0 0 0 0,-1-1-1 0 0,1 1 1 0 0,0 0 0 0 0,0 0-1 0 0,0 0 1 0 0,0 1 0 0 0,0-1 0 0 0,0 0-1 0 0,0 1 1 0 0,3-1 0 0 0,2 0 100 0 0,0 1 1 0 0,0 0-1 0 0,9 1 1 0 0,14-1 141 0 0,23-5-228 0 0,-18-3-5671 0 0,-12 2-803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0.2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86 48 2760 0 0,'-1'-12'248'0'0,"0"11"-1"0"0,1 0 1 0 0,-1 0-1 0 0,1-1 0 0 0,0 1 1 0 0,-1 0-1 0 0,1 0 0 0 0,0 0 1 0 0,0-1-1 0 0,0 1 0 0 0,0 0 0 0 0,0 0 1 0 0,0-1-1 0 0,5-16 7604 0 0,-5 17-7528 0 0,-1 9 1448 0 0,4 8-1139 0 0,-1-1 0 0 0,-1 1 1 0 0,-1 25-1 0 0,-7 49 488 0 0,6-81-1010 0 0,-10 73 655 0 0,-3 32 29 0 0,-8 76 51 0 0,0-10-553 0 0,17-125-294 0 0,-5 83-380 0 0,13-112 479 0 0,-2-13-1021 0 0,0 1-3678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0.6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21 8520 0 0,'0'0'772'0'0,"4"-8"-616"0"0,3-4 315 0 0,-8 15 578 0 0,-6 14 583 0 0,4-10-1505 0 0,0-1 0 0 0,1 1 0 0 0,-1 0-1 0 0,1-1 1 0 0,0 1 0 0 0,1 0 0 0 0,-1 8 0 0 0,-1 52 1309 0 0,3-60-1266 0 0,0-3-76 0 0,0 1 1 0 0,1-1-1 0 0,-1 1 0 0 0,1 0 1 0 0,0-1-1 0 0,0 1 0 0 0,1-1 1 0 0,-1 0-1 0 0,1 1 0 0 0,0-1 1 0 0,0 0-1 0 0,0 0 0 0 0,0 0 0 0 0,1 0 1 0 0,0-1-1 0 0,0 1 0 0 0,0-1 1 0 0,0 1-1 0 0,5 3 0 0 0,-5-4-75 0 0,0-1 0 0 0,1 1-1 0 0,-1-1 1 0 0,1 1 0 0 0,0-1-1 0 0,-1 0 1 0 0,1 0 0 0 0,0-1-1 0 0,0 1 1 0 0,0-1-1 0 0,1 0 1 0 0,-1 0 0 0 0,0 0-1 0 0,6 0 1 0 0,1-1 75 0 0,0 0 0 0 0,0-1 1 0 0,0-1-1 0 0,14-3 0 0 0,-20 4-55 0 0,0 0 1 0 0,0-1-1 0 0,0 0 0 0 0,0 0 0 0 0,0-1 1 0 0,-1 1-1 0 0,1-1 0 0 0,-1 0 1 0 0,0 0-1 0 0,0 0 0 0 0,0-1 0 0 0,0 1 1 0 0,0-1-1 0 0,-1 0 0 0 0,0 0 0 0 0,0-1 1 0 0,0 1-1 0 0,0 0 0 0 0,3-10 0 0 0,-5 11 15 0 0,0 0 1 0 0,-1 0-1 0 0,1 0 0 0 0,-1 0 0 0 0,0 0 0 0 0,0 0 0 0 0,-1-1 0 0 0,1 1 0 0 0,0 0 0 0 0,-1 0 0 0 0,0 0 0 0 0,0 0 0 0 0,-1-4 0 0 0,-3-4 124 0 0,0 0 0 0 0,-7-10 0 0 0,7 12-134 0 0,-1 0 0 0 0,0 1 0 0 0,-1-1 1 0 0,0 2-1 0 0,0-1 0 0 0,-1 1 0 0 0,1 0 0 0 0,-2 0 0 0 0,-14-9 0 0 0,21 15-90 0 0,0 1-1 0 0,1-1 0 0 0,-1 1 0 0 0,0-1 1 0 0,0 1-1 0 0,0 0 0 0 0,0 0 0 0 0,0-1 1 0 0,0 1-1 0 0,1 1 0 0 0,-1-1 0 0 0,0 0 0 0 0,0 0 1 0 0,0 1-1 0 0,0-1 0 0 0,0 1 0 0 0,1-1 1 0 0,-1 1-1 0 0,0 0 0 0 0,-2 2 0 0 0,1-2-675 0 0,1 0 0 0 0,0 1-1 0 0,1-1 1 0 0,-1 1-1 0 0,0 0 1 0 0,0-1-1 0 0,1 1 1 0 0,-1 0-1 0 0,-1 3 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1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178 64 8408 0 0,'0'0'757'0'0,"1"-2"-618"0"0,0 1-123 0 0,0 0 0 0 0,0-1 1 0 0,0 1-1 0 0,0 0 1 0 0,0-1-1 0 0,-1 1 0 0 0,1-1 1 0 0,0 1-1 0 0,-1-1 0 0 0,0 0 1 0 0,1 1-1 0 0,-1-1 0 0 0,0 0 1 0 0,0 1-1 0 0,0-1 1 0 0,0 1-1 0 0,0-4 0 0 0,0 2 124 0 0,0 2-95 0 0,-1 1 0 0 0,1-1 0 0 0,0 0 0 0 0,0 1 0 0 0,-1-1 0 0 0,1 0 0 0 0,0 1 0 0 0,-1-1 0 0 0,1 1 0 0 0,-1-1 1 0 0,1 1-1 0 0,-1-1 0 0 0,1 1 0 0 0,-1-1 0 0 0,1 1 0 0 0,-1-1 0 0 0,0 0 0 0 0,0 0 87 0 0,0 0-59 0 0,0 0 0 0 0,0-1 0 0 0,0 1 0 0 0,0 0 0 0 0,0 0 0 0 0,0 0 0 0 0,-1 0 0 0 0,1 0 0 0 0,0 0 0 0 0,-1 0 0 0 0,1 0 0 0 0,0 1 0 0 0,-1-1 0 0 0,1 1 0 0 0,-1-1 1 0 0,1 1-1 0 0,-1-1 0 0 0,1 1 0 0 0,-1 0 0 0 0,0-1 0 0 0,1 1 0 0 0,-1 0 0 0 0,1 0 0 0 0,-1 0 0 0 0,1 1 0 0 0,-1-1 0 0 0,0 0 0 0 0,1 0 0 0 0,-1 1 0 0 0,1-1 0 0 0,-1 1 0 0 0,1 0 0 0 0,-1-1 0 0 0,1 1 0 0 0,0 0 0 0 0,-1 0 0 0 0,1 0 0 0 0,0 0 0 0 0,-2 1 0 0 0,-4 5 268 0 0,-1 0-1 0 0,1 1 1 0 0,0 0-1 0 0,-10 16 1 0 0,9-14 34 0 0,0 1-162 0 0,1 1 0 0 0,0 0 1 0 0,0 0-1 0 0,1 1 0 0 0,1-1 0 0 0,0 1 1 0 0,-4 17-1 0 0,3-6-106 0 0,4-16-81 0 0,0 0 1 0 0,1 0-1 0 0,0 0 0 0 0,0 9 1 0 0,1 14-205 0 0,13-34 234 0 0,-11 2-61 0 0,0 0-1 0 0,0 0 1 0 0,-1 0-1 0 0,1 0 0 0 0,0-1 1 0 0,0 1-1 0 0,-1 0 0 0 0,1-1 1 0 0,2-2-1 0 0,0-1 15 0 0,1 0-1 0 0,-1 1 1 0 0,1 0 0 0 0,7-5-1 0 0,0 2 5 0 0,1 2-13 0 0,-11 5 23 0 0,0 0 0 0 0,0 0-1 0 0,0 0 1 0 0,0 0-1 0 0,-1 0 1 0 0,1 1-1 0 0,0-1 1 0 0,0 1-1 0 0,0-1 1 0 0,0 1-1 0 0,-1 0 1 0 0,1 0-1 0 0,0 0 1 0 0,-1 0 0 0 0,1 0-1 0 0,-1 0 1 0 0,1 0-1 0 0,-1 0 1 0 0,3 3-1 0 0,3 4 238 0 0,0 0-1 0 0,8 13 1 0 0,-5-8-235 0 0,-7-9-43 0 0,0 0 0 0 0,0-1-1 0 0,0 0 1 0 0,1 1 0 0 0,-1-1 0 0 0,1-1-1 0 0,0 1 1 0 0,0 0 0 0 0,0-1-1 0 0,0 0 1 0 0,1 0 0 0 0,-1 0 0 0 0,0-1-1 0 0,1 1 1 0 0,-1-1 0 0 0,1 0 0 0 0,0 0-1 0 0,-1-1 1 0 0,8 1 0 0 0,-8-2-121 0 0,0 1 1 0 0,-1-1-1 0 0,1 0 0 0 0,0-1 1 0 0,-1 1-1 0 0,0-1 0 0 0,6-2 1 0 0,4-3-896 0 0,0 0-286 0 0,1-1-50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1.6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120 949 2304 0 0,'-3'3'210'0'0,"0"-1"0"0"0,0 0-1 0 0,0 0 1 0 0,0 0 0 0 0,0 0 0 0 0,-4 1 0 0 0,4-2 725 0 0,0 0-1 0 0,0 1 1 0 0,0-1 0 0 0,1 1 0 0 0,-1 0 0 0 0,0 0 0 0 0,1 0-1 0 0,-4 4 1 0 0,1 0-456 0 0,-1 1-326 0 0,0 0 0 0 0,1 0-1 0 0,0 0 1 0 0,0 0 0 0 0,1 1-1 0 0,0 0 1 0 0,0 0-1 0 0,1 0 1 0 0,-3 11 0 0 0,1-1-5 0 0,2-10 183 0 0,1 0-1 0 0,-1 13 1 0 0,2-19-270 0 0,1 1 1 0 0,0-1-1 0 0,0 0 1 0 0,1 0-1 0 0,-1 0 1 0 0,0 0-1 0 0,1 0 1 0 0,-1 0-1 0 0,1 0 1 0 0,-1 0-1 0 0,1 0 1 0 0,0 0-1 0 0,0 0 1 0 0,0 0-1 0 0,2 2 1 0 0,-1-2-11 0 0,0 1 1 0 0,0-1 0 0 0,0 0 0 0 0,0 0-1 0 0,0 0 1 0 0,1 0 0 0 0,-1 0 0 0 0,1-1-1 0 0,0 1 1 0 0,-1-1 0 0 0,1 1 0 0 0,0-1-1 0 0,0 0 1 0 0,0 0 0 0 0,0 0 0 0 0,0-1-1 0 0,0 1 1 0 0,0-1 0 0 0,4 1 0 0 0,-3-1-35 0 0,-1-1 1 0 0,1 1-1 0 0,0-1 1 0 0,0 0-1 0 0,-1 0 1 0 0,1 0-1 0 0,0 0 1 0 0,-1-1 0 0 0,1 0-1 0 0,-1 1 1 0 0,0-1-1 0 0,0 0 1 0 0,1-1-1 0 0,-1 1 1 0 0,3-4-1 0 0,7-5 51 0 0,-6 5-37 0 0,0-1 0 0 0,-1 1 0 0 0,0-1 0 0 0,0 0 1 0 0,0-1-1 0 0,6-10 0 0 0,7-17-89 0 0,-2 0-1 0 0,18-50 1 0 0,-22 37 114 0 0,-2-1-1 0 0,-2 0 1 0 0,3-62 0 0 0,-1-117-536 0 0,-12 205 494 0 0,0-16 180 0 0,-10-76 0 0 0,3 75-74 0 0,-19-81 26 0 0,22 105-129 0 0,0-1-1 0 0,-2 1 0 0 0,1 0 1 0 0,-2 1-1 0 0,-10-16 0 0 0,18 31-10 0 0,0-1-1 0 0,0 1 0 0 0,-1-1 0 0 0,1 0 0 0 0,0 1 0 0 0,-1-1 0 0 0,1 1 0 0 0,-1-1 0 0 0,1 1 1 0 0,-1 0-1 0 0,1-1 0 0 0,-1 1 0 0 0,1-1 0 0 0,-1 1 0 0 0,1 0 0 0 0,-1-1 0 0 0,1 1 0 0 0,-1 0 1 0 0,1 0-1 0 0,-1 0 0 0 0,0-1 0 0 0,1 1 0 0 0,-1 0 0 0 0,0 0 0 0 0,1 0 0 0 0,-1 0 0 0 0,1 0 1 0 0,-2 0-1 0 0,1 1 31 0 0,0-1 1 0 0,0 1 0 0 0,0-1-1 0 0,0 1 1 0 0,0 0 0 0 0,0-1-1 0 0,1 1 1 0 0,-1 0 0 0 0,0 0-1 0 0,0 0 1 0 0,1 0 0 0 0,-1 0-1 0 0,0 0 1 0 0,0 1 0 0 0,-3 7 233 0 0,1-1 0 0 0,0 1 1 0 0,-2 8-1 0 0,4-14-230 0 0,-9 44 878 0 0,1 0-1 0 0,-2 64 0 0 0,10-93-751 0 0,-4 48 183 0 0,7 114 0 0 0,1-147-341 0 0,1 0 0 0 0,2 0 0 0 0,1-1 0 0 0,2 0 0 0 0,18 45 0 0 0,-20-64-24 0 0,15 24 1 0 0,1 1-256 0 0,-17-27-723 0 0,0-1 1 0 0,14 19-1 0 0,6 0-5618 0 0,-12-13 612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2.1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361 68 2304 0 0,'2'0'167'0'0,"8"-1"2136"0"0,-1 0-1 0 0,1 0 1 0 0,10-4 0 0 0,-10 2-2177 0 0,-5-3 637 0 0,-4 4-645 0 0,21-10 1025 0 0,-22 11-1123 0 0,-1 1 0 0 0,1 0 0 0 0,0 0 0 0 0,0-1 0 0 0,0 1 0 0 0,-1 0 0 0 0,1 0 0 0 0,0-1 0 0 0,-1 1 0 0 0,1 0 1 0 0,0 0-1 0 0,0 0 0 0 0,-1 0 0 0 0,1-1 0 0 0,0 1 0 0 0,-1 0 0 0 0,1 0 0 0 0,0 0 0 0 0,-1 0 0 0 0,1 0 0 0 0,0 0 1 0 0,-1 0-1 0 0,1 0 0 0 0,0 0 0 0 0,-1 0 0 0 0,1 0 0 0 0,-1 0 0 0 0,1 0 0 0 0,0 0 0 0 0,-1 0 0 0 0,1 1 0 0 0,-12 1 258 0 0,12-2-237 0 0,-15 3 273 0 0,1-1 0 0 0,-1-1 1 0 0,1 0-1 0 0,-1 0 0 0 0,1-2 0 0 0,-19-2 0 0 0,-84-22-12 0 0,109 23-277 0 0,-11-2 15 0 0,0 1-1 0 0,1 0 0 0 0,-35 1 1 0 0,52 2-20 0 0,0 0 1 0 0,1 0 0 0 0,-1 0-1 0 0,0 0 1 0 0,0 0-1 0 0,1 1 1 0 0,-1-1 0 0 0,0 0-1 0 0,1 0 1 0 0,-1 1-1 0 0,0-1 1 0 0,1 0-1 0 0,-1 1 1 0 0,1-1 0 0 0,-1 1-1 0 0,1-1 1 0 0,-1 1-1 0 0,1-1 1 0 0,-1 1 0 0 0,1 0-1 0 0,-1-1 1 0 0,1 1-1 0 0,0-1 1 0 0,-1 1 0 0 0,1 0-1 0 0,0-1 1 0 0,-1 1-1 0 0,1 0 1 0 0,0-1 0 0 0,0 1-1 0 0,0 0 1 0 0,0 0-1 0 0,0 0 1 0 0,-1 1-27 0 0,1 1 0 0 0,0-1-1 0 0,0 1 1 0 0,0-1 0 0 0,0 0 0 0 0,1 1 0 0 0,0 3-1 0 0,2 5 7 0 0,1-1 0 0 0,1 1 0 0 0,0-1 0 0 0,0 0 0 0 0,13 18 0 0 0,-5-12-23 0 0,50 73 375 0 0,-54-75-62 0 0,0 0-1 0 0,-1 1 1 0 0,-1 1 0 0 0,7 21 0 0 0,-12-28-96 0 0,0 0 0 0 0,-1-1 0 0 0,0 1 0 0 0,-1 0 0 0 0,1 0 0 0 0,-2 0 0 0 0,1 0 0 0 0,-1-1 0 0 0,-1 1 0 0 0,-3 13 0 0 0,0-7 86 0 0,0 0 0 0 0,-1 0 0 0 0,-1 0 0 0 0,0-1 0 0 0,-10 14 0 0 0,9-17-181 0 0,-1 1 0 0 0,-1-1 0 0 0,-15 14 0 0 0,22-22-123 0 0,-1 0 0 0 0,0-1 0 0 0,1 1 0 0 0,-1 0 1 0 0,0-1-1 0 0,-1 0 0 0 0,1 0 0 0 0,0 0 0 0 0,-1-1 0 0 0,1 0 0 0 0,-1 1 0 0 0,-6-1 0 0 0,9 0-53 0 0,-1-1-1 0 0,1 0 1 0 0,-1 0-1 0 0,1 0 1 0 0,0-1 0 0 0,-1 1-1 0 0,1-1 1 0 0,-1 1-1 0 0,1-1 1 0 0,0 0-1 0 0,-1 0 1 0 0,1 0 0 0 0,0 0-1 0 0,0 0 1 0 0,-1 0-1 0 0,1-1 1 0 0,0 1 0 0 0,1-1-1 0 0,-1 1 1 0 0,0-1-1 0 0,0 0 1 0 0,1 0 0 0 0,-1 0-1 0 0,-1-2 1 0 0,-3-8-1849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1:48:55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36 6416 0 0,'0'0'3489'0'0,"-13"-11"-756"0"0,-13-14 7616 0 0,27 26-10306 0 0,0 0-1 0 0,1 0 0 0 0,-1 0 1 0 0,0 1-1 0 0,0-1 0 0 0,1 0 0 0 0,-1 1 1 0 0,0-1-1 0 0,1 3 0 0 0,1 0 23 0 0,16 17-92 0 0,74 75 1578 0 0,-41-39-1023 0 0,16 14-2314 0 0,-62-65 1680 0 0,19 24 825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7:18:15.5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10856 0 0,'0'0'29'0'0,"0"-1"0"0"0,0 1 1 0 0,0 0-1 0 0,0-1 1 0 0,0 1-1 0 0,1-1 0 0 0,-1 1 1 0 0,0 0-1 0 0,0-1 0 0 0,0 1 1 0 0,1 0-1 0 0,-1-1 1 0 0,0 1-1 0 0,0 0 0 0 0,1-1 1 0 0,-1 1-1 0 0,0 0 0 0 0,0-1 1 0 0,1 1-1 0 0,-1 0 1 0 0,0 0-1 0 0,1-1 0 0 0,-1 1 1 0 0,1 0-1 0 0,4 10 761 0 0,-3-3-842 0 0,4 15 291 0 0,-1 1-1 0 0,-2-1 1 0 0,3 46 0 0 0,-3-22-234 0 0,2 59 11 0 0,-1-20-234 0 0,1-18-1010 0 0,-2-31-3046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1:48:56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0 181 7832 0 0,'0'0'9041'0'0,"6"8"-8643"0"0,-1 0-142 0 0,0-1 0 0 0,0 0 0 0 0,1-1 0 0 0,0 1 0 0 0,1-1 0 0 0,0 0 0 0 0,9 6 0 0 0,32 20-152 0 0,-34-25-102 0 0,-5-1-3 0 0,0-2 0 0 0,19 8 0 0 0,-26-11 2 0 0,1 0 0 0 0,0-1 0 0 0,0 1 0 0 0,-1-1 0 0 0,1 0 0 0 0,0 1 0 0 0,0-1 0 0 0,0-1 0 0 0,0 1 0 0 0,0 0 0 0 0,-1-1 0 0 0,1 1 0 0 0,0-1 0 0 0,0 0 0 0 0,2-1 0 0 0,-2 1 43 0 0,-1-1 0 0 0,0 1 0 0 0,1-1 0 0 0,-1 0 0 0 0,0 0 0 0 0,0 0 0 0 0,0 0 0 0 0,0 0 0 0 0,0-1 0 0 0,-1 1-1 0 0,1 0 1 0 0,-1-1 0 0 0,1 1 0 0 0,-1-1 0 0 0,0 0 0 0 0,0 1 0 0 0,0-1 0 0 0,0 0 0 0 0,-1 0 0 0 0,1 0 0 0 0,-1 0 0 0 0,0 1 0 0 0,0-1 0 0 0,0-4 0 0 0,-2-3 163 0 0,1 6-155 0 0,1 0 1 0 0,-1 0 0 0 0,1 0 0 0 0,-1 0 0 0 0,1-1-1 0 0,0 1 1 0 0,0 0 0 0 0,1 0 0 0 0,0-4-1 0 0,0 2-38 0 0,0 1-1 0 0,-1 0 0 0 0,1 0 0 0 0,-1 0 0 0 0,-1 0 1 0 0,1-1-1 0 0,-1 1 0 0 0,0 0 0 0 0,0 0 1 0 0,0 0-1 0 0,-1 0 0 0 0,-3-9 0 0 0,2 7-13 0 0,0 0-1 0 0,1 0 0 0 0,1 0 1 0 0,-1 0-1 0 0,0-14 0 0 0,0 6 9 0 0,1 8-61 0 0,0 0 1 0 0,0 0-1 0 0,1-14 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7.2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52 12096 0 0,'-1'-10'658'0'0,"0"5"-581"0"0,1 0 0 0 0,-1 0 0 0 0,0 0 1 0 0,-2-5-1 0 0,3 10-1 0 0,-1-1 1 0 0,1 0-1 0 0,0 1 1 0 0,0-1-1 0 0,-1 1 1 0 0,1-1-1 0 0,0 1 0 0 0,-1-1 1 0 0,1 1-1 0 0,0-1 1 0 0,-1 1-1 0 0,1-1 1 0 0,-1 1-1 0 0,1-1 0 0 0,-1 1 1 0 0,1-1-1 0 0,-1 1 1 0 0,1 0-1 0 0,-1-1 1 0 0,1 1-1 0 0,-1 0 0 0 0,1 0 1 0 0,-1-1-1 0 0,0 1 1 0 0,1 0-1 0 0,-1 0 1 0 0,1 0-1 0 0,-1 0 1 0 0,0 0-1 0 0,1 0 0 0 0,-1 0 1 0 0,0 0-1 0 0,1 0 1 0 0,-1 0-1 0 0,1 0 1 0 0,-1 0-1 0 0,0 0 0 0 0,0 1 1 0 0,-6 2 55 0 0,0 1 0 0 0,0 0 0 0 0,1 0 0 0 0,-1 0 0 0 0,1 1 0 0 0,0 0 0 0 0,1 0 0 0 0,-1 0 0 0 0,-8 12 0 0 0,8-9-96 0 0,0 1 0 0 0,0-1 0 0 0,1 1 1 0 0,0 0-1 0 0,0 1 0 0 0,-5 18 0 0 0,6-16 160 0 0,1 0 0 0 0,1 0-1 0 0,0 1 1 0 0,0-1 0 0 0,2 0 0 0 0,0 23 0 0 0,1-30-179 0 0,0 0 1 0 0,0 0-1 0 0,0 0 1 0 0,0 0-1 0 0,1 0 1 0 0,0 0-1 0 0,0 0 1 0 0,0-1-1 0 0,1 1 1 0 0,0-1 0 0 0,0 0-1 0 0,0 0 1 0 0,0 0-1 0 0,0 0 1 0 0,1 0-1 0 0,0-1 1 0 0,0 1-1 0 0,0-1 1 0 0,6 3-1 0 0,-4-2-17 0 0,1 0 0 0 0,0-1 0 0 0,-1-1 0 0 0,1 1 0 0 0,1-1 0 0 0,-1 0 0 0 0,0 0 0 0 0,0-1 0 0 0,1 0 0 0 0,-1-1 0 0 0,1 1 0 0 0,-1-2 0 0 0,1 1 0 0 0,-1-1 0 0 0,0 0 0 0 0,1 0 0 0 0,7-3 0 0 0,-4 1 0 0 0,-2 0 0 0 0,-1 0 0 0 0,1 0 0 0 0,9-5 0 0 0,-15 6 0 0 0,-1 1 0 0 0,0 0 0 0 0,0-1 0 0 0,0 1 0 0 0,0-1 0 0 0,-1 1 0 0 0,1-1 0 0 0,0 0 0 0 0,-1 0 0 0 0,1 0 0 0 0,-1 0 0 0 0,0 0 0 0 0,1 0 0 0 0,-1-1 0 0 0,0 1 0 0 0,0 0 0 0 0,0-3 0 0 0,-1 3 1 0 0,0-1 0 0 0,0 1 0 0 0,0-1 0 0 0,0 0 0 0 0,-1 1 0 0 0,1 0-1 0 0,-1-1 1 0 0,0 1 0 0 0,1-1 0 0 0,-1 1 0 0 0,0 0 0 0 0,-1-1 0 0 0,1 1-1 0 0,-3-4 1 0 0,0 0-719 0 0,0 0-1 0 0,-1 1 1 0 0,0-1-1 0 0,-6-5 1 0 0,-1 2-1302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7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1 5984 0 0,'0'0'464'0'0,"-6"3"-16"0"0,6-3-435 0 0,-5 2 1001 0 0,0 1 0 0 0,0 0 0 0 0,1-1 1 0 0,-1 1-1 0 0,1 1 0 0 0,-1-1 0 0 0,-6 8 0 0 0,7-7-908 0 0,0 1-55 0 0,0-1 0 0 0,0 1 1 0 0,1 0-1 0 0,-1 0 0 0 0,1 0 1 0 0,0 0-1 0 0,-2 6 0 0 0,1-1-32 0 0,-3 5-21 0 0,1 0 0 0 0,1 1 0 0 0,-6 25 0 0 0,10-37 90 0 0,0 1 1 0 0,1 0-1 0 0,0 0 1 0 0,0 0-1 0 0,0 0 1 0 0,0 0-1 0 0,1-1 1 0 0,0 1-1 0 0,0 0 1 0 0,0 0-1 0 0,0-1 1 0 0,1 1 0 0 0,0-1-1 0 0,0 1 1 0 0,0-1-1 0 0,1 0 1 0 0,2 5-1 0 0,-3-6-60 0 0,0 0-1 0 0,0-1 1 0 0,0 1-1 0 0,0 0 1 0 0,1-1-1 0 0,-1 0 0 0 0,1 1 1 0 0,0-1-1 0 0,-1 0 1 0 0,1 0-1 0 0,0-1 1 0 0,0 1-1 0 0,0-1 1 0 0,0 1-1 0 0,0-1 1 0 0,1 0-1 0 0,-1 0 1 0 0,0 0-1 0 0,1 0 1 0 0,-1-1-1 0 0,0 0 1 0 0,7 1-1 0 0,-2-1-8 0 0,0-1 0 0 0,0 1 1 0 0,0-1-1 0 0,-1-1 0 0 0,12-2 0 0 0,-17 3 6 0 0,0 0 0 0 0,0 0 0 0 0,1 1 1 0 0,-1-1-1 0 0,0-1 0 0 0,0 1 0 0 0,0 0 0 0 0,0 0 0 0 0,-1-1 0 0 0,1 1 0 0 0,0-1 0 0 0,0 0 0 0 0,-1 1 0 0 0,1-1 0 0 0,-1 0 1 0 0,0 0-1 0 0,1 0 0 0 0,-1 0 0 0 0,0 0 0 0 0,0 0 0 0 0,0 0 0 0 0,1-5 0 0 0,-2 4 22 0 0,0 1-1 0 0,0-1 1 0 0,0 0-1 0 0,0 0 1 0 0,-1 0-1 0 0,1 0 1 0 0,-1 0 0 0 0,0 1-1 0 0,0-1 1 0 0,-1-4-1 0 0,-15-24 98 0 0,12 23-427 0 0,-1 1-1 0 0,0 0 1 0 0,0 0 0 0 0,-1 0-1 0 0,0 1 1 0 0,0 0 0 0 0,-9-5-1 0 0,3 7-2931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8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1 628 3680 0 0,'12'-13'167'0'0,"-11"14"-115"0"0,1 0 1 0 0,-1-1 0 0 0,0 1 0 0 0,0 0 0 0 0,1 0 0 0 0,-1 0-1 0 0,0 0 1 0 0,0 0 0 0 0,0 1 0 0 0,1 1 0 0 0,0-1 565 0 0,-1 0 0 0 0,0 1 1 0 0,0-1-1 0 0,0 1 0 0 0,-1 0 1 0 0,1-1-1 0 0,0 1 0 0 0,-1 0 0 0 0,0-1 1 0 0,0 1-1 0 0,0 0 0 0 0,0-1 1 0 0,0 1-1 0 0,0 0 0 0 0,-2 4 0 0 0,1 10 543 0 0,0-5-940 0 0,0 0 1 0 0,0-1-1 0 0,-6 20 0 0 0,3-17-241 0 0,2 0 0 0 0,-1 0-1 0 0,0 28 1 0 0,25-43-761 0 0,-20-1 810 0 0,1 1 1 0 0,-1 0 0 0 0,0-1 0 0 0,1 1 0 0 0,-1-1 0 0 0,0 1 0 0 0,0-1 0 0 0,0 0 0 0 0,0 0 0 0 0,2-3 0 0 0,18-26 431 0 0,-12 17-319 0 0,-8 11-123 0 0,5-8 131 0 0,0 1 0 0 0,2 0 0 0 0,-1 0 0 0 0,1 1 0 0 0,0 0 0 0 0,1 1 0 0 0,13-10 0 0 0,-23 18-137 0 0,1-1-1 0 0,0 0 0 0 0,-1 1 0 0 0,1 0 0 0 0,0-1 1 0 0,-1 1-1 0 0,1-1 0 0 0,0 1 0 0 0,0 0 0 0 0,0 0 1 0 0,-1-1-1 0 0,1 1 0 0 0,0 0 0 0 0,0 0 0 0 0,0 0 1 0 0,-1 0-1 0 0,1 0 0 0 0,0 0 0 0 0,0 0 0 0 0,0 0 1 0 0,0 0-1 0 0,-1 0 0 0 0,1 1 0 0 0,0-1 0 0 0,0 0 1 0 0,0 1-1 0 0,0-1-14 0 0,1 1-11 0 0,1-1-1 0 0,-1 1 0 0 0,0 0 0 0 0,0 0 0 0 0,0 0 0 0 0,0 0 1 0 0,0 0-1 0 0,0 0 0 0 0,0 1 0 0 0,0-1 0 0 0,0 1 0 0 0,-1-1 0 0 0,1 1 1 0 0,-1 0-1 0 0,1-1 0 0 0,-1 1 0 0 0,1 0 0 0 0,-1 0 0 0 0,0 0 1 0 0,0 0-1 0 0,0 0 0 0 0,0 1 0 0 0,0-1 0 0 0,-1 0 0 0 0,1 3 0 0 0,11 34 49 0 0,11 28 845 0 0,-21-61-861 0 0,1 1 0 0 0,1-1 0 0 0,-1 0 0 0 0,1-1 0 0 0,0 1 0 0 0,0-1 0 0 0,1 1 0 0 0,0-1 0 0 0,6 5 0 0 0,-7-7-23 0 0,0 0 0 0 0,0 0 1 0 0,0-1-1 0 0,1 0 1 0 0,-1 1-1 0 0,1-1 0 0 0,-1-1 1 0 0,1 1-1 0 0,0-1 0 0 0,-1 0 1 0 0,1 0-1 0 0,0 0 0 0 0,8 0 1 0 0,-10-1-30 0 0,1 0-42 0 0,0 0-1 0 0,0 0 1 0 0,0 0 0 0 0,1-1-1 0 0,-1 1 1 0 0,0-1 0 0 0,0 0-1 0 0,0 0 1 0 0,0-1 0 0 0,4-1-1 0 0,3-3-85 0 0,0 1-23 0 0,0-2 0 0 0,0 1 1 0 0,-1-2-1 0 0,18-14 0 0 0,-12 5-183 0 0,0-2-1 0 0,-1 0 0 0 0,0 0 0 0 0,-2-1 0 0 0,0-1 0 0 0,-2 0 0 0 0,0-1 0 0 0,-1-1 0 0 0,-1 1 0 0 0,11-48 0 0 0,-7 12-68 0 0,-3 0 0 0 0,-2-1 0 0 0,1-82 0 0 0,-9-89 1852 0 0,0 227-1249 0 0,0 0-1 0 0,0 0 1 0 0,0-1 0 0 0,0 1 0 0 0,-1 0 0 0 0,0 0 0 0 0,1 0 0 0 0,-1 0 0 0 0,-2-3 0 0 0,3 5-124 0 0,0 1 0 0 0,0 0 0 0 0,0 0-1 0 0,0 0 1 0 0,0-1 0 0 0,-1 1 0 0 0,1 0 0 0 0,0 0 0 0 0,0 0 0 0 0,0 0 0 0 0,-1 0 0 0 0,1-1 0 0 0,0 1 0 0 0,0 0 0 0 0,0 0-1 0 0,-1 0 1 0 0,1 0 0 0 0,0 0 0 0 0,0 0 0 0 0,-1 0 0 0 0,1 0 0 0 0,0 0 0 0 0,0 0 0 0 0,-1 0 0 0 0,1 0 0 0 0,0 0-1 0 0,0 0 1 0 0,-1 0 0 0 0,1 0 0 0 0,0 0 0 0 0,0 0 0 0 0,0 0 0 0 0,-1 0 0 0 0,1 0 0 0 0,0 0 0 0 0,0 1 0 0 0,-1-1-1 0 0,0 1 125 0 0,0 0 0 0 0,-1 0-1 0 0,1 1 1 0 0,0-1 0 0 0,0 0-1 0 0,0 1 1 0 0,0-1 0 0 0,-2 4-1 0 0,-6 13 770 0 0,1 1 0 0 0,1 1 0 0 0,0-1 0 0 0,-6 36 0 0 0,7-27-577 0 0,-7 37 79 0 0,4 1-1 0 0,2 1 1 0 0,2 87 0 0 0,5-130-605 0 0,1-1 1 0 0,1 1-1 0 0,1-1 1 0 0,1 0-1 0 0,12 38 1 0 0,24 42-4074 0 0,-27-74 2137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0:18:28.7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51 17767 0 0,'-1'-3'3990'0'0,"90"-2"-2742"0"0,-76 4-1300 0 0,-1-1 0 0 0,0-1 0 0 0,0 0 0 0 0,0-1 0 0 0,16-6 0 0 0,20-9-5092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1:48:58.1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113 80 920 0 0,'0'0'2633'0'0,"-6"0"-1461"0"0,1 0-1142 0 0,4 0-63 0 0,0 0 112 0 0,0 0 0 0 0,0 0-1 0 0,0 0 1 0 0,0 0-1 0 0,0 0 1 0 0,0 0 0 0 0,0 0-1 0 0,0 0 1 0 0,1 0-1 0 0,-1 1 1 0 0,0-1 0 0 0,0 0-1 0 0,0 0 1 0 0,0 1-1 0 0,1-1 1 0 0,-1 1 0 0 0,0-1-1 0 0,-1 1 1 0 0,-7 1 673 0 0,8-2-736 0 0,0 0-1 0 0,0 0 1 0 0,0 0 0 0 0,1 0 0 0 0,-1 0-1 0 0,0 0 1 0 0,0 0 0 0 0,1 1-1 0 0,-1-1 1 0 0,0 0 0 0 0,0 0-1 0 0,1 0 1 0 0,-1 1 0 0 0,0-1 0 0 0,0 0-1 0 0,1 1 1 0 0,-1-1 0 0 0,1 1-1 0 0,-1-1 1 0 0,-2 3 1152 0 0,2-3-1011 0 0,0-1 0 0 0,0 1 0 0 0,0-1 0 0 0,0 0 0 0 0,0 0-1 0 0,0 1 1 0 0,0-1 0 0 0,0 0 0 0 0,0 0 0 0 0,0 0-1 0 0,1 0 1 0 0,-1 0 0 0 0,0 0 0 0 0,1 0 0 0 0,-1 0 0 0 0,0-2-1 0 0,-7-9 1232 0 0,-7-9-193 0 0,4 2-254 0 0,4 3 182 0 0,7 8 650 0 0,0 8-1698 0 0,0 0 0 0 0,1 0 0 0 0,-1 0 0 0 0,0 0 1 0 0,0-1-1 0 0,0 1 0 0 0,1 0 0 0 0,-1 0 0 0 0,0 0 0 0 0,0 0 1 0 0,0 0-1 0 0,1 0 0 0 0,-1 0 0 0 0,0 0 0 0 0,0 0 0 0 0,0 0 0 0 0,1 0 1 0 0,-1 0-1 0 0,0 0 0 0 0,2 2 977 0 0,-1-2-977 0 0,7 7 210 0 0,0 0-1 0 0,-1 0 1 0 0,12 16-1 0 0,9 7 329 0 0,37 40 117 0 0,-31-33-586 0 0,-24-27-52 0 0,0-1-1 0 0,0 1 0 0 0,2-2 0 0 0,15 11 0 0 0,-26-19-252 0 0,10 3-1747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1:48:58.7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0 237 920 0 0,'0'0'11765'0'0,"2"0"-11092"0"0,45 23 2648 0 0,-7-6-2539 0 0,-20-9-611 0 0,8 3 19 0 0,-22-10-173 0 0,8 2-41 0 0,1 0 0 0 0,0-1-1 0 0,16 0 1 0 0,-24-2 66 0 0,0 0 0 0 0,0 0 0 0 0,0-1 0 0 0,1 0 0 0 0,-1 0 0 0 0,0-1 0 0 0,0 0 0 0 0,-1 0 0 0 0,1-1-1 0 0,0 0 1 0 0,-1 0 0 0 0,1 0 0 0 0,-1-1 0 0 0,0 0 0 0 0,0 0 0 0 0,-1-1 0 0 0,1 0 0 0 0,-1 0 0 0 0,5-5 0 0 0,-8 6-25 0 0,0 1 1 0 0,1 0-1 0 0,-1-1 1 0 0,0 0 0 0 0,-1 1-1 0 0,1-1 1 0 0,-1 0-1 0 0,0 0 1 0 0,0 0-1 0 0,0 0 1 0 0,0-5 0 0 0,2-1 73 0 0,-3 6-56 0 0,0 1-1 0 0,-1-1 0 0 0,1 0 1 0 0,0 0-1 0 0,-1 1 0 0 0,0-1 1 0 0,0 1-1 0 0,0-1 0 0 0,-3-5 0 0 0,0-4 25 0 0,3 10-50 0 0,0 1 0 0 0,0-1 0 0 0,-1 1 0 0 0,1-1 0 0 0,-1 1 0 0 0,1-1 0 0 0,-1 1 0 0 0,-3-3 0 0 0,-6-10 8 0 0,2 0-17 0 0,5 7 0 0 0,0 1 0 0 0,0-1 0 0 0,-1 1 0 0 0,0 0 0 0 0,-12-11 0 0 0,11 11 3 0 0,-10-8-91 0 0,15 13-364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38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5 698 1840 0 0,'-5'8'11913'0'0,"19"-17"-11444"0"0,-12 8-456 0 0,17-9 145 0 0,30-22 1 0 0,59-57 118 0 0,15-12-88 0 0,-16 18-5 0 0,-23 16 146 0 0,94-57-1 0 0,-146 104-176 0 0,51-28 387 0 0,-70 42-370 0 0,1 0 0 0 0,0 0 0 0 0,0 1 0 0 0,19-4-1 0 0,-17 6-2 0 0,-9 1-39 0 0,0 1 0 0 0,0-1 0 0 0,0 1 0 0 0,0 0 0 0 0,0 1 0 0 0,0 0 0 0 0,1 0 0 0 0,-1 0 0 0 0,0 1 0 0 0,0 0 0 0 0,11 3 0 0 0,-9-1 5 0 0,0 1 0 0 0,-1 0-1 0 0,0 0 1 0 0,0 1 0 0 0,0 0 0 0 0,-1 0-1 0 0,1 1 1 0 0,9 9 0 0 0,16 19 378 0 0,48 35 0 0 0,-69-60-398 0 0,0-1-1 0 0,0 0 1 0 0,1-1-1 0 0,-1 0 1 0 0,2-1-1 0 0,-1 0 0 0 0,1-1 1 0 0,22 5-1 0 0,2-5 150 0 0,0-1 0 0 0,76-3 0 0 0,78-18 66 0 0,-157 13-314 0 0,49-10 54 0 0,133-39 1 0 0,-176 41 2 0 0,155-51 292 0 0,-115 40-460 0 0,2 4-1 0 0,-1 3 1 0 0,143-7 0 0 0,-170 21 110 0 0,-1 2 0 0 0,1 4 0 0 0,-1 1 0 0 0,0 3 0 0 0,95 26 0 0 0,162 58 527 0 0,-249-75-510 0 0,0-2 0 0 0,2-3 0 0 0,124 6 0 0 0,-136-17-26 0 0,96-11 1 0 0,50-24 58 0 0,-119 18-63 0 0,75-28 0 0 0,-84 20 0 0 0,160-54 0 0 0,3 20 0 0 0,-205 53-3 0 0,0 1-1 0 0,0 2 1 0 0,53 2 0 0 0,-67 1 18 0 0,0 0 0 0 0,-1 2 1 0 0,0 0-1 0 0,1 0 0 0 0,-1 1 0 0 0,-1 1 1 0 0,1 0-1 0 0,-1 1 0 0 0,1 0 1 0 0,11 8-1 0 0,0 5 293 0 0,43 42-1 0 0,-25-21-2 0 0,0-1 34 0 0,-17-15-132 0 0,1-2 0 0 0,28 20 0 0 0,-30-27-186 0 0,0-2-1 0 0,1 0 1 0 0,0-2 0 0 0,1 0 0 0 0,36 9 0 0 0,-10-8 19 0 0,97 11 0 0 0,-100-20-40 0 0,74-3 0 0 0,51-15 0 0 0,-72 5 0 0 0,251-10-32 0 0,-278 21 22 0 0,0 3-1 0 0,128 22 0 0 0,-166-18 11 0 0,163 28 0 0 0,-160-31 0 0 0,0-2 0 0 0,0-2 0 0 0,44-4 0 0 0,-2-7 16 0 0,1-4 0 0 0,-2-3 0 0 0,80-29 0 0 0,380-105-16 0 0,-493 139-31 0 0,1 2-1 0 0,76-4 1 0 0,-105 13 18 0 0,0 1 1 0 0,1 1 0 0 0,-1 1-1 0 0,0 0 1 0 0,1 2 0 0 0,-2 0-1 0 0,1 2 1 0 0,37 14 0 0 0,-36-10 9 0 0,-1 0 1 0 0,0 1-1 0 0,18 15 0 0 0,87 58 419 0 0,-107-74-365 0 0,1 0-1 0 0,0-2 0 0 0,1 0 1 0 0,0-2-1 0 0,0 0 0 0 0,0-1 1 0 0,1-1-1 0 0,0-1 0 0 0,41 1 1 0 0,5-6 2 0 0,116-17 0 0 0,-141 13-31 0 0,143-25-22 0 0,116-12 0 0 0,-266 40 0 0 0,-1 3 0 0 0,1 1 0 0 0,-1 1 0 0 0,0 2 0 0 0,0 1 0 0 0,57 17 0 0 0,-62-11 1 0 0,-1 2 0 0 0,35 20 0 0 0,24 11 43 0 0,-75-39-39 0 0,1 0-1 0 0,1-1 1 0 0,-1 0 0 0 0,1-1-1 0 0,15 1 1 0 0,22-1 14 0 0,1-2 1 0 0,0-2-1 0 0,-1-3 1 0 0,0-2 0 0 0,63-15-1 0 0,-1-5-19 0 0,262-54 0 0 0,-344 76 0 0 0,0 0 0 0 0,47 2 0 0 0,-65 3 0 0 0,1 0 0 0 0,0 1 0 0 0,0 0 0 0 0,-1 1 0 0 0,0 1 0 0 0,1 0 0 0 0,-1 1 0 0 0,14 7 0 0 0,-22-9 4 0 0,1 1 0 0 0,-1 0-1 0 0,0 0 1 0 0,0 0 0 0 0,0 0 0 0 0,-1 1 0 0 0,0 0-1 0 0,1 0 1 0 0,3 6 0 0 0,3 8 38 0 0,14 27 0 0 0,-5-7 12 0 0,-15-29 22 0 0,1 0 0 0 0,1-1-1 0 0,-1 0 1 0 0,2 0 0 0 0,14 14 0 0 0,-16-18-46 0 0,0 0 0 0 0,0-1 0 0 0,1 0 0 0 0,-1 0 0 0 0,1 0 1 0 0,0-1-1 0 0,0 0 0 0 0,1 0 0 0 0,11 2 0 0 0,5 0-24 0 0,0-1 1 0 0,1-2-1 0 0,-1 0 0 0 0,1-2 0 0 0,-1 0 0 0 0,38-7 0 0 0,142-40 44 0 0,-53 10-35 0 0,-101 27-15 0 0,1 2 0 0 0,82-1 0 0 0,-110 9 0 0 0,0 1 0 0 0,0 1 0 0 0,0 1 0 0 0,-1 1 0 0 0,1 1 0 0 0,-1 1 0 0 0,0 1 0 0 0,24 12 0 0 0,-29-11-40 0 0,-1 2 0 0 0,27 22 1 0 0,-27-20-10 0 0,0-1 1 0 0,26 15 0 0 0,-30-21-183 0 0,0 0 1 0 0,0-1-1 0 0,1 0 0 0 0,0 0 0 0 0,-1-2 0 0 0,1 1 1 0 0,0-2-1 0 0,17 1 0 0 0,-11-3-2290 0 0,1 0-1 0 0,31-6 1 0 0,16-8-5605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47.8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95 456 0 0,'0'6'7117'0'0,"0"-48"-388"0"0,0 44-6255 0 0,1 15 2 0 0,1 0 1 0 0,0 0 0 0 0,8 28 0 0 0,6 29 206 0 0,30 151-449 0 0,-44-219-201 0 0,6 27 316 0 0,14 34 1 0 0,-19-57-321 0 0,1 0 0 0 0,1-1 0 0 0,0 0-1 0 0,0 0 1 0 0,1 0 0 0 0,0-1 0 0 0,1 0 0 0 0,7 8-1 0 0,-13-14-27 0 0,0-1-1 0 0,1 0 0 0 0,-1 0 0 0 0,0 0 0 0 0,1 0 0 0 0,-1 0 1 0 0,0 0-1 0 0,1 0 0 0 0,-1-1 0 0 0,1 1 0 0 0,0 0 0 0 0,-1-1 0 0 0,1 1 1 0 0,0-1-1 0 0,-1 0 0 0 0,1 0 0 0 0,0 1 0 0 0,-1-1 0 0 0,1 0 1 0 0,0 0-1 0 0,2-1 0 0 0,-1 0 4 0 0,-1 0 1 0 0,0 0-1 0 0,1 0 0 0 0,-1 0 1 0 0,0 0-1 0 0,0-1 0 0 0,0 1 0 0 0,0-1 1 0 0,0 0-1 0 0,0 1 0 0 0,-1-1 1 0 0,1 0-1 0 0,1-2 0 0 0,3-5 8 0 0,0 0 0 0 0,-1-1 0 0 0,0 1 0 0 0,-1-1 0 0 0,5-16 0 0 0,-6 17-12 0 0,9-32 0 0 0,13-67 0 0 0,-12 28 0 0 0,6-48 0 0 0,-12 71 0 0 0,-2 25 0 0 0,0-44 0 0 0,-1 55 11 0 0,-8 82 53 0 0,4-56-60 0 0,0 47 53 0 0,11 87-1 0 0,54 174-56 0 0,-61-297 1 0 0,1-1-1 0 0,0 0 0 0 0,1 0 0 0 0,16 28 1 0 0,-19-39-2 0 0,0 1 0 0 0,0-1 0 0 0,0 0 1 0 0,0 0-1 0 0,1 0 0 0 0,-1-1 0 0 0,1 1 0 0 0,0-1 1 0 0,0 0-1 0 0,0 0 0 0 0,0 0 0 0 0,1-1 0 0 0,-1 1 1 0 0,1-1-1 0 0,0 0 0 0 0,-1-1 0 0 0,1 1 0 0 0,0-1 1 0 0,8 2-1 0 0,-10-3-4 0 0,0 0 0 0 0,0 0 0 0 0,0-1 0 0 0,0 1 0 0 0,0 0 0 0 0,-1-1 0 0 0,1 0 0 0 0,0 0 0 0 0,0 0 0 0 0,0 0 1 0 0,-1 0-1 0 0,1 0 0 0 0,2-2 0 0 0,0 0 3 0 0,-1-1 1 0 0,0 1-1 0 0,1-1 1 0 0,-2 0-1 0 0,1 0 1 0 0,5-7-1 0 0,-1-2 4 0 0,1-1-1 0 0,-2 0 1 0 0,11-27-1 0 0,35-129 11 0 0,-42 118 27 0 0,-3 0-1 0 0,3-87 0 0 0,-8 92-29 0 0,-3-57 42 0 0,-1 45-791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48.3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94 266 6936 0 0,'0'0'316'0'0,"2"0"-3"0"0,18 0-190 0 0,-16-1-53 0 0,-1 1 1 0 0,0-1-1 0 0,0 0 1 0 0,0 0-1 0 0,0 0 0 0 0,0 0 1 0 0,-1 0-1 0 0,1 0 1 0 0,0-1-1 0 0,0 0 1 0 0,2-1-1 0 0,1-2 152 0 0,-1 1 0 0 0,0 0 0 0 0,0-1 0 0 0,6-8-1 0 0,-5 5 160 0 0,0-1 0 0 0,-1 0-1 0 0,-1-1 1 0 0,1 1-1 0 0,-2-1 1 0 0,5-16-1 0 0,4-10 480 0 0,-11 32-754 0 0,0 0 0 0 0,0 0 0 0 0,0 0 0 0 0,-1 0 0 0 0,0 0 0 0 0,0 0-1 0 0,0 0 1 0 0,0 0 0 0 0,-1 0 0 0 0,1 1 0 0 0,-3-7 0 0 0,3 7-68 0 0,-1 1 1 0 0,0 0-1 0 0,1-1 1 0 0,-1 1-1 0 0,-1 0 1 0 0,1-1-1 0 0,0 1 1 0 0,0 0-1 0 0,-1 0 1 0 0,1 0-1 0 0,-1 0 0 0 0,0 0 1 0 0,0 0-1 0 0,1 1 1 0 0,-1-1-1 0 0,0 0 1 0 0,0 1-1 0 0,-1 0 1 0 0,-2-2-1 0 0,1 1 61 0 0,-1 1-1 0 0,0-1 0 0 0,0 1 1 0 0,0 0-1 0 0,1 1 0 0 0,-1-1 1 0 0,0 1-1 0 0,0 0 1 0 0,0 0-1 0 0,0 0 0 0 0,0 1 1 0 0,0 0-1 0 0,0 0 1 0 0,-7 3-1 0 0,6-2 30 0 0,0 1 0 0 0,0 0 0 0 0,0 1 0 0 0,1-1 0 0 0,-1 1 0 0 0,1 0 0 0 0,0 0 0 0 0,0 1 0 0 0,1 0 0 0 0,-5 5 0 0 0,2-1 6 0 0,0 1 1 0 0,1 0 0 0 0,0 1-1 0 0,0-1 1 0 0,1 1 0 0 0,1 0 0 0 0,0 0-1 0 0,0 1 1 0 0,1-1 0 0 0,1 1-1 0 0,-3 21 1 0 0,4-7 123 0 0,1 0 1 0 0,1 0-1 0 0,5 26 1 0 0,-4-41-215 0 0,0-1 0 0 0,1 0 1 0 0,0 0-1 0 0,0 0 0 0 0,1 0 1 0 0,1-1-1 0 0,-1 1 0 0 0,1-1 1 0 0,1 0-1 0 0,9 11 0 0 0,-11-16-37 0 0,0 0 0 0 0,1 0 0 0 0,0-1 0 0 0,0 1 0 0 0,-1-1 0 0 0,2 0-1 0 0,-1 0 1 0 0,0-1 0 0 0,1 0 0 0 0,-1 0 0 0 0,1 0 0 0 0,-1 0 0 0 0,1-1-1 0 0,0 0 1 0 0,0 0 0 0 0,11 0 0 0 0,-2-1-18 0 0,0-1 0 0 0,0 0 0 0 0,0-1 0 0 0,-1-1 0 0 0,24-7 0 0 0,-21 3-102 0 0,-1 0 0 0 0,0-1 0 0 0,-1 0 1 0 0,16-12-1 0 0,16-9-2663 0 0,-25 17-1786 0 0,0 5-1222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17:18:15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3224 0 0,'1'2'143'0'0,"2"8"-39"0"0,0 0 0 0 0,3 19 0 0 0,0 52 6893 0 0,-4-43-4601 0 0,4 100-1643 0 0,-3-89-297 0 0,6 45-1793 0 0,-4-66-3335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48.6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164 1 5064 0 0,'-14'8'420'0'0,"11"-6"-289"0"0,0-1 1 0 0,0 1-1 0 0,0 0 1 0 0,0 0-1 0 0,1 0 1 0 0,-1 0 0 0 0,0 1-1 0 0,1-1 1 0 0,0 1-1 0 0,0-1 1 0 0,-4 6-1 0 0,1 0 918 0 0,-1-1-1 0 0,1 1 0 0 0,-10 8 0 0 0,10-11-674 0 0,0 0 1 0 0,0 1 0 0 0,0 0 0 0 0,1 0 0 0 0,-5 9 0 0 0,-36 76 1247 0 0,40-68-1136 0 0,8-27-492 0 0,1 0 0 0 0,0 1 0 0 0,0-1 0 0 0,0 1 1 0 0,0 0-1 0 0,9-4 0 0 0,2-3-39 0 0,-13 8 51 0 0,1 1-1 0 0,0-1 1 0 0,-1 1-1 0 0,1 0 1 0 0,0-1-1 0 0,0 1 1 0 0,-1 1-1 0 0,1-1 1 0 0,0 0-1 0 0,0 1 1 0 0,0 0-1 0 0,0-1 1 0 0,0 1-1 0 0,0 0 1 0 0,0 0-1 0 0,0 1 1 0 0,0-1-1 0 0,0 1 1 0 0,0-1-1 0 0,0 1 1 0 0,0 0-1 0 0,-1 0 1 0 0,1 0-1 0 0,3 2 1 0 0,-1 1 94 0 0,1-1 1 0 0,-1 0 0 0 0,0 1-1 0 0,-1 0 1 0 0,1 0 0 0 0,0 1 0 0 0,-1-1-1 0 0,0 1 1 0 0,0 0 0 0 0,5 9-1 0 0,-6-9-49 0 0,0 0-1 0 0,1 0 1 0 0,0-1-1 0 0,0 0 1 0 0,0 1-1 0 0,0-1 0 0 0,1 0 1 0 0,6 4-1 0 0,-6-5-20 0 0,-4-2-20 0 0,1 0 0 0 0,-1 1 0 0 0,0-1 0 0 0,0 0 0 0 0,0 0 0 0 0,0 0 0 0 0,0 1 0 0 0,0-1 0 0 0,0 0-1 0 0,0 1 1 0 0,-1-1 0 0 0,1 1 0 0 0,0 2 0 0 0,2 3-5 0 0,-2-6-1 0 0,0 0-1 0 0,0 0 0 0 0,0 0 1 0 0,0 0-1 0 0,0 0 0 0 0,1 0 1 0 0,-1 0-1 0 0,0 0 0 0 0,1 0 1 0 0,-1-1-1 0 0,1 1 0 0 0,-1 0 1 0 0,0-1-1 0 0,1 0 0 0 0,-1 1 1 0 0,4 0-1 0 0,-2-1-22 0 0,1 1 0 0 0,0 0 1 0 0,0-1-1 0 0,0 0 0 0 0,-1 0 1 0 0,6 0-1 0 0,21-10-950 0 0,-11-1-3125 0 0,-1-4-1176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49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0 10592 0 0,'1'1'59'0'0,"0"0"1"0"0,0-1 0 0 0,-1 1-1 0 0,1 0 1 0 0,0 0-1 0 0,-1 0 1 0 0,1 0 0 0 0,0 0-1 0 0,-1 0 1 0 0,1 0 0 0 0,-1 0-1 0 0,1 0 1 0 0,-1 0-1 0 0,0 0 1 0 0,1 0 0 0 0,-1 1-1 0 0,0-1 1 0 0,0 0 0 0 0,0 2-1 0 0,-3 26 243 0 0,2-16 482 0 0,-10 76 2748 0 0,-6 79-832 0 0,10-73-1888 0 0,-3 81-72 0 0,6-83-468 0 0,1-60-240 0 0,2 0 1 0 0,1 0-1 0 0,8 58 0 0 0,-6-80-113 0 0,0-1-1 0 0,1 0 0 0 0,0-1 0 0 0,0 1 0 0 0,1 0 1 0 0,0-1-1 0 0,1 0 0 0 0,7 11 0 0 0,-7-12-452 0 0,-4-7 240 0 0,0 1-1 0 0,0 0 1 0 0,0-1-1 0 0,0 1 0 0 0,0-1 1 0 0,1 1-1 0 0,-1-1 0 0 0,0 0 1 0 0,1 1-1 0 0,-1-1 1 0 0,0 0-1 0 0,1 0 0 0 0,0 0 1 0 0,-1 0-1 0 0,1 0 0 0 0,0 0 1 0 0,-1-1-1 0 0,1 1 0 0 0,0 0 1 0 0,0-1-1 0 0,2 1 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49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 1 1840 0 0,'1'1'1973'0'0,"62"19"6604"0"0,-47-15-8226 0 0,1 0 1 0 0,-1 1 0 0 0,0 0 0 0 0,23 14 0 0 0,-37-19-345 0 0,-1 0 0 0 0,1-1 1 0 0,-1 1-1 0 0,0 1 0 0 0,1-1 0 0 0,-1 0 1 0 0,0 0-1 0 0,0 0 0 0 0,1 1 0 0 0,-1-1 1 0 0,0 1-1 0 0,0-1 0 0 0,-1 1 0 0 0,1-1 0 0 0,0 1 1 0 0,0-1-1 0 0,-1 1 0 0 0,1 0 0 0 0,-1-1 1 0 0,1 4-1 0 0,-1-4-4 0 0,0 0-1 0 0,1 0 1 0 0,-1 0 0 0 0,0 0 0 0 0,0 0-1 0 0,1 0 1 0 0,-1-1 0 0 0,0 1 0 0 0,1 0-1 0 0,-1 0 1 0 0,1 0 0 0 0,-1 0 0 0 0,1-1-1 0 0,0 1 1 0 0,-1 0 0 0 0,1 0 0 0 0,1 0-1 0 0,-2-1 0 0 0,0 1 0 0 0,1-1 0 0 0,-1 0 0 0 0,1 1 0 0 0,-1-1 0 0 0,0 0-1 0 0,1 1 1 0 0,-1-1 0 0 0,0 1 0 0 0,1-1 0 0 0,-1 0 0 0 0,0 1 0 0 0,0-1 0 0 0,1 1-1 0 0,-1-1 1 0 0,0 1 0 0 0,0-1 0 0 0,0 1 0 0 0,0-1 0 0 0,1 1 0 0 0,-1-1 0 0 0,0 1-1 0 0,0 0 1 0 0,0-1 0 0 0,0 1 0 0 0,0-1 0 0 0,-1 1 0 0 0,1-1 0 0 0,0 1-1 0 0,0-1 1 0 0,0 1 0 0 0,0-1 0 0 0,-1 1 0 0 0,1-1 0 0 0,0 1 0 0 0,0-1 0 0 0,-1 1-1 0 0,1-1 1 0 0,0 0 0 0 0,-1 1 0 0 0,1 0 0 0 0,-8 14 26 0 0,7-14-24 0 0,1 1 0 0 0,-1 0 0 0 0,1-1 0 0 0,-1 1 0 0 0,0-1-1 0 0,0 1 1 0 0,0-1 0 0 0,0 0 0 0 0,0 1 0 0 0,0-1 0 0 0,-3 3 0 0 0,-2 0-66 0 0,-1-1 1 0 0,0 1-1 0 0,0-1 1 0 0,0 0-1 0 0,-9 2 1 0 0,-13 5-378 0 0,17-6 330 0 0,0 0 0 0 0,-22 4 1 0 0,-15 4 122 0 0,12-3-14 0 0,25-6 0 0 0,0 0 0 0 0,-13 6 0 0 0,23-8 87 0 0,0 0-1 0 0,-1 1 1 0 0,1-1 0 0 0,0 1 0 0 0,1 0 0 0 0,-1 0 0 0 0,0-1 0 0 0,0 1 0 0 0,1 1 0 0 0,-1-1 0 0 0,1 0 0 0 0,0 0 0 0 0,0 0 0 0 0,-1 1 0 0 0,2-1-1 0 0,-1 0 1 0 0,0 1 0 0 0,0-1 0 0 0,1 1 0 0 0,-1-1 0 0 0,1 1 0 0 0,0 0 0 0 0,0-1 0 0 0,0 1 0 0 0,0-1 0 0 0,0 1 0 0 0,0-1 0 0 0,1 1 0 0 0,1 3 0 0 0,1 2 178 0 0,0 0 0 0 0,1-1 0 0 0,0 1 0 0 0,0-1 0 0 0,1 0 1 0 0,0 0-1 0 0,0-1 0 0 0,0 1 0 0 0,1-1 0 0 0,0-1 0 0 0,1 1 1 0 0,11 8-1 0 0,8 2 153 0 0,1-1 0 0 0,34 15 1 0 0,-6-4-108 0 0,-12-6-384 0 0,0-1 1 0 0,1-2 0 0 0,1-2-1 0 0,1-2 1 0 0,0-2-1 0 0,65 8 1 0 0,-55-15-1067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50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469 162 11056 0 0,'7'-9'395'0'0,"0"0"1"0"0,1 0-1 0 0,13-10 1 0 0,-14 13-236 0 0,-1 1 0 0 0,0-1 0 0 0,0-1 1 0 0,0 1-1 0 0,-1-1 0 0 0,0 0 0 0 0,8-14 1 0 0,-11 16-32 0 0,-1 3-78 0 0,0 0 1 0 0,-1 1 0 0 0,1-1-1 0 0,0 0 1 0 0,-1 1-1 0 0,1-1 1 0 0,-1 0-1 0 0,0-2 1 0 0,0 3-32 0 0,0 0 1 0 0,0 0-1 0 0,0 0 0 0 0,-1 0 1 0 0,1 1-1 0 0,0-1 0 0 0,-1 0 0 0 0,1 0 1 0 0,-1 0-1 0 0,1 1 0 0 0,-1-1 1 0 0,1 0-1 0 0,-1 0 0 0 0,0 1 0 0 0,1-1 1 0 0,-1 1-1 0 0,0-1 0 0 0,0 0 1 0 0,1 1-1 0 0,-1-1 0 0 0,-1 1 1 0 0,-1-2 13 0 0,-1 0 1 0 0,1 1 0 0 0,-1-1 0 0 0,1 1-1 0 0,-1 0 1 0 0,0 0 0 0 0,1 1 0 0 0,-1-1-1 0 0,0 1 1 0 0,-5 0 0 0 0,-42 4-37 0 0,11-1 198 0 0,-75-7 328 0 0,-59 3 525 0 0,162 1-1019 0 0,0 2 1 0 0,1-1 0 0 0,-1 2-1 0 0,-13 4 1 0 0,21-6 19 0 0,0 0 0 0 0,-1 1 0 0 0,1 0 0 0 0,0 0 0 0 0,1 0 0 0 0,-1 1 0 0 0,0-1 0 0 0,1 1 0 0 0,-1 0 0 0 0,1 0 1 0 0,0 0-1 0 0,0 0 0 0 0,0 1 0 0 0,-3 5 0 0 0,5-6-25 0 0,0 0 0 0 0,-1 1 0 0 0,2-1 0 0 0,-1 0 0 0 0,0 1 0 0 0,1-1 1 0 0,0 1-1 0 0,-1-1 0 0 0,2 6 0 0 0,-1-2-15 0 0,1 0 0 0 0,0-1 0 0 0,3 14-1 0 0,2-5-12 0 0,1 1 0 0 0,0-1 0 0 0,1-1 0 0 0,1 1 0 0 0,0-1 0 0 0,1-1 0 0 0,0 0 0 0 0,1 0 0 0 0,13 11 0 0 0,5 2-8 0 0,2-1-1 0 0,56 35 1 0 0,10 9-23 0 0,-85-61-38 0 0,-1 1 0 0 0,0 0 0 0 0,0 1 0 0 0,-1 0 0 0 0,0 1 0 0 0,17 23 0 0 0,-22-26 208 0 0,0 0-1 0 0,-1 0 1 0 0,0 1-1 0 0,0 0 1 0 0,-1 0-1 0 0,0 0 1 0 0,0 0-1 0 0,-1 1 1 0 0,0-1-1 0 0,-1 1 1 0 0,1 13-1 0 0,-3-2 168 0 0,0-1 0 0 0,-1 0-1 0 0,-2 0 1 0 0,0 0 0 0 0,0 0-1 0 0,-2-1 1 0 0,-13 30 0 0 0,16-41-255 0 0,-2 0 0 0 0,1 1 0 0 0,-1-2 1 0 0,0 1-1 0 0,-1-1 0 0 0,-12 13 0 0 0,16-17-44 0 0,0-1 0 0 0,-1 0 0 0 0,1 0 0 0 0,-1 0 0 0 0,1-1 0 0 0,-1 1 1 0 0,0-1-1 0 0,0 1 0 0 0,0-1 0 0 0,1 0 0 0 0,-1 0 0 0 0,-1 0 0 0 0,1 0 0 0 0,0-1 0 0 0,0 1 0 0 0,0-1 0 0 0,0 0 0 0 0,0 0 0 0 0,0 0 0 0 0,0 0 0 0 0,-1-1 0 0 0,1 1 0 0 0,-5-2 0 0 0,2-1-131 0 0,-1 1 1 0 0,1-1-1 0 0,0 0 0 0 0,0-1 0 0 0,0 1 0 0 0,0-1 0 0 0,1 0 0 0 0,0-1 1 0 0,-1 0-1 0 0,1 1 0 0 0,1-1 0 0 0,-1-1 0 0 0,1 1 0 0 0,-7-12 0 0 0,8 12-629 0 0,1-1 0 0 0,-1 1-1 0 0,1-1 1 0 0,1 1 0 0 0,-1-1 0 0 0,1 0-1 0 0,0 1 1 0 0,0-1 0 0 0,0 0 0 0 0,1 0-1 0 0,1-8 1 0 0,1-6-4113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51.0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11056 0 0,'0'0'505'0'0,"3"0"-9"0"0,-3 0-487 0 0,1 0 0 0 0,0 0-1 0 0,0 0 1 0 0,-1 0 0 0 0,1 0 0 0 0,0 1 0 0 0,0-1 0 0 0,-1 0-1 0 0,1 0 1 0 0,0 0 0 0 0,-1 1 0 0 0,1-1 0 0 0,0 0 0 0 0,0 1-1 0 0,-1-1 1 0 0,1 1 0 0 0,-1-1 0 0 0,1 1 0 0 0,0-1 0 0 0,-1 1-1 0 0,2 0 1 0 0,6 21 156 0 0,-6-9 517 0 0,0 1 0 0 0,-1-1 0 0 0,0 1 0 0 0,-2 21 0 0 0,0-7 102 0 0,14 324 2380 0 0,-7-284-2772 0 0,2-1 1 0 0,19 70-1 0 0,-19-111-395 0 0,0 0-1 0 0,25 47 1 0 0,-7-21-5810 0 0,-8-24-691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51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1 225 19351 0 0,'0'0'940'0'0,"1"0"-406"0"0,9-1-449 0 0,0-1 1 0 0,-1 0 0 0 0,1 0 0 0 0,-1-1 0 0 0,1 0 0 0 0,-1-1-1 0 0,0 0 1 0 0,12-8 0 0 0,18-6 172 0 0,0-1-142 0 0,69-44-1 0 0,-15 8-90 0 0,-80 49-115 0 0,-1 0 0 0 0,1 1 0 0 0,0 0-1 0 0,0 1 1 0 0,18-3 0 0 0,12 3-3603 0 0,-25 4 1504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51.8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9 650 8288 0 0,'0'0'756'0'0,"0"-2"-623"0"0,-8-129 4712 0 0,13 19-646 0 0,6-27-2167 0 0,-8 113-1798 0 0,1 4-103 0 0,1-1 0 0 0,0 1-1 0 0,2 1 1 0 0,1-1 0 0 0,14-29-1 0 0,-20 48-106 0 0,0 0-1 0 0,0 0 0 0 0,-1 0 0 0 0,2 0 1 0 0,-1 0-1 0 0,0 0 0 0 0,1 0 0 0 0,-1 1 1 0 0,1-1-1 0 0,0 1 0 0 0,0-1 0 0 0,4-2 1 0 0,-4 4-7 0 0,-1 1 0 0 0,0-1 0 0 0,0 0 0 0 0,0 1 0 0 0,0-1 0 0 0,1 1 0 0 0,-1 0 0 0 0,0-1 1 0 0,0 1-1 0 0,1 0 0 0 0,-1 0 0 0 0,0 1 0 0 0,0-1 0 0 0,1 0 0 0 0,-1 1 0 0 0,0 0 0 0 0,0-1 0 0 0,0 1 0 0 0,0 0 1 0 0,4 2-1 0 0,3 2-171 0 0,-1 2-1 0 0,0-1 1 0 0,0 1 0 0 0,0 0 0 0 0,0 0 0 0 0,-1 1 0 0 0,10 15-1 0 0,17 16-3885 0 0,-16-22-2219 0 0</inkml:trace>
  <inkml:trace contextRef="#ctx0" brushRef="#br0" timeOffset="1">659 177 3224 0 0,'3'-4'82'0'0,"0"-1"0"0"0,-1 0 1 0 0,1 0-1 0 0,-1 0 0 0 0,0 0 0 0 0,0 0 1 0 0,0 0-1 0 0,-1-1 0 0 0,1-8 0 0 0,-1 8 722 0 0,-1 0-1 0 0,0 0 0 0 0,0 0 1 0 0,-1 0-1 0 0,-1-8 0 0 0,2 12-637 0 0,-1 0 0 0 0,0 1-1 0 0,1-1 1 0 0,-1 0 0 0 0,0 1-1 0 0,0-1 1 0 0,0 1 0 0 0,0-1-1 0 0,-1 1 1 0 0,1-1 0 0 0,0 1-1 0 0,-1 0 1 0 0,1-1 0 0 0,0 1-1 0 0,-1 0 1 0 0,0 0 0 0 0,1 0-1 0 0,-1 0 1 0 0,0 0 0 0 0,1 1-1 0 0,-1-1 1 0 0,0 0 0 0 0,0 1-1 0 0,1 0 1 0 0,-1-1 0 0 0,-3 1-1 0 0,3-1-43 0 0,-1 1 0 0 0,1 0 0 0 0,0 0 0 0 0,0 0 0 0 0,-1 0 0 0 0,1 0 0 0 0,0 1 0 0 0,0-1 0 0 0,0 1 0 0 0,-1-1 0 0 0,1 1 0 0 0,0 0 0 0 0,0 0 0 0 0,0 0 0 0 0,0 0 0 0 0,0 0 0 0 0,0 0 0 0 0,1 1 0 0 0,-1-1 0 0 0,0 0 0 0 0,0 1 0 0 0,-1 1 0 0 0,-3 6 43 0 0,0 0 1 0 0,1 0-1 0 0,0 1 1 0 0,0-1-1 0 0,1 1 1 0 0,0 0-1 0 0,1 0 1 0 0,-3 12-1 0 0,3-4 28 0 0,0-10-68 0 0,2 1 1 0 0,-1-1-1 0 0,1 1 0 0 0,1 0 1 0 0,-1 0-1 0 0,1-1 1 0 0,3 15-1 0 0,-2-17-26 0 0,0-1-1 0 0,0 1 1 0 0,1-1 0 0 0,0 1 0 0 0,0-1-1 0 0,1 1 1 0 0,5 8 0 0 0,-5-10-54 0 0,-1-1 0 0 0,1 0 0 0 0,0 0 0 0 0,1 0 0 0 0,-1 0-1 0 0,0-1 1 0 0,1 1 0 0 0,0-1 0 0 0,0 0 0 0 0,-1 0 0 0 0,7 2 0 0 0,3 0 96 0 0,-1-1 0 0 0,1-1-1 0 0,0 0 1 0 0,0-1-1 0 0,0-1 1 0 0,19-1-1 0 0,-22 0-52 0 0,0-1 1 0 0,0 0-1 0 0,-1-1 0 0 0,1 0 0 0 0,-1 0 0 0 0,0-1 0 0 0,9-5 0 0 0,-8 5-41 0 0,-4 0-27 0 0,1-1 1 0 0,0 1-1 0 0,-1-1 0 0 0,0 0 0 0 0,0-1 0 0 0,-1 1 0 0 0,1-1 0 0 0,-1 0 0 0 0,0-1 0 0 0,-1 1 0 0 0,0-1 0 0 0,0 0 0 0 0,0 0 1 0 0,5-15-1 0 0,-8 18-11 0 0,-1 1-1 0 0,1-1 1 0 0,-1 0 0 0 0,0 0 0 0 0,0 0 0 0 0,0 0 0 0 0,-1 0 0 0 0,0-6 0 0 0,-2-16 19 0 0,3 22-65 0 0,0-1 0 0 0,0 1 1 0 0,-1-1-1 0 0,1 1 0 0 0,-1-1 1 0 0,0 1-1 0 0,0-1 0 0 0,-1 1 1 0 0,1 0-1 0 0,-1-1 0 0 0,0 1 1 0 0,0 0-1 0 0,-4-5 0 0 0,-9-16-859 0 0,-5-7-1720 0 0,18 28 1696 0 0,-1 1 0 0 0,0 0 0 0 0,0-1 0 0 0,-1 1 0 0 0,1 1 0 0 0,-6-5 1 0 0,-8-1-4225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52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0 6912 0 0,'-1'1'26'0'0,"0"-1"0"0"0,1 1 0 0 0,-1-1 1 0 0,1 1-1 0 0,-1 0 0 0 0,1-1 0 0 0,-1 1 1 0 0,1 0-1 0 0,0-1 0 0 0,-1 1 0 0 0,1 0 1 0 0,0 0-1 0 0,0 0 0 0 0,0-1 0 0 0,-1 1 0 0 0,1 0 1 0 0,0 0-1 0 0,0-1 0 0 0,0 1 0 0 0,0 0 1 0 0,0 0-1 0 0,0 0 0 0 0,0-1 0 0 0,1 1 1 0 0,-1 0-1 0 0,1 1 0 0 0,-1 0-3 0 0,0-1-1 0 0,1 0 1 0 0,-1 1 0 0 0,0-1 0 0 0,0 1 0 0 0,0-1-1 0 0,0 1 1 0 0,0-1 0 0 0,0 1 0 0 0,0-1-1 0 0,-1 3 1 0 0,-6 18 2404 0 0,2 0-1 0 0,-6 43 1 0 0,10-59-2242 0 0,0 1 0 0 0,0-1 1 0 0,-6 11-1 0 0,5-12-70 0 0,0 0-1 0 0,1 1 1 0 0,-1-1 0 0 0,1 0-1 0 0,0 0 1 0 0,0 8 0 0 0,2 5 190 0 0,0-15-232 0 0,-1 1 1 0 0,1 0-1 0 0,-1 0 0 0 0,0 0 1 0 0,-1 4-1 0 0,-3 2 104 0 0,4-8-143 0 0,-1 0-1 0 0,0 0 1 0 0,1-1 0 0 0,-1 1 0 0 0,1 0-1 0 0,0 0 1 0 0,-1 0 0 0 0,1 0-1 0 0,0 0 1 0 0,0 0 0 0 0,0-1 0 0 0,0 1-1 0 0,1 0 1 0 0,-1 0 0 0 0,0 0 0 0 0,1 0-1 0 0,1 2 1 0 0,-2-3-30 0 0,1-1-1 0 0,-1 0 1 0 0,0 0 0 0 0,1 0-1 0 0,-1 0 1 0 0,1 0 0 0 0,-1 0-1 0 0,1 0 1 0 0,-1 0 0 0 0,0 0-1 0 0,1 0 1 0 0,-1 0 0 0 0,1 0-1 0 0,-1 0 1 0 0,0-1 0 0 0,1 1-1 0 0,-1 0 1 0 0,1 0 0 0 0,-1 0-1 0 0,0 0 1 0 0,1-1 0 0 0,-1 1-1 0 0,1-1 1 0 0,-1 1-3 0 0,6-4-12 0 0,1-1 0 0 0,-1 1-1 0 0,0-2 1 0 0,0 1-1 0 0,-1-1 1 0 0,9-10-1 0 0,37-33-69 0 0,-45 43 16 0 0,0 0 0 0 0,1 0 0 0 0,-1 0-1 0 0,1 1 1 0 0,1 0 0 0 0,-1 0 0 0 0,12-5 0 0 0,-17 8 81 0 0,1 1 0 0 0,0 0 1 0 0,0-1-1 0 0,0 1 0 0 0,0 0 1 0 0,0 1-1 0 0,1-1 0 0 0,-1 1 1 0 0,0-1-1 0 0,0 1 0 0 0,0 0 1 0 0,0 0-1 0 0,1 0 0 0 0,-1 1 1 0 0,0-1-1 0 0,0 1 0 0 0,0 0 1 0 0,0-1-1 0 0,0 1 0 0 0,0 1 1 0 0,0-1-1 0 0,0 0 0 0 0,4 3 1 0 0,-5-1-64 0 0,0-1 1 0 0,0 1-1 0 0,0 0 1 0 0,0 0-1 0 0,0 0 1 0 0,0 0-1 0 0,-1 0 1 0 0,0 0-1 0 0,1 0 1 0 0,0 7-1 0 0,5 8 159 0 0,-5-13-21 0 0,0 0 1 0 0,-1 1-1 0 0,0-1 0 0 0,1 7 1 0 0,-1-8-50 0 0,-1 1 1 0 0,1 0 0 0 0,0 0 0 0 0,1-1 0 0 0,-1 1 0 0 0,1-1 0 0 0,0 1 0 0 0,2 3-1 0 0,3 1-211 0 0,-6-8 110 0 0,-1-1 0 0 0,0 0 0 0 0,1 0 1 0 0,-1 0-1 0 0,0 0 0 0 0,1 0 0 0 0,-1 0 0 0 0,0 1 0 0 0,1-1 0 0 0,-1 0 0 0 0,0 0 0 0 0,1 0 0 0 0,-1 0 1 0 0,0 0-1 0 0,1 0 0 0 0,-1-1 0 0 0,0 1 0 0 0,1 0 0 0 0,-1 0 0 0 0,0 0 0 0 0,0 0 0 0 0,1 0 0 0 0,-1 0 1 0 0,0-1-1 0 0,1 1 0 0 0,-1 0 0 0 0,0 0 0 0 0,0 0 0 0 0,1-1 0 0 0,-1 1 0 0 0,1-1-216 0 0,2 0-21 0 0,0 0-359 0 0,-1-1 0 0 0,1 1 0 0 0,-1-1 0 0 0,1 1 0 0 0,-1-1 0 0 0,0 0 0 0 0,3-2 0 0 0,-5 3 235 0 0,1 0 0 0 0,-1 0 0 0 0,0 0 0 0 0,1 0 0 0 0,-1-1 0 0 0,0 1 0 0 0,0 0-1 0 0,0 0 1 0 0,0 0 0 0 0,0-2 0 0 0,0 3 408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8T23:32:52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92 9504 0 0,'1'-8'858'0'0,"6"-11"-692"0"0,-7 10-45 0 0,0 9-34 0 0,0 0 0 0 0,0-1 0 0 0,-1 1 0 0 0,1-1 0 0 0,0 1-1 0 0,0 0 1 0 0,0-1 0 0 0,0 1 0 0 0,-1 0 0 0 0,1-1 0 0 0,0 1 0 0 0,0 0 0 0 0,-1-1 0 0 0,1 1 0 0 0,0 0 0 0 0,0 0 0 0 0,-1-1-1 0 0,1 1 1 0 0,0 0 0 0 0,-1 0 0 0 0,1 0 0 0 0,0-1 0 0 0,-1 1 0 0 0,1 0 0 0 0,-1 0 0 0 0,1 0 0 0 0,0 0 0 0 0,-1 0 0 0 0,1 0-1 0 0,-1 0 1 0 0,1 0 0 0 0,-15 5 924 0 0,-10 17-214 0 0,25-22-795 0 0,-1 1 22 0 0,-12 12 449 0 0,-13 17 0 0 0,22-26-412 0 0,1 1 1 0 0,0 0-1 0 0,0 1 0 0 0,0-1 0 0 0,1 0 0 0 0,-1 1 0 0 0,-1 10 0 0 0,-6 9-24 0 0,8-22-34 0 0,1-1-1 0 0,0 0 0 0 0,0 1 0 0 0,0-1 0 0 0,0 0 0 0 0,0 1 1 0 0,0 0-1 0 0,1-1 0 0 0,-1 1 0 0 0,1-1 0 0 0,0 1 0 0 0,0-1 1 0 0,0 1-1 0 0,0 0 0 0 0,0-1 0 0 0,1 1 0 0 0,0 2 0 0 0,0 15-2 0 0,-1-18 0 0 0,-1-1 0 0 0,1 1 0 0 0,0 0 0 0 0,0-1 0 0 0,0 1 0 0 0,0-1 0 0 0,0 1 0 0 0,1 0 0 0 0,-1-1 0 0 0,0 1 0 0 0,1-1 0 0 0,-1 1 0 0 0,1-1 0 0 0,0 1 0 0 0,1 2 0 0 0,2 1 0 0 0,-1-1 0 0 0,2 1 0 0 0,-1-1 0 0 0,0 1 0 0 0,1-1 0 0 0,0-1 0 0 0,0 1 0 0 0,0-1 0 0 0,0 0 0 0 0,0 0 0 0 0,1 0 0 0 0,-1-1 0 0 0,1 1 0 0 0,0-1 0 0 0,0-1 0 0 0,0 1 0 0 0,9 0 0 0 0,8 0 134 0 0,-1-1-1 0 0,46-4 0 0 0,-62 3-125 0 0,0-1 0 0 0,1-1 0 0 0,-1 1 0 0 0,0-1 0 0 0,0-1-1 0 0,0 1 1 0 0,0-1 0 0 0,0 0 0 0 0,-1 0 0 0 0,1 0 0 0 0,-1-1-1 0 0,0 0 1 0 0,0 0 0 0 0,0 0 0 0 0,5-7 0 0 0,-8 9-6 0 0,0-1 1 0 0,0 1 0 0 0,0-1-1 0 0,0 0 1 0 0,-1 0-1 0 0,1 0 1 0 0,-1 0-1 0 0,0 0 1 0 0,1-1 0 0 0,-1 1-1 0 0,-1 0 1 0 0,1 0-1 0 0,0-1 1 0 0,-1 1-1 0 0,0 0 1 0 0,0-1 0 0 0,0 1-1 0 0,0 0 1 0 0,0-1-1 0 0,-1 1 1 0 0,0 0-1 0 0,1-1 1 0 0,-1 1 0 0 0,0 0-1 0 0,-1 0 1 0 0,1 0-1 0 0,0 0 1 0 0,-4-6-1 0 0,-51-68-55 0 0,49 68 40 0 0,-1 1-1 0 0,-11-10 1 0 0,-10-11-67 0 0,-18-25-61 0 0,43 49 98 0 0,3 5 42 0 0,1 0 0 0 0,0 0 1 0 0,0 0-1 0 0,0 0 0 0 0,0 0 0 0 0,0-1 0 0 0,0 1 0 0 0,0 0 1 0 0,0 0-1 0 0,0 0 0 0 0,0 0 0 0 0,0 0 0 0 0,0 0 0 0 0,0-1 1 0 0,0 1-1 0 0,0 0 0 0 0,0 0 0 0 0,0 0 0 0 0,0 0 0 0 0,0 0 1 0 0,0 0-1 0 0,0-1 0 0 0,0 1 0 0 0,0 0 0 0 0,0 0 0 0 0,0 0 0 0 0,1 0 1 0 0,-1 0-1 0 0,0 0 0 0 0,0 0 0 0 0,0 0 0 0 0,0-1 0 0 0,0 1 1 0 0,0 0-1 0 0,0 0 0 0 0,0 0 0 0 0,1 0 0 0 0,-1 0 0 0 0,0 0 1 0 0,0 0-1 0 0,0 0 0 0 0,0 0 0 0 0,0 0 0 0 0,0 0 0 0 0,0 0 1 0 0,1 0-1 0 0,-1 0 0 0 0,0 0 0 0 0,0 0 0 0 0,0 0 0 0 0,0 0 0 0 0,1 0 1 0 0,3 0-20 0 0,2 1 20 0 0,0 0-1 0 0,-1 0 1 0 0,1 1-1 0 0,0 0 1 0 0,-1 1-1 0 0,1-1 1 0 0,-1 1-1 0 0,0 0 1 0 0,6 4-1 0 0,1 0 17 0 0,49 40 302 0 0,-24-21 217 0 0,-1 3-1 0 0,46 45 0 0 0,-77-70-509 0 0,1 2 40 0 0,0 0-1 0 0,0 0 1 0 0,0 0-1 0 0,-1 1 1 0 0,1 0-1 0 0,-2 0 1 0 0,1 0-1 0 0,-1 1 1 0 0,0 0-1 0 0,-1-1 1 0 0,1 1-1 0 0,-2 0 1 0 0,3 10-1 0 0,1 5 146 0 0,0-3 26 0 0,-1 0 0 0 0,-1 1 0 0 0,-1-1 0 0 0,2 42 1 0 0,-10-13 317 0 0,-1-1 1 0 0,-2 0 0 0 0,-2 0-1 0 0,-3 0 1 0 0,-1-1 0 0 0,-38 81-1 0 0,25-64-25 0 0,-19 37-267 0 0,-33 34-925 0 0,55-103-199 0 0,-6-4-60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105.png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" Type="http://schemas.openxmlformats.org/officeDocument/2006/relationships/image" Target="../media/image100.png"/><Relationship Id="rId21" Type="http://schemas.openxmlformats.org/officeDocument/2006/relationships/image" Target="../media/image109.png"/><Relationship Id="rId7" Type="http://schemas.openxmlformats.org/officeDocument/2006/relationships/image" Target="../media/image102.png"/><Relationship Id="rId12" Type="http://schemas.openxmlformats.org/officeDocument/2006/relationships/customXml" Target="../ink/ink91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2" Type="http://schemas.openxmlformats.org/officeDocument/2006/relationships/image" Target="../media/image99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8.xml"/><Relationship Id="rId11" Type="http://schemas.openxmlformats.org/officeDocument/2006/relationships/image" Target="../media/image104.png"/><Relationship Id="rId24" Type="http://schemas.openxmlformats.org/officeDocument/2006/relationships/customXml" Target="../ink/ink97.xml"/><Relationship Id="rId5" Type="http://schemas.openxmlformats.org/officeDocument/2006/relationships/image" Target="../media/image101.png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10" Type="http://schemas.openxmlformats.org/officeDocument/2006/relationships/customXml" Target="../ink/ink90.xml"/><Relationship Id="rId19" Type="http://schemas.openxmlformats.org/officeDocument/2006/relationships/image" Target="../media/image108.png"/><Relationship Id="rId4" Type="http://schemas.openxmlformats.org/officeDocument/2006/relationships/customXml" Target="../ink/ink87.xml"/><Relationship Id="rId9" Type="http://schemas.openxmlformats.org/officeDocument/2006/relationships/image" Target="../media/image103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.png"/><Relationship Id="rId21" Type="http://schemas.openxmlformats.org/officeDocument/2006/relationships/image" Target="../media/image26.png"/><Relationship Id="rId42" Type="http://schemas.openxmlformats.org/officeDocument/2006/relationships/customXml" Target="../ink/ink29.xml"/><Relationship Id="rId63" Type="http://schemas.openxmlformats.org/officeDocument/2006/relationships/image" Target="../media/image47.png"/><Relationship Id="rId84" Type="http://schemas.openxmlformats.org/officeDocument/2006/relationships/customXml" Target="../ink/ink50.xml"/><Relationship Id="rId138" Type="http://schemas.openxmlformats.org/officeDocument/2006/relationships/customXml" Target="../ink/ink77.xml"/><Relationship Id="rId107" Type="http://schemas.openxmlformats.org/officeDocument/2006/relationships/image" Target="../media/image69.png"/><Relationship Id="rId11" Type="http://schemas.openxmlformats.org/officeDocument/2006/relationships/image" Target="../media/image21.png"/><Relationship Id="rId32" Type="http://schemas.openxmlformats.org/officeDocument/2006/relationships/customXml" Target="../ink/ink24.xml"/><Relationship Id="rId53" Type="http://schemas.openxmlformats.org/officeDocument/2006/relationships/image" Target="../media/image42.png"/><Relationship Id="rId74" Type="http://schemas.openxmlformats.org/officeDocument/2006/relationships/customXml" Target="../ink/ink45.xml"/><Relationship Id="rId128" Type="http://schemas.openxmlformats.org/officeDocument/2006/relationships/customXml" Target="../ink/ink72.xml"/><Relationship Id="rId149" Type="http://schemas.openxmlformats.org/officeDocument/2006/relationships/image" Target="../media/image90.png"/><Relationship Id="rId5" Type="http://schemas.openxmlformats.org/officeDocument/2006/relationships/image" Target="../media/image18.png"/><Relationship Id="rId95" Type="http://schemas.openxmlformats.org/officeDocument/2006/relationships/image" Target="../media/image63.png"/><Relationship Id="rId22" Type="http://schemas.openxmlformats.org/officeDocument/2006/relationships/customXml" Target="../ink/ink19.xml"/><Relationship Id="rId43" Type="http://schemas.openxmlformats.org/officeDocument/2006/relationships/image" Target="../media/image37.png"/><Relationship Id="rId64" Type="http://schemas.openxmlformats.org/officeDocument/2006/relationships/customXml" Target="../ink/ink40.xml"/><Relationship Id="rId118" Type="http://schemas.openxmlformats.org/officeDocument/2006/relationships/customXml" Target="../ink/ink67.xml"/><Relationship Id="rId139" Type="http://schemas.openxmlformats.org/officeDocument/2006/relationships/image" Target="../media/image85.png"/><Relationship Id="rId80" Type="http://schemas.openxmlformats.org/officeDocument/2006/relationships/customXml" Target="../ink/ink48.xml"/><Relationship Id="rId85" Type="http://schemas.openxmlformats.org/officeDocument/2006/relationships/image" Target="../media/image58.png"/><Relationship Id="rId150" Type="http://schemas.openxmlformats.org/officeDocument/2006/relationships/customXml" Target="../ink/ink83.xml"/><Relationship Id="rId155" Type="http://schemas.openxmlformats.org/officeDocument/2006/relationships/image" Target="../media/image93.png"/><Relationship Id="rId12" Type="http://schemas.openxmlformats.org/officeDocument/2006/relationships/customXml" Target="../ink/ink14.xml"/><Relationship Id="rId17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customXml" Target="../ink/ink27.xml"/><Relationship Id="rId59" Type="http://schemas.openxmlformats.org/officeDocument/2006/relationships/image" Target="../media/image45.png"/><Relationship Id="rId103" Type="http://schemas.openxmlformats.org/officeDocument/2006/relationships/image" Target="../media/image67.png"/><Relationship Id="rId108" Type="http://schemas.openxmlformats.org/officeDocument/2006/relationships/customXml" Target="../ink/ink62.xml"/><Relationship Id="rId124" Type="http://schemas.openxmlformats.org/officeDocument/2006/relationships/customXml" Target="../ink/ink70.xml"/><Relationship Id="rId129" Type="http://schemas.openxmlformats.org/officeDocument/2006/relationships/image" Target="../media/image80.png"/><Relationship Id="rId54" Type="http://schemas.openxmlformats.org/officeDocument/2006/relationships/customXml" Target="../ink/ink35.xml"/><Relationship Id="rId70" Type="http://schemas.openxmlformats.org/officeDocument/2006/relationships/customXml" Target="../ink/ink43.xml"/><Relationship Id="rId75" Type="http://schemas.openxmlformats.org/officeDocument/2006/relationships/image" Target="../media/image53.png"/><Relationship Id="rId91" Type="http://schemas.openxmlformats.org/officeDocument/2006/relationships/image" Target="../media/image61.png"/><Relationship Id="rId96" Type="http://schemas.openxmlformats.org/officeDocument/2006/relationships/customXml" Target="../ink/ink56.xml"/><Relationship Id="rId140" Type="http://schemas.openxmlformats.org/officeDocument/2006/relationships/customXml" Target="../ink/ink78.xml"/><Relationship Id="rId145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23" Type="http://schemas.openxmlformats.org/officeDocument/2006/relationships/image" Target="../media/image27.png"/><Relationship Id="rId28" Type="http://schemas.openxmlformats.org/officeDocument/2006/relationships/customXml" Target="../ink/ink22.xml"/><Relationship Id="rId49" Type="http://schemas.openxmlformats.org/officeDocument/2006/relationships/image" Target="../media/image40.png"/><Relationship Id="rId114" Type="http://schemas.openxmlformats.org/officeDocument/2006/relationships/customXml" Target="../ink/ink65.xml"/><Relationship Id="rId119" Type="http://schemas.openxmlformats.org/officeDocument/2006/relationships/image" Target="../media/image75.png"/><Relationship Id="rId44" Type="http://schemas.openxmlformats.org/officeDocument/2006/relationships/customXml" Target="../ink/ink30.xml"/><Relationship Id="rId60" Type="http://schemas.openxmlformats.org/officeDocument/2006/relationships/customXml" Target="../ink/ink38.xml"/><Relationship Id="rId65" Type="http://schemas.openxmlformats.org/officeDocument/2006/relationships/image" Target="../media/image48.png"/><Relationship Id="rId81" Type="http://schemas.openxmlformats.org/officeDocument/2006/relationships/image" Target="../media/image56.png"/><Relationship Id="rId86" Type="http://schemas.openxmlformats.org/officeDocument/2006/relationships/customXml" Target="../ink/ink51.xml"/><Relationship Id="rId130" Type="http://schemas.openxmlformats.org/officeDocument/2006/relationships/customXml" Target="../ink/ink73.xml"/><Relationship Id="rId135" Type="http://schemas.openxmlformats.org/officeDocument/2006/relationships/image" Target="../media/image83.png"/><Relationship Id="rId151" Type="http://schemas.openxmlformats.org/officeDocument/2006/relationships/image" Target="../media/image91.png"/><Relationship Id="rId156" Type="http://schemas.openxmlformats.org/officeDocument/2006/relationships/customXml" Target="../ink/ink86.xml"/><Relationship Id="rId13" Type="http://schemas.openxmlformats.org/officeDocument/2006/relationships/image" Target="../media/image22.png"/><Relationship Id="rId18" Type="http://schemas.openxmlformats.org/officeDocument/2006/relationships/customXml" Target="../ink/ink17.xml"/><Relationship Id="rId39" Type="http://schemas.openxmlformats.org/officeDocument/2006/relationships/image" Target="../media/image35.png"/><Relationship Id="rId109" Type="http://schemas.openxmlformats.org/officeDocument/2006/relationships/image" Target="../media/image70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43.png"/><Relationship Id="rId76" Type="http://schemas.openxmlformats.org/officeDocument/2006/relationships/customXml" Target="../ink/ink46.xml"/><Relationship Id="rId97" Type="http://schemas.openxmlformats.org/officeDocument/2006/relationships/image" Target="../media/image64.png"/><Relationship Id="rId104" Type="http://schemas.openxmlformats.org/officeDocument/2006/relationships/customXml" Target="../ink/ink60.xml"/><Relationship Id="rId120" Type="http://schemas.openxmlformats.org/officeDocument/2006/relationships/customXml" Target="../ink/ink68.xml"/><Relationship Id="rId125" Type="http://schemas.openxmlformats.org/officeDocument/2006/relationships/image" Target="../media/image78.png"/><Relationship Id="rId141" Type="http://schemas.openxmlformats.org/officeDocument/2006/relationships/image" Target="../media/image86.png"/><Relationship Id="rId146" Type="http://schemas.openxmlformats.org/officeDocument/2006/relationships/customXml" Target="../ink/ink81.xml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92" Type="http://schemas.openxmlformats.org/officeDocument/2006/relationships/customXml" Target="../ink/ink54.xml"/><Relationship Id="rId2" Type="http://schemas.openxmlformats.org/officeDocument/2006/relationships/image" Target="../media/image16.png"/><Relationship Id="rId29" Type="http://schemas.openxmlformats.org/officeDocument/2006/relationships/image" Target="../media/image30.png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8.png"/><Relationship Id="rId66" Type="http://schemas.openxmlformats.org/officeDocument/2006/relationships/customXml" Target="../ink/ink41.xml"/><Relationship Id="rId87" Type="http://schemas.openxmlformats.org/officeDocument/2006/relationships/image" Target="../media/image59.png"/><Relationship Id="rId110" Type="http://schemas.openxmlformats.org/officeDocument/2006/relationships/customXml" Target="../ink/ink63.xml"/><Relationship Id="rId115" Type="http://schemas.openxmlformats.org/officeDocument/2006/relationships/image" Target="../media/image73.png"/><Relationship Id="rId131" Type="http://schemas.openxmlformats.org/officeDocument/2006/relationships/image" Target="../media/image81.png"/><Relationship Id="rId136" Type="http://schemas.openxmlformats.org/officeDocument/2006/relationships/customXml" Target="../ink/ink76.xml"/><Relationship Id="rId157" Type="http://schemas.openxmlformats.org/officeDocument/2006/relationships/image" Target="../media/image94.png"/><Relationship Id="rId61" Type="http://schemas.openxmlformats.org/officeDocument/2006/relationships/image" Target="../media/image46.png"/><Relationship Id="rId82" Type="http://schemas.openxmlformats.org/officeDocument/2006/relationships/customXml" Target="../ink/ink49.xml"/><Relationship Id="rId152" Type="http://schemas.openxmlformats.org/officeDocument/2006/relationships/customXml" Target="../ink/ink84.xml"/><Relationship Id="rId19" Type="http://schemas.openxmlformats.org/officeDocument/2006/relationships/image" Target="../media/image25.png"/><Relationship Id="rId14" Type="http://schemas.openxmlformats.org/officeDocument/2006/relationships/customXml" Target="../ink/ink15.xml"/><Relationship Id="rId30" Type="http://schemas.openxmlformats.org/officeDocument/2006/relationships/customXml" Target="../ink/ink23.xml"/><Relationship Id="rId35" Type="http://schemas.openxmlformats.org/officeDocument/2006/relationships/image" Target="../media/image33.png"/><Relationship Id="rId56" Type="http://schemas.openxmlformats.org/officeDocument/2006/relationships/customXml" Target="../ink/ink36.xml"/><Relationship Id="rId77" Type="http://schemas.openxmlformats.org/officeDocument/2006/relationships/image" Target="../media/image54.png"/><Relationship Id="rId100" Type="http://schemas.openxmlformats.org/officeDocument/2006/relationships/customXml" Target="../ink/ink58.xml"/><Relationship Id="rId105" Type="http://schemas.openxmlformats.org/officeDocument/2006/relationships/image" Target="../media/image68.png"/><Relationship Id="rId126" Type="http://schemas.openxmlformats.org/officeDocument/2006/relationships/customXml" Target="../ink/ink71.xml"/><Relationship Id="rId147" Type="http://schemas.openxmlformats.org/officeDocument/2006/relationships/image" Target="../media/image89.png"/><Relationship Id="rId8" Type="http://schemas.openxmlformats.org/officeDocument/2006/relationships/customXml" Target="../ink/ink12.xml"/><Relationship Id="rId51" Type="http://schemas.openxmlformats.org/officeDocument/2006/relationships/image" Target="../media/image41.png"/><Relationship Id="rId72" Type="http://schemas.openxmlformats.org/officeDocument/2006/relationships/customXml" Target="../ink/ink44.xml"/><Relationship Id="rId93" Type="http://schemas.openxmlformats.org/officeDocument/2006/relationships/image" Target="../media/image62.png"/><Relationship Id="rId98" Type="http://schemas.openxmlformats.org/officeDocument/2006/relationships/customXml" Target="../ink/ink57.xml"/><Relationship Id="rId121" Type="http://schemas.openxmlformats.org/officeDocument/2006/relationships/image" Target="../media/image76.png"/><Relationship Id="rId142" Type="http://schemas.openxmlformats.org/officeDocument/2006/relationships/customXml" Target="../ink/ink79.xml"/><Relationship Id="rId3" Type="http://schemas.openxmlformats.org/officeDocument/2006/relationships/image" Target="../media/image17.png"/><Relationship Id="rId25" Type="http://schemas.openxmlformats.org/officeDocument/2006/relationships/image" Target="../media/image28.png"/><Relationship Id="rId46" Type="http://schemas.openxmlformats.org/officeDocument/2006/relationships/customXml" Target="../ink/ink31.xml"/><Relationship Id="rId67" Type="http://schemas.openxmlformats.org/officeDocument/2006/relationships/image" Target="../media/image49.png"/><Relationship Id="rId116" Type="http://schemas.openxmlformats.org/officeDocument/2006/relationships/customXml" Target="../ink/ink66.xml"/><Relationship Id="rId137" Type="http://schemas.openxmlformats.org/officeDocument/2006/relationships/image" Target="../media/image84.png"/><Relationship Id="rId158" Type="http://schemas.openxmlformats.org/officeDocument/2006/relationships/image" Target="../media/image95.png"/><Relationship Id="rId20" Type="http://schemas.openxmlformats.org/officeDocument/2006/relationships/customXml" Target="../ink/ink18.xml"/><Relationship Id="rId41" Type="http://schemas.openxmlformats.org/officeDocument/2006/relationships/image" Target="../media/image36.png"/><Relationship Id="rId62" Type="http://schemas.openxmlformats.org/officeDocument/2006/relationships/customXml" Target="../ink/ink39.xml"/><Relationship Id="rId83" Type="http://schemas.openxmlformats.org/officeDocument/2006/relationships/image" Target="../media/image57.png"/><Relationship Id="rId88" Type="http://schemas.openxmlformats.org/officeDocument/2006/relationships/customXml" Target="../ink/ink52.xml"/><Relationship Id="rId111" Type="http://schemas.openxmlformats.org/officeDocument/2006/relationships/image" Target="../media/image71.png"/><Relationship Id="rId132" Type="http://schemas.openxmlformats.org/officeDocument/2006/relationships/customXml" Target="../ink/ink74.xml"/><Relationship Id="rId153" Type="http://schemas.openxmlformats.org/officeDocument/2006/relationships/image" Target="../media/image92.png"/><Relationship Id="rId15" Type="http://schemas.openxmlformats.org/officeDocument/2006/relationships/image" Target="../media/image23.png"/><Relationship Id="rId36" Type="http://schemas.openxmlformats.org/officeDocument/2006/relationships/customXml" Target="../ink/ink26.xml"/><Relationship Id="rId57" Type="http://schemas.openxmlformats.org/officeDocument/2006/relationships/image" Target="../media/image44.png"/><Relationship Id="rId106" Type="http://schemas.openxmlformats.org/officeDocument/2006/relationships/customXml" Target="../ink/ink61.xml"/><Relationship Id="rId127" Type="http://schemas.openxmlformats.org/officeDocument/2006/relationships/image" Target="../media/image79.png"/><Relationship Id="rId10" Type="http://schemas.openxmlformats.org/officeDocument/2006/relationships/customXml" Target="../ink/ink13.xml"/><Relationship Id="rId31" Type="http://schemas.openxmlformats.org/officeDocument/2006/relationships/image" Target="../media/image31.png"/><Relationship Id="rId52" Type="http://schemas.openxmlformats.org/officeDocument/2006/relationships/customXml" Target="../ink/ink34.xml"/><Relationship Id="rId73" Type="http://schemas.openxmlformats.org/officeDocument/2006/relationships/image" Target="../media/image52.png"/><Relationship Id="rId78" Type="http://schemas.openxmlformats.org/officeDocument/2006/relationships/customXml" Target="../ink/ink47.xml"/><Relationship Id="rId94" Type="http://schemas.openxmlformats.org/officeDocument/2006/relationships/customXml" Target="../ink/ink55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22" Type="http://schemas.openxmlformats.org/officeDocument/2006/relationships/customXml" Target="../ink/ink69.xml"/><Relationship Id="rId143" Type="http://schemas.openxmlformats.org/officeDocument/2006/relationships/image" Target="../media/image87.png"/><Relationship Id="rId148" Type="http://schemas.openxmlformats.org/officeDocument/2006/relationships/customXml" Target="../ink/ink82.xml"/><Relationship Id="rId4" Type="http://schemas.openxmlformats.org/officeDocument/2006/relationships/customXml" Target="../ink/ink10.xml"/><Relationship Id="rId9" Type="http://schemas.openxmlformats.org/officeDocument/2006/relationships/image" Target="../media/image20.png"/><Relationship Id="rId26" Type="http://schemas.openxmlformats.org/officeDocument/2006/relationships/customXml" Target="../ink/ink21.xml"/><Relationship Id="rId47" Type="http://schemas.openxmlformats.org/officeDocument/2006/relationships/image" Target="../media/image39.png"/><Relationship Id="rId68" Type="http://schemas.openxmlformats.org/officeDocument/2006/relationships/customXml" Target="../ink/ink42.xml"/><Relationship Id="rId89" Type="http://schemas.openxmlformats.org/officeDocument/2006/relationships/image" Target="../media/image60.png"/><Relationship Id="rId112" Type="http://schemas.openxmlformats.org/officeDocument/2006/relationships/customXml" Target="../ink/ink64.xml"/><Relationship Id="rId133" Type="http://schemas.openxmlformats.org/officeDocument/2006/relationships/image" Target="../media/image82.png"/><Relationship Id="rId154" Type="http://schemas.openxmlformats.org/officeDocument/2006/relationships/customXml" Target="../ink/ink85.xml"/><Relationship Id="rId16" Type="http://schemas.openxmlformats.org/officeDocument/2006/relationships/customXml" Target="../ink/ink16.xml"/><Relationship Id="rId37" Type="http://schemas.openxmlformats.org/officeDocument/2006/relationships/image" Target="../media/image34.png"/><Relationship Id="rId58" Type="http://schemas.openxmlformats.org/officeDocument/2006/relationships/customXml" Target="../ink/ink37.xml"/><Relationship Id="rId79" Type="http://schemas.openxmlformats.org/officeDocument/2006/relationships/image" Target="../media/image55.png"/><Relationship Id="rId102" Type="http://schemas.openxmlformats.org/officeDocument/2006/relationships/customXml" Target="../ink/ink59.xml"/><Relationship Id="rId123" Type="http://schemas.openxmlformats.org/officeDocument/2006/relationships/image" Target="../media/image77.png"/><Relationship Id="rId144" Type="http://schemas.openxmlformats.org/officeDocument/2006/relationships/customXml" Target="../ink/ink80.xml"/><Relationship Id="rId90" Type="http://schemas.openxmlformats.org/officeDocument/2006/relationships/customXml" Target="../ink/ink53.xml"/><Relationship Id="rId27" Type="http://schemas.openxmlformats.org/officeDocument/2006/relationships/image" Target="../media/image29.png"/><Relationship Id="rId48" Type="http://schemas.openxmlformats.org/officeDocument/2006/relationships/customXml" Target="../ink/ink32.xml"/><Relationship Id="rId69" Type="http://schemas.openxmlformats.org/officeDocument/2006/relationships/image" Target="../media/image50.png"/><Relationship Id="rId113" Type="http://schemas.openxmlformats.org/officeDocument/2006/relationships/image" Target="../media/image72.png"/><Relationship Id="rId134" Type="http://schemas.openxmlformats.org/officeDocument/2006/relationships/customXml" Target="../ink/ink7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B2AC-988F-450B-9078-77A46985C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(Un)Decidability of</a:t>
            </a:r>
            <a:br>
              <a:rPr lang="en-US" dirty="0"/>
            </a:br>
            <a:r>
              <a:rPr lang="en-US" dirty="0"/>
              <a:t>Bounded Quantification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55B83-8DA3-40CA-A2C7-9A0E77475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139070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51AF-857F-4714-8091-65059BCD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dirty="0"/>
              <a:t> is Too Weak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9CCEC-E732-480A-AC02-3A3F101C468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5607224" cy="36330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String[]’s low-level type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𝐴𝑟𝑟𝑎𝑦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nor/>
                      </m:rPr>
                      <a:rPr lang="en-US" b="0" i="0" dirty="0" smtClean="0"/>
                      <m:t>String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b="0" i="0" smtClean="0"/>
                      <m:t>String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because String is final (has no strict subclasses)</a:t>
                </a:r>
              </a:p>
              <a:p>
                <a:r>
                  <a:rPr lang="en-US" dirty="0"/>
                  <a:t>String[] is a subtype of Object[]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nor/>
                      </m:rPr>
                      <a:rPr lang="en-US" b="0" i="0" smtClean="0"/>
                      <m:t>String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needs to be a subtype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that is not true using F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dirty="0"/>
                  <a:t>’s (existential) rules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9CCEC-E732-480A-AC02-3A3F101C4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5607224" cy="3633047"/>
              </a:xfrm>
              <a:blipFill>
                <a:blip r:embed="rId2"/>
                <a:stretch>
                  <a:fillRect l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41ED7D-0418-4E43-87E8-0EFB1671D02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7" y="2228003"/>
                <a:ext cx="5536098" cy="36330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</m:m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41ED7D-0418-4E43-87E8-0EFB1671D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7" y="2228003"/>
                <a:ext cx="5536098" cy="363304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B3FB01-9463-483E-BE27-2E37ADDAF273}"/>
                  </a:ext>
                </a:extLst>
              </p14:cNvPr>
              <p14:cNvContentPartPr/>
              <p14:nvPr/>
            </p14:nvContentPartPr>
            <p14:xfrm>
              <a:off x="6645123" y="3361784"/>
              <a:ext cx="4924440" cy="25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B3FB01-9463-483E-BE27-2E37ADDAF2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7123" y="3344144"/>
                <a:ext cx="4960080" cy="29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5FFDAB9-097C-4F39-B118-07BA61034CA8}"/>
              </a:ext>
            </a:extLst>
          </p:cNvPr>
          <p:cNvGrpSpPr/>
          <p:nvPr/>
        </p:nvGrpSpPr>
        <p:grpSpPr>
          <a:xfrm>
            <a:off x="6358923" y="2000264"/>
            <a:ext cx="978840" cy="480240"/>
            <a:chOff x="6358923" y="2000264"/>
            <a:chExt cx="9788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A8F826-0C33-46CC-A1FF-ABDECA5AFED7}"/>
                    </a:ext>
                  </a:extLst>
                </p14:cNvPr>
                <p14:cNvContentPartPr/>
                <p14:nvPr/>
              </p14:nvContentPartPr>
              <p14:xfrm>
                <a:off x="6358923" y="2210504"/>
                <a:ext cx="275400" cy="270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A8F826-0C33-46CC-A1FF-ABDECA5AFE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1283" y="2192864"/>
                  <a:ext cx="311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2E677B-A22B-447F-95F4-C8CCC389CD21}"/>
                    </a:ext>
                  </a:extLst>
                </p14:cNvPr>
                <p14:cNvContentPartPr/>
                <p14:nvPr/>
              </p14:nvContentPartPr>
              <p14:xfrm>
                <a:off x="6685083" y="2296904"/>
                <a:ext cx="164880" cy="178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2E677B-A22B-447F-95F4-C8CCC389CD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7083" y="2279264"/>
                  <a:ext cx="200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00C5DD-1ED7-49B6-AFBF-EA0D0E446724}"/>
                    </a:ext>
                  </a:extLst>
                </p14:cNvPr>
                <p14:cNvContentPartPr/>
                <p14:nvPr/>
              </p14:nvContentPartPr>
              <p14:xfrm>
                <a:off x="6869043" y="2311304"/>
                <a:ext cx="132840" cy="122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00C5DD-1ED7-49B6-AFBF-EA0D0E4467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51403" y="2293664"/>
                  <a:ext cx="168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838EF4-11D8-47F1-9D6E-CEA533AAEF8B}"/>
                    </a:ext>
                  </a:extLst>
                </p14:cNvPr>
                <p14:cNvContentPartPr/>
                <p14:nvPr/>
              </p14:nvContentPartPr>
              <p14:xfrm>
                <a:off x="7062723" y="2000264"/>
                <a:ext cx="30960" cy="36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838EF4-11D8-47F1-9D6E-CEA533AAEF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45083" y="1982264"/>
                  <a:ext cx="66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729A14-BC2A-4ED4-A2E6-FB09B4BF1F6F}"/>
                    </a:ext>
                  </a:extLst>
                </p14:cNvPr>
                <p14:cNvContentPartPr/>
                <p14:nvPr/>
              </p14:nvContentPartPr>
              <p14:xfrm>
                <a:off x="7091883" y="2177744"/>
                <a:ext cx="245880" cy="22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729A14-BC2A-4ED4-A2E6-FB09B4BF1F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74243" y="2160104"/>
                  <a:ext cx="2815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447841-62B5-43A1-8788-5FCBA475D6E2}"/>
              </a:ext>
            </a:extLst>
          </p:cNvPr>
          <p:cNvGrpSpPr/>
          <p:nvPr/>
        </p:nvGrpSpPr>
        <p:grpSpPr>
          <a:xfrm>
            <a:off x="6233643" y="3879824"/>
            <a:ext cx="1208520" cy="464400"/>
            <a:chOff x="6233643" y="3879824"/>
            <a:chExt cx="120852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5C362A-1500-4588-9838-C62C5AE5472F}"/>
                    </a:ext>
                  </a:extLst>
                </p14:cNvPr>
                <p14:cNvContentPartPr/>
                <p14:nvPr/>
              </p14:nvContentPartPr>
              <p14:xfrm>
                <a:off x="6233643" y="3998264"/>
                <a:ext cx="206640" cy="34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5C362A-1500-4588-9838-C62C5AE547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15643" y="3980624"/>
                  <a:ext cx="2422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DDEAA1-3E82-4B98-A28F-10BCD7FC50AC}"/>
                    </a:ext>
                  </a:extLst>
                </p14:cNvPr>
                <p14:cNvContentPartPr/>
                <p14:nvPr/>
              </p14:nvContentPartPr>
              <p14:xfrm>
                <a:off x="6495003" y="3921224"/>
                <a:ext cx="64080" cy="35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DDEAA1-3E82-4B98-A28F-10BCD7FC50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77003" y="3903224"/>
                  <a:ext cx="997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F08829-5775-4490-A17E-50A37AB89017}"/>
                    </a:ext>
                  </a:extLst>
                </p14:cNvPr>
                <p14:cNvContentPartPr/>
                <p14:nvPr/>
              </p14:nvContentPartPr>
              <p14:xfrm>
                <a:off x="6411483" y="4104464"/>
                <a:ext cx="192240" cy="81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F08829-5775-4490-A17E-50A37AB890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3843" y="4086464"/>
                  <a:ext cx="227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75FA0C-D17B-481F-8B3A-7174B8596D72}"/>
                    </a:ext>
                  </a:extLst>
                </p14:cNvPr>
                <p14:cNvContentPartPr/>
                <p14:nvPr/>
              </p14:nvContentPartPr>
              <p14:xfrm>
                <a:off x="6672123" y="4004024"/>
                <a:ext cx="322200" cy="234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75FA0C-D17B-481F-8B3A-7174B8596D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4483" y="3986024"/>
                  <a:ext cx="357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34ADE3-1F89-4049-8F57-E843EAEE31F9}"/>
                    </a:ext>
                  </a:extLst>
                </p14:cNvPr>
                <p14:cNvContentPartPr/>
                <p14:nvPr/>
              </p14:nvContentPartPr>
              <p14:xfrm>
                <a:off x="7038243" y="3928424"/>
                <a:ext cx="127080" cy="11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34ADE3-1F89-4049-8F57-E843EAEE31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20243" y="3910424"/>
                  <a:ext cx="162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AA27C4-628D-4E72-B3BB-AB8F161C0846}"/>
                    </a:ext>
                  </a:extLst>
                </p14:cNvPr>
                <p14:cNvContentPartPr/>
                <p14:nvPr/>
              </p14:nvContentPartPr>
              <p14:xfrm>
                <a:off x="7243803" y="3879824"/>
                <a:ext cx="198360" cy="45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AA27C4-628D-4E72-B3BB-AB8F161C08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26163" y="3862184"/>
                  <a:ext cx="234000" cy="49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Octagon 18">
            <a:extLst>
              <a:ext uri="{FF2B5EF4-FFF2-40B4-BE49-F238E27FC236}">
                <a16:creationId xmlns:a16="http://schemas.microsoft.com/office/drawing/2014/main" id="{33DAAE2D-3086-4158-9C20-2D6FAAC8F7DA}"/>
              </a:ext>
            </a:extLst>
          </p:cNvPr>
          <p:cNvSpPr/>
          <p:nvPr/>
        </p:nvSpPr>
        <p:spPr>
          <a:xfrm>
            <a:off x="9744251" y="5402252"/>
            <a:ext cx="2354321" cy="819033"/>
          </a:xfrm>
          <a:prstGeom prst="octag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Non-Deterministic!</a:t>
            </a:r>
          </a:p>
        </p:txBody>
      </p:sp>
    </p:spTree>
    <p:extLst>
      <p:ext uri="{BB962C8B-B14F-4D97-AF65-F5344CB8AC3E}">
        <p14:creationId xmlns:p14="http://schemas.microsoft.com/office/powerpoint/2010/main" val="42719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339C43-84B4-4327-B826-3DBB288A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Bounded Quantification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74166F-4907-4956-B523-8F26CB801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895B-9F26-4703-9060-581C2F04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Stratifying Subtyping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089C-207A-4D93-966D-7916518AF3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abstract class Kappa&lt;in T&gt; {</a:t>
            </a:r>
            <a:br>
              <a:rPr lang="en-US" dirty="0"/>
            </a:br>
            <a:r>
              <a:rPr lang="en-US" dirty="0"/>
              <a:t>	virtual void </a:t>
            </a:r>
            <a:r>
              <a:rPr lang="en-US" dirty="0" err="1"/>
              <a:t>func</a:t>
            </a:r>
            <a:r>
              <a:rPr lang="en-US" dirty="0"/>
              <a:t>&lt;A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dirty="0"/>
              <a:t>T&gt;(A);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class Theta : Kappa&lt;Theta&gt; {</a:t>
            </a:r>
            <a:br>
              <a:rPr lang="en-US" dirty="0"/>
            </a:br>
            <a:r>
              <a:rPr lang="en-US" dirty="0"/>
              <a:t>	override void </a:t>
            </a:r>
            <a:r>
              <a:rPr lang="en-US" dirty="0" err="1"/>
              <a:t>func</a:t>
            </a:r>
            <a:r>
              <a:rPr lang="en-US" dirty="0"/>
              <a:t>&lt;A&gt;(Kappa&lt;A&gt;) {}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Is the inheritance clause valid?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BF8C8-1B96-4F1B-B4BB-66CD51C35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4950" y="2228003"/>
            <a:ext cx="6877050" cy="3633047"/>
          </a:xfrm>
        </p:spPr>
        <p:txBody>
          <a:bodyPr>
            <a:normAutofit/>
          </a:bodyPr>
          <a:lstStyle/>
          <a:p>
            <a:r>
              <a:rPr lang="en-US" dirty="0"/>
              <a:t>For every method of Kappa&lt;Theta&gt;:</a:t>
            </a:r>
          </a:p>
          <a:p>
            <a:pPr lvl="1"/>
            <a:r>
              <a:rPr lang="en-US" dirty="0"/>
              <a:t>Is there a corresponding method in Theta?</a:t>
            </a:r>
          </a:p>
          <a:p>
            <a:pPr lvl="1"/>
            <a:r>
              <a:rPr lang="en-US" dirty="0"/>
              <a:t>Is that method’s signature a subtype?</a:t>
            </a:r>
          </a:p>
          <a:p>
            <a:r>
              <a:rPr lang="en-US" dirty="0"/>
              <a:t>Is “void &lt;A&gt;(Foo&lt;A&gt;)” a subtype of “void &lt;A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dirty="0"/>
              <a:t>T&gt;(A)”?</a:t>
            </a:r>
          </a:p>
          <a:p>
            <a:pPr lvl="1"/>
            <a:r>
              <a:rPr lang="en-US" dirty="0"/>
              <a:t>Assuming 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dirty="0"/>
              <a:t> Theta, is “void (Foo&lt;A&gt;)” a subtype of “void (A)”?</a:t>
            </a:r>
          </a:p>
          <a:p>
            <a:pPr lvl="1"/>
            <a:r>
              <a:rPr lang="en-US" dirty="0"/>
              <a:t>Assuming 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dirty="0"/>
              <a:t> Theta, is A a subtype of Foo&lt;A&gt;?</a:t>
            </a:r>
          </a:p>
          <a:p>
            <a:pPr lvl="2"/>
            <a:r>
              <a:rPr lang="en-US" dirty="0"/>
              <a:t>a nominal subtyping question!</a:t>
            </a:r>
          </a:p>
          <a:p>
            <a:r>
              <a:rPr lang="en-US" dirty="0"/>
              <a:t>Structural subtyping always reduces to nominal subtyping</a:t>
            </a:r>
          </a:p>
          <a:p>
            <a:pPr lvl="1"/>
            <a:r>
              <a:rPr lang="en-US" dirty="0"/>
              <a:t>Uses stratification to make subtyping decidable</a:t>
            </a:r>
          </a:p>
        </p:txBody>
      </p:sp>
    </p:spTree>
    <p:extLst>
      <p:ext uri="{BB962C8B-B14F-4D97-AF65-F5344CB8AC3E}">
        <p14:creationId xmlns:p14="http://schemas.microsoft.com/office/powerpoint/2010/main" val="9007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8821-8C9E-4FF6-A1C8-7CE43567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of Undecidability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F13EE-597C-4BBF-8918-3E5CC267D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Impredicative Quantification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E46CAA4-FAC8-45DC-9EBA-E005CA1B40E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2926052"/>
                <a:ext cx="5393100" cy="3435479"/>
              </a:xfrm>
            </p:spPr>
            <p:txBody>
              <a:bodyPr/>
              <a:lstStyle/>
              <a:p>
                <a:r>
                  <a:rPr lang="en-US" dirty="0"/>
                  <a:t>Quantifiers can represent quantification terms</a:t>
                </a:r>
              </a:p>
              <a:p>
                <a:pPr lvl="1"/>
                <a:r>
                  <a:rPr lang="en-US" b="0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substitutable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Often undecidable</a:t>
                </a:r>
              </a:p>
              <a:p>
                <a:pPr lvl="1"/>
                <a:r>
                  <a:rPr lang="en-US" dirty="0"/>
                  <a:t>even with weak rules</a:t>
                </a:r>
              </a:p>
              <a:p>
                <a:pPr lvl="1"/>
                <a:r>
                  <a:rPr lang="en-US" dirty="0"/>
                  <a:t>Quantification terms can encode register instructions that manipulate terms that can themselves be quantification terms</a:t>
                </a:r>
              </a:p>
              <a:p>
                <a:pPr lvl="1"/>
                <a:r>
                  <a:rPr lang="en-US" dirty="0"/>
                  <a:t>“Code as data” often makes things undecidable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E46CAA4-FAC8-45DC-9EBA-E005CA1B4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2926052"/>
                <a:ext cx="5393100" cy="3435479"/>
              </a:xfrm>
              <a:blipFill>
                <a:blip r:embed="rId2"/>
                <a:stretch>
                  <a:fillRect l="-452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E530BC-EE26-4623-953C-B5B711D43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Predicative Quantification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A10E8B-ACBA-48F4-A0A9-FFAB593883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Quantification is stratified</a:t>
            </a:r>
          </a:p>
          <a:p>
            <a:pPr lvl="1"/>
            <a:r>
              <a:rPr lang="en-US" dirty="0"/>
              <a:t>e.g. structural types of classes have quantifiers,</a:t>
            </a:r>
            <a:br>
              <a:rPr lang="en-US" dirty="0"/>
            </a:br>
            <a:r>
              <a:rPr lang="en-US" dirty="0"/>
              <a:t>	 but those only quantify over nominal types,</a:t>
            </a:r>
            <a:br>
              <a:rPr lang="en-US" dirty="0"/>
            </a:br>
            <a:r>
              <a:rPr lang="en-US" dirty="0"/>
              <a:t>	 and nominal types do not have quantifiers</a:t>
            </a:r>
          </a:p>
          <a:p>
            <a:r>
              <a:rPr lang="en-US" dirty="0"/>
              <a:t>Decidable with care</a:t>
            </a:r>
          </a:p>
          <a:p>
            <a:pPr lvl="1"/>
            <a:r>
              <a:rPr lang="en-US" dirty="0"/>
              <a:t>either use weak rules</a:t>
            </a:r>
          </a:p>
          <a:p>
            <a:pPr lvl="1"/>
            <a:r>
              <a:rPr lang="en-US" dirty="0"/>
              <a:t>or address non-determinism in strong rules</a:t>
            </a:r>
          </a:p>
          <a:p>
            <a:pPr lvl="1"/>
            <a:r>
              <a:rPr lang="en-US" dirty="0"/>
              <a:t>Stratification keeps “code” and “data” separate</a:t>
            </a:r>
          </a:p>
        </p:txBody>
      </p:sp>
    </p:spTree>
    <p:extLst>
      <p:ext uri="{BB962C8B-B14F-4D97-AF65-F5344CB8AC3E}">
        <p14:creationId xmlns:p14="http://schemas.microsoft.com/office/powerpoint/2010/main" val="2505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E2C006-FAAD-43FC-AF74-C847F5B4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Types to the Rescue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DAE283A-C261-453F-AD7B-9C646FB2E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998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uniquely determines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because it denotes an </a:t>
                </a:r>
                <a:r>
                  <a:rPr lang="en-US" i="1" dirty="0"/>
                  <a:t>exact</a:t>
                </a:r>
                <a:r>
                  <a:rPr lang="en-US" dirty="0"/>
                  <a:t> type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𝐴𝑟𝑟𝑎𝑦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&lt;:∃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Holds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Subtyping reduces to checking if the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lvl="1"/>
                <a:r>
                  <a:rPr lang="en-US" dirty="0"/>
                  <a:t>Decidable if constraint satisfaction is decidable</a:t>
                </a:r>
              </a:p>
              <a:p>
                <a:r>
                  <a:rPr lang="en-US" dirty="0"/>
                  <a:t>Used by </a:t>
                </a:r>
                <a:r>
                  <a:rPr lang="en-US" dirty="0" err="1"/>
                  <a:t>iTalX</a:t>
                </a:r>
                <a:r>
                  <a:rPr lang="en-US" dirty="0"/>
                  <a:t> to decide (and infer) assembly-level type-checking for C#</a:t>
                </a:r>
              </a:p>
              <a:p>
                <a:pPr lvl="1"/>
                <a:r>
                  <a:rPr lang="en-US" dirty="0"/>
                  <a:t>with arrays and user-generated low-level casts (no </a:t>
                </a:r>
                <a:r>
                  <a:rPr lang="en-US" dirty="0" err="1"/>
                  <a:t>rtt.cast</a:t>
                </a:r>
                <a:r>
                  <a:rPr lang="en-US" dirty="0"/>
                  <a:t> macro-instruction)</a:t>
                </a:r>
              </a:p>
              <a:p>
                <a:pPr lvl="1"/>
                <a:r>
                  <a:rPr lang="en-US" dirty="0"/>
                  <a:t>and with general generics (unpublished)</a:t>
                </a:r>
              </a:p>
              <a:p>
                <a:r>
                  <a:rPr lang="en-US" dirty="0"/>
                  <a:t>Same technique can be used for subtyping of common polymorphic functions</a:t>
                </a:r>
              </a:p>
              <a:p>
                <a:pPr lvl="1"/>
                <a:r>
                  <a:rPr lang="en-US" dirty="0"/>
                  <a:t>and for eliminating type-argument annotations on many polymorphic instructions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DAE283A-C261-453F-AD7B-9C646FB2E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99818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1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F61B-4F55-4D6C-AC53-8A391B0B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253E7-AB27-4078-9823-C0EE89DFA4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∣⊤∣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∣∀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⊢ </m:t>
                                </m:r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≤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⊢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≤ </m:t>
                                </m:r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⊢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≤ 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⊢ </m:t>
                                </m:r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≤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⊢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≤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⊢ 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≤ 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253E7-AB27-4078-9823-C0EE89DFA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7C482D-8C8E-44A7-B82B-39298ACE667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⊢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60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⊢</m:t>
                          </m:r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⊢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⊢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7C482D-8C8E-44A7-B82B-39298ACE6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ctagon 4">
            <a:extLst>
              <a:ext uri="{FF2B5EF4-FFF2-40B4-BE49-F238E27FC236}">
                <a16:creationId xmlns:a16="http://schemas.microsoft.com/office/drawing/2014/main" id="{BF4B3A3D-4C34-458D-A865-B006FE640C13}"/>
              </a:ext>
            </a:extLst>
          </p:cNvPr>
          <p:cNvSpPr/>
          <p:nvPr/>
        </p:nvSpPr>
        <p:spPr>
          <a:xfrm>
            <a:off x="4846881" y="5649085"/>
            <a:ext cx="2126120" cy="1088304"/>
          </a:xfrm>
          <a:prstGeom prst="octag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Undecidable!</a:t>
            </a:r>
          </a:p>
          <a:p>
            <a:pPr algn="ctr"/>
            <a:r>
              <a:rPr lang="en-US" sz="2000" dirty="0"/>
              <a:t>[Pierce ‘92]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4C0B5E-5BA9-4CD0-B449-61B461674C8C}"/>
                  </a:ext>
                </a:extLst>
              </p14:cNvPr>
              <p14:cNvContentPartPr/>
              <p14:nvPr/>
            </p14:nvContentPartPr>
            <p14:xfrm>
              <a:off x="2993643" y="2582384"/>
              <a:ext cx="783720" cy="232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4C0B5E-5BA9-4CD0-B449-61B461674C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5643" y="2564384"/>
                <a:ext cx="8193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7AFB8C-7E34-40BF-BA4E-9A8F22DC8B84}"/>
                  </a:ext>
                </a:extLst>
              </p14:cNvPr>
              <p14:cNvContentPartPr/>
              <p14:nvPr/>
            </p14:nvContentPartPr>
            <p14:xfrm>
              <a:off x="1181043" y="3442784"/>
              <a:ext cx="4332600" cy="55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7AFB8C-7E34-40BF-BA4E-9A8F22DC8B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3043" y="3425144"/>
                <a:ext cx="436824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5BFB21-6994-4DD2-B13F-1F5FB6455DFD}"/>
                  </a:ext>
                </a:extLst>
              </p14:cNvPr>
              <p14:cNvContentPartPr/>
              <p14:nvPr/>
            </p14:nvContentPartPr>
            <p14:xfrm>
              <a:off x="8170443" y="2966144"/>
              <a:ext cx="1365480" cy="385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5BFB21-6994-4DD2-B13F-1F5FB6455D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52443" y="2948504"/>
                <a:ext cx="1401120" cy="4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CA4F935-0896-4584-B465-7FE229A6959C}"/>
              </a:ext>
            </a:extLst>
          </p:cNvPr>
          <p:cNvGrpSpPr/>
          <p:nvPr/>
        </p:nvGrpSpPr>
        <p:grpSpPr>
          <a:xfrm>
            <a:off x="5476563" y="5769464"/>
            <a:ext cx="457560" cy="254160"/>
            <a:chOff x="5476563" y="5769464"/>
            <a:chExt cx="45756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0AF3A3-AE76-4DAC-BC65-D09937F5E95D}"/>
                    </a:ext>
                  </a:extLst>
                </p14:cNvPr>
                <p14:cNvContentPartPr/>
                <p14:nvPr/>
              </p14:nvContentPartPr>
              <p14:xfrm>
                <a:off x="5476563" y="5807624"/>
                <a:ext cx="126720" cy="18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0AF3A3-AE76-4DAC-BC65-D09937F5E9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8563" y="5789984"/>
                  <a:ext cx="162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4E3F72-67DD-4AB0-AC2B-5CBD0FAC2DA8}"/>
                    </a:ext>
                  </a:extLst>
                </p14:cNvPr>
                <p14:cNvContentPartPr/>
                <p14:nvPr/>
              </p14:nvContentPartPr>
              <p14:xfrm>
                <a:off x="5677803" y="5772704"/>
                <a:ext cx="43560" cy="25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4E3F72-67DD-4AB0-AC2B-5CBD0FAC2D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0163" y="5754704"/>
                  <a:ext cx="79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94A3F2C-AEED-4F18-B0B0-095ADDBB5915}"/>
                    </a:ext>
                  </a:extLst>
                </p14:cNvPr>
                <p14:cNvContentPartPr/>
                <p14:nvPr/>
              </p14:nvContentPartPr>
              <p14:xfrm>
                <a:off x="5630283" y="5913104"/>
                <a:ext cx="181080" cy="6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94A3F2C-AEED-4F18-B0B0-095ADDBB59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2283" y="5895464"/>
                  <a:ext cx="216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681F19-6A19-4B22-8C98-E9C0A0A768AE}"/>
                    </a:ext>
                  </a:extLst>
                </p14:cNvPr>
                <p14:cNvContentPartPr/>
                <p14:nvPr/>
              </p14:nvContentPartPr>
              <p14:xfrm>
                <a:off x="5804163" y="5855144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C681F19-6A19-4B22-8C98-E9C0A0A768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6523" y="583750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E86CC-5143-4AB6-B818-A121975962F0}"/>
                    </a:ext>
                  </a:extLst>
                </p14:cNvPr>
                <p14:cNvContentPartPr/>
                <p14:nvPr/>
              </p14:nvContentPartPr>
              <p14:xfrm>
                <a:off x="5857083" y="5769464"/>
                <a:ext cx="19440" cy="17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E86CC-5143-4AB6-B818-A121975962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39083" y="5751824"/>
                  <a:ext cx="55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F8E45E-2E2A-4BE2-8117-6E3BA03206C1}"/>
                    </a:ext>
                  </a:extLst>
                </p14:cNvPr>
                <p14:cNvContentPartPr/>
                <p14:nvPr/>
              </p14:nvContentPartPr>
              <p14:xfrm>
                <a:off x="5917923" y="5797904"/>
                <a:ext cx="16200" cy="172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F8E45E-2E2A-4BE2-8117-6E3BA03206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99923" y="5780264"/>
                  <a:ext cx="51840" cy="208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FD7FA-8E05-4035-8A14-369ADB2161B6}"/>
              </a:ext>
            </a:extLst>
          </p:cNvPr>
          <p:cNvSpPr/>
          <p:nvPr/>
        </p:nvSpPr>
        <p:spPr>
          <a:xfrm>
            <a:off x="2097316" y="1943100"/>
            <a:ext cx="2359129" cy="505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Type Recursion</a:t>
            </a:r>
          </a:p>
        </p:txBody>
      </p:sp>
    </p:spTree>
    <p:extLst>
      <p:ext uri="{BB962C8B-B14F-4D97-AF65-F5344CB8AC3E}">
        <p14:creationId xmlns:p14="http://schemas.microsoft.com/office/powerpoint/2010/main" val="190043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2730-A134-4251-9484-2E089493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Non-Terminating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A591E-4FD8-4FAE-81EF-D504167F50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→⊤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(anything contravariant)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A591E-4FD8-4FAE-81EF-D504167F5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268BBC-8962-4637-B16B-3AA8866FF39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7" y="2228003"/>
                <a:ext cx="5422392" cy="39988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⊢¬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⋮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268BBC-8962-4637-B16B-3AA8866FF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7" y="2228003"/>
                <a:ext cx="5422392" cy="3998893"/>
              </a:xfrm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42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1A71-6CFD-4FC9-B44C-0A726546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Polarizing F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D9ACB-BDF7-4A06-9466-C286D22115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∷=⊤∣∀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¬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¬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∷=∅∣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 is any contravariant function on types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D9ACB-BDF7-4A06-9466-C286D2211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5149F6-0CF0-4011-967D-12CF48B0B51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Proof search preserves polarity</a:t>
                </a:r>
              </a:p>
              <a:p>
                <a:r>
                  <a:rPr lang="en-US" dirty="0"/>
                  <a:t>Reflexivity never applies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contravariant with respect to all type variables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 is covariant with respect to all type variables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5149F6-0CF0-4011-967D-12CF48B0B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 r="-4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90B420-27E4-4FEB-BF72-04C66DBD348F}"/>
              </a:ext>
            </a:extLst>
          </p:cNvPr>
          <p:cNvSpPr/>
          <p:nvPr/>
        </p:nvSpPr>
        <p:spPr>
          <a:xfrm>
            <a:off x="2097316" y="2354580"/>
            <a:ext cx="2359129" cy="505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Type Recursion</a:t>
            </a:r>
          </a:p>
        </p:txBody>
      </p:sp>
    </p:spTree>
    <p:extLst>
      <p:ext uri="{BB962C8B-B14F-4D97-AF65-F5344CB8AC3E}">
        <p14:creationId xmlns:p14="http://schemas.microsoft.com/office/powerpoint/2010/main" val="104004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53DA-188C-43A2-8926-8D722C96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dirty="0"/>
              <a:t> as a Register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6AF1D-F161-4122-BB82-A2AEAF425B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¬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¬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6AF1D-F161-4122-BB82-A2AEAF425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C874FC-70B9-4451-82CE-A7373E6D608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6" y="2228003"/>
                <a:ext cx="5897024" cy="45542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n-register machine states: Halted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dirty="0"/>
                  <a:t> is next instruction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register contents</a:t>
                </a:r>
              </a:p>
              <a:p>
                <a:r>
                  <a:rPr lang="en-US" dirty="0"/>
                  <a:t>n-register machine instructions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dirty="0"/>
                  <a:t> and type-encoding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HALT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¬⊤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(fetch and update)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¬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¬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holds 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eventually halts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Halting problem is undecidable</a:t>
                </a:r>
              </a:p>
              <a:p>
                <a:pPr lvl="1"/>
                <a:r>
                  <a:rPr lang="en-US" dirty="0"/>
                  <a:t>Pierce encodes two-counter machines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C874FC-70B9-4451-82CE-A7373E6D6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6" y="2228003"/>
                <a:ext cx="5897024" cy="4554264"/>
              </a:xfrm>
              <a:blipFill>
                <a:blip r:embed="rId3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75C9D77-442D-4CA3-8339-2280EACA1AF2}"/>
              </a:ext>
            </a:extLst>
          </p:cNvPr>
          <p:cNvGrpSpPr/>
          <p:nvPr/>
        </p:nvGrpSpPr>
        <p:grpSpPr>
          <a:xfrm>
            <a:off x="3667563" y="2356304"/>
            <a:ext cx="1372680" cy="1033560"/>
            <a:chOff x="3667563" y="2356304"/>
            <a:chExt cx="137268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3A2A9B-4F84-4591-990A-17F0A97876B1}"/>
                    </a:ext>
                  </a:extLst>
                </p14:cNvPr>
                <p14:cNvContentPartPr/>
                <p14:nvPr/>
              </p14:nvContentPartPr>
              <p14:xfrm>
                <a:off x="3667563" y="3035624"/>
                <a:ext cx="261360" cy="35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3A2A9B-4F84-4591-990A-17F0A97876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9923" y="3017984"/>
                  <a:ext cx="2970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751D81-4A07-4604-88D0-FA1D901026C4}"/>
                    </a:ext>
                  </a:extLst>
                </p14:cNvPr>
                <p14:cNvContentPartPr/>
                <p14:nvPr/>
              </p14:nvContentPartPr>
              <p14:xfrm>
                <a:off x="3858723" y="2623784"/>
                <a:ext cx="48240" cy="317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751D81-4A07-4604-88D0-FA1D901026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1083" y="2606144"/>
                  <a:ext cx="83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C845AC-EA66-4C52-92B0-E3A08E266BE5}"/>
                    </a:ext>
                  </a:extLst>
                </p14:cNvPr>
                <p14:cNvContentPartPr/>
                <p14:nvPr/>
              </p14:nvContentPartPr>
              <p14:xfrm>
                <a:off x="3957723" y="2533064"/>
                <a:ext cx="54720" cy="311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C845AC-EA66-4C52-92B0-E3A08E266B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9723" y="2515064"/>
                  <a:ext cx="903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34FE3B-3718-4995-BC38-B65A069769FD}"/>
                    </a:ext>
                  </a:extLst>
                </p14:cNvPr>
                <p14:cNvContentPartPr/>
                <p14:nvPr/>
              </p14:nvContentPartPr>
              <p14:xfrm>
                <a:off x="3825243" y="2750504"/>
                <a:ext cx="191880" cy="35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34FE3B-3718-4995-BC38-B65A069769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7603" y="2732504"/>
                  <a:ext cx="227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1E0F15-6A59-4B8B-88E6-14E1A7A3EC5F}"/>
                    </a:ext>
                  </a:extLst>
                </p14:cNvPr>
                <p14:cNvContentPartPr/>
                <p14:nvPr/>
              </p14:nvContentPartPr>
              <p14:xfrm>
                <a:off x="4048443" y="2376464"/>
                <a:ext cx="330120" cy="55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1E0F15-6A59-4B8B-88E6-14E1A7A3EC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03" y="2358464"/>
                  <a:ext cx="36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E892B5-EB0E-4B81-BEE8-B101DDF97F94}"/>
                    </a:ext>
                  </a:extLst>
                </p14:cNvPr>
                <p14:cNvContentPartPr/>
                <p14:nvPr/>
              </p14:nvContentPartPr>
              <p14:xfrm>
                <a:off x="4419603" y="2468264"/>
                <a:ext cx="91440" cy="34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E892B5-EB0E-4B81-BEE8-B101DDF97F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1963" y="2450264"/>
                  <a:ext cx="1270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307D07-E363-4A2C-A6EC-068F6822F757}"/>
                    </a:ext>
                  </a:extLst>
                </p14:cNvPr>
                <p14:cNvContentPartPr/>
                <p14:nvPr/>
              </p14:nvContentPartPr>
              <p14:xfrm>
                <a:off x="4315563" y="2719184"/>
                <a:ext cx="119160" cy="42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307D07-E363-4A2C-A6EC-068F6822F7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923" y="2701184"/>
                  <a:ext cx="154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4EEC838-79E1-4DD4-8EE5-A6D867BC0A1B}"/>
                    </a:ext>
                  </a:extLst>
                </p14:cNvPr>
                <p14:cNvContentPartPr/>
                <p14:nvPr/>
              </p14:nvContentPartPr>
              <p14:xfrm>
                <a:off x="4540923" y="2660504"/>
                <a:ext cx="133200" cy="158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EEC838-79E1-4DD4-8EE5-A6D867BC0A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23283" y="2642504"/>
                  <a:ext cx="168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B72D2-BCEF-4AF0-8F4C-93A2B28FC9BE}"/>
                    </a:ext>
                  </a:extLst>
                </p14:cNvPr>
                <p14:cNvContentPartPr/>
                <p14:nvPr/>
              </p14:nvContentPartPr>
              <p14:xfrm>
                <a:off x="4707243" y="2356304"/>
                <a:ext cx="333000" cy="45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B72D2-BCEF-4AF0-8F4C-93A2B28FC9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89603" y="2338664"/>
                  <a:ext cx="368640" cy="49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C41ECA-1FAC-4559-B760-7D7A931718DB}"/>
              </a:ext>
            </a:extLst>
          </p:cNvPr>
          <p:cNvGrpSpPr/>
          <p:nvPr/>
        </p:nvGrpSpPr>
        <p:grpSpPr>
          <a:xfrm>
            <a:off x="1906443" y="4969904"/>
            <a:ext cx="2922840" cy="1176840"/>
            <a:chOff x="1906443" y="4969904"/>
            <a:chExt cx="292284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08DE25-18F8-495F-A266-22E802044CE9}"/>
                    </a:ext>
                  </a:extLst>
                </p14:cNvPr>
                <p14:cNvContentPartPr/>
                <p14:nvPr/>
              </p14:nvContentPartPr>
              <p14:xfrm>
                <a:off x="3216123" y="5075384"/>
                <a:ext cx="371520" cy="37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08DE25-18F8-495F-A266-22E802044C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98483" y="5057744"/>
                  <a:ext cx="4071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6DA7F5-6BF9-47E5-AD47-F0DC46E0D5D3}"/>
                    </a:ext>
                  </a:extLst>
                </p14:cNvPr>
                <p14:cNvContentPartPr/>
                <p14:nvPr/>
              </p14:nvContentPartPr>
              <p14:xfrm>
                <a:off x="3325563" y="4969904"/>
                <a:ext cx="1503720" cy="48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6DA7F5-6BF9-47E5-AD47-F0DC46E0D5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7563" y="4951904"/>
                  <a:ext cx="1539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2CE86C-C5E7-4CB1-81A2-3382EF3D91EF}"/>
                    </a:ext>
                  </a:extLst>
                </p14:cNvPr>
                <p14:cNvContentPartPr/>
                <p14:nvPr/>
              </p14:nvContentPartPr>
              <p14:xfrm>
                <a:off x="3590163" y="5022464"/>
                <a:ext cx="446040" cy="34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2CE86C-C5E7-4CB1-81A2-3382EF3D91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72523" y="5004824"/>
                  <a:ext cx="4816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AB09EE-D5C8-4894-81F5-031BA0E596FB}"/>
                    </a:ext>
                  </a:extLst>
                </p14:cNvPr>
                <p14:cNvContentPartPr/>
                <p14:nvPr/>
              </p14:nvContentPartPr>
              <p14:xfrm>
                <a:off x="2118483" y="5566784"/>
                <a:ext cx="113400" cy="14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AB09EE-D5C8-4894-81F5-031BA0E596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00483" y="5548784"/>
                  <a:ext cx="149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7000D5-0A6B-4E9A-A989-517D6849D852}"/>
                    </a:ext>
                  </a:extLst>
                </p14:cNvPr>
                <p14:cNvContentPartPr/>
                <p14:nvPr/>
              </p14:nvContentPartPr>
              <p14:xfrm>
                <a:off x="2258523" y="5491544"/>
                <a:ext cx="136800" cy="379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7000D5-0A6B-4E9A-A989-517D6849D8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40883" y="5473544"/>
                  <a:ext cx="1724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29BBEC-BD5A-4CF2-82E1-EEEADA600077}"/>
                    </a:ext>
                  </a:extLst>
                </p14:cNvPr>
                <p14:cNvContentPartPr/>
                <p14:nvPr/>
              </p14:nvContentPartPr>
              <p14:xfrm>
                <a:off x="2399283" y="5455904"/>
                <a:ext cx="51120" cy="162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29BBEC-BD5A-4CF2-82E1-EEEADA6000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81283" y="5438264"/>
                  <a:ext cx="86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AAEB32-6E38-4869-ACB5-B9B464760304}"/>
                    </a:ext>
                  </a:extLst>
                </p14:cNvPr>
                <p14:cNvContentPartPr/>
                <p14:nvPr/>
              </p14:nvContentPartPr>
              <p14:xfrm>
                <a:off x="2491803" y="5460224"/>
                <a:ext cx="122040" cy="200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AAEB32-6E38-4869-ACB5-B9B4647603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74163" y="5442224"/>
                  <a:ext cx="157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262209-9A0E-441A-9161-A2B055788483}"/>
                    </a:ext>
                  </a:extLst>
                </p14:cNvPr>
                <p14:cNvContentPartPr/>
                <p14:nvPr/>
              </p14:nvContentPartPr>
              <p14:xfrm>
                <a:off x="2658123" y="5248544"/>
                <a:ext cx="27360" cy="34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262209-9A0E-441A-9161-A2B0557884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0123" y="5230904"/>
                  <a:ext cx="63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04C457-EA69-4D8E-BF8F-7D8EC97EE167}"/>
                    </a:ext>
                  </a:extLst>
                </p14:cNvPr>
                <p14:cNvContentPartPr/>
                <p14:nvPr/>
              </p14:nvContentPartPr>
              <p14:xfrm>
                <a:off x="2589363" y="5498384"/>
                <a:ext cx="97920" cy="4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04C457-EA69-4D8E-BF8F-7D8EC97EE1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71723" y="5480384"/>
                  <a:ext cx="133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BFD228-DB79-4314-B7BB-7856B7E2CFDD}"/>
                    </a:ext>
                  </a:extLst>
                </p14:cNvPr>
                <p14:cNvContentPartPr/>
                <p14:nvPr/>
              </p14:nvContentPartPr>
              <p14:xfrm>
                <a:off x="2771523" y="5444024"/>
                <a:ext cx="154080" cy="202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BFD228-DB79-4314-B7BB-7856B7E2CF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53523" y="5426024"/>
                  <a:ext cx="189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4C9B55-9623-441C-B93D-4832DE60F55B}"/>
                    </a:ext>
                  </a:extLst>
                </p14:cNvPr>
                <p14:cNvContentPartPr/>
                <p14:nvPr/>
              </p14:nvContentPartPr>
              <p14:xfrm>
                <a:off x="2984283" y="5384984"/>
                <a:ext cx="144360" cy="236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4C9B55-9623-441C-B93D-4832DE60F5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6643" y="5367344"/>
                  <a:ext cx="180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60FFFF-608C-4018-936C-3D4AD36EB9AC}"/>
                    </a:ext>
                  </a:extLst>
                </p14:cNvPr>
                <p14:cNvContentPartPr/>
                <p14:nvPr/>
              </p14:nvContentPartPr>
              <p14:xfrm>
                <a:off x="1906443" y="5569664"/>
                <a:ext cx="178200" cy="189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60FFFF-608C-4018-936C-3D4AD36EB9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88803" y="5552024"/>
                  <a:ext cx="213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4D5C53-9451-460D-B10B-662C2687BEE5}"/>
                    </a:ext>
                  </a:extLst>
                </p14:cNvPr>
                <p14:cNvContentPartPr/>
                <p14:nvPr/>
              </p14:nvContentPartPr>
              <p14:xfrm>
                <a:off x="1961163" y="6012464"/>
                <a:ext cx="124560" cy="134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4D5C53-9451-460D-B10B-662C2687BE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43523" y="5994464"/>
                  <a:ext cx="160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DF4CD7-59D9-4E9D-BDAB-DFA739500105}"/>
                    </a:ext>
                  </a:extLst>
                </p14:cNvPr>
                <p14:cNvContentPartPr/>
                <p14:nvPr/>
              </p14:nvContentPartPr>
              <p14:xfrm>
                <a:off x="2131083" y="6004184"/>
                <a:ext cx="73800" cy="124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DF4CD7-59D9-4E9D-BDAB-DFA7395001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13083" y="5986184"/>
                  <a:ext cx="109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103BA5-18B4-404C-8875-DEB17C079A69}"/>
                    </a:ext>
                  </a:extLst>
                </p14:cNvPr>
                <p14:cNvContentPartPr/>
                <p14:nvPr/>
              </p14:nvContentPartPr>
              <p14:xfrm>
                <a:off x="2212083" y="6009944"/>
                <a:ext cx="131400" cy="11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103BA5-18B4-404C-8875-DEB17C079A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94083" y="5992304"/>
                  <a:ext cx="167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1A074E-74E9-428D-A513-82D5DFD86521}"/>
                    </a:ext>
                  </a:extLst>
                </p14:cNvPr>
                <p14:cNvContentPartPr/>
                <p14:nvPr/>
              </p14:nvContentPartPr>
              <p14:xfrm>
                <a:off x="2368323" y="5797904"/>
                <a:ext cx="125280" cy="303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1A074E-74E9-428D-A513-82D5DFD865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50683" y="5780264"/>
                  <a:ext cx="1609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A005E5-1530-4CDD-9485-4030DC13A0EA}"/>
                    </a:ext>
                  </a:extLst>
                </p14:cNvPr>
                <p14:cNvContentPartPr/>
                <p14:nvPr/>
              </p14:nvContentPartPr>
              <p14:xfrm>
                <a:off x="2552643" y="5916704"/>
                <a:ext cx="94320" cy="137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A005E5-1530-4CDD-9485-4030DC13A0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35003" y="5898704"/>
                  <a:ext cx="129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A92D02-874F-4BB1-99C9-CA28439D0204}"/>
                    </a:ext>
                  </a:extLst>
                </p14:cNvPr>
                <p14:cNvContentPartPr/>
                <p14:nvPr/>
              </p14:nvContentPartPr>
              <p14:xfrm>
                <a:off x="2688723" y="5729504"/>
                <a:ext cx="272160" cy="325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A92D02-874F-4BB1-99C9-CA28439D02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70723" y="5711864"/>
                  <a:ext cx="3078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CC7B1C-3381-49C5-B7AB-8B4F35624E74}"/>
                    </a:ext>
                  </a:extLst>
                </p14:cNvPr>
                <p14:cNvContentPartPr/>
                <p14:nvPr/>
              </p14:nvContentPartPr>
              <p14:xfrm>
                <a:off x="2855763" y="5880704"/>
                <a:ext cx="85680" cy="15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CC7B1C-3381-49C5-B7AB-8B4F35624E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38123" y="5863064"/>
                  <a:ext cx="121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8D67BE-2576-4B32-A671-07EE5251F4E7}"/>
                    </a:ext>
                  </a:extLst>
                </p14:cNvPr>
                <p14:cNvContentPartPr/>
                <p14:nvPr/>
              </p14:nvContentPartPr>
              <p14:xfrm>
                <a:off x="3028203" y="5839664"/>
                <a:ext cx="119520" cy="26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8D67BE-2576-4B32-A671-07EE5251F4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10203" y="5821664"/>
                  <a:ext cx="15516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DA1B64-8481-4116-B6C4-4DEA1585D9E9}"/>
              </a:ext>
            </a:extLst>
          </p:cNvPr>
          <p:cNvGrpSpPr/>
          <p:nvPr/>
        </p:nvGrpSpPr>
        <p:grpSpPr>
          <a:xfrm>
            <a:off x="5043483" y="4979624"/>
            <a:ext cx="395640" cy="708480"/>
            <a:chOff x="5043483" y="4979624"/>
            <a:chExt cx="395640" cy="7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EC82FB-FF02-40F0-8787-48F0DF618535}"/>
                    </a:ext>
                  </a:extLst>
                </p14:cNvPr>
                <p14:cNvContentPartPr/>
                <p14:nvPr/>
              </p14:nvContentPartPr>
              <p14:xfrm>
                <a:off x="5241483" y="4979624"/>
                <a:ext cx="197640" cy="169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EC82FB-FF02-40F0-8787-48F0DF6185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23483" y="4961624"/>
                  <a:ext cx="233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708644-E1FD-4859-8E2E-982E6E411955}"/>
                    </a:ext>
                  </a:extLst>
                </p14:cNvPr>
                <p14:cNvContentPartPr/>
                <p14:nvPr/>
              </p14:nvContentPartPr>
              <p14:xfrm>
                <a:off x="5043483" y="4979984"/>
                <a:ext cx="288000" cy="708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708644-E1FD-4859-8E2E-982E6E4119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25483" y="4961984"/>
                  <a:ext cx="32364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6B55F59-F46E-4690-84BB-1FEF3BD4CC79}"/>
              </a:ext>
            </a:extLst>
          </p:cNvPr>
          <p:cNvGrpSpPr/>
          <p:nvPr/>
        </p:nvGrpSpPr>
        <p:grpSpPr>
          <a:xfrm>
            <a:off x="4267683" y="5676224"/>
            <a:ext cx="1343160" cy="682920"/>
            <a:chOff x="4267683" y="5676224"/>
            <a:chExt cx="134316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846232-92EB-4EC5-8E2F-3DB0B587967F}"/>
                    </a:ext>
                  </a:extLst>
                </p14:cNvPr>
                <p14:cNvContentPartPr/>
                <p14:nvPr/>
              </p14:nvContentPartPr>
              <p14:xfrm>
                <a:off x="4670523" y="5788904"/>
                <a:ext cx="97920" cy="153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846232-92EB-4EC5-8E2F-3DB0B58796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52883" y="5771264"/>
                  <a:ext cx="133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CCE709-EA67-42D5-B796-A8D654EA2EAB}"/>
                    </a:ext>
                  </a:extLst>
                </p14:cNvPr>
                <p14:cNvContentPartPr/>
                <p14:nvPr/>
              </p14:nvContentPartPr>
              <p14:xfrm>
                <a:off x="4851603" y="5837864"/>
                <a:ext cx="123120" cy="114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CCE709-EA67-42D5-B796-A8D654EA2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33603" y="5819864"/>
                  <a:ext cx="158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0C3336-E56D-48E5-9248-39715B836F59}"/>
                    </a:ext>
                  </a:extLst>
                </p14:cNvPr>
                <p14:cNvContentPartPr/>
                <p14:nvPr/>
              </p14:nvContentPartPr>
              <p14:xfrm>
                <a:off x="5009643" y="5819864"/>
                <a:ext cx="110160" cy="9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0C3336-E56D-48E5-9248-39715B836F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92003" y="5801864"/>
                  <a:ext cx="145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BCCCC6-7DBD-4065-901D-2EF75546AAE0}"/>
                    </a:ext>
                  </a:extLst>
                </p14:cNvPr>
                <p14:cNvContentPartPr/>
                <p14:nvPr/>
              </p14:nvContentPartPr>
              <p14:xfrm>
                <a:off x="5035203" y="5676224"/>
                <a:ext cx="175680" cy="31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BCCCC6-7DBD-4065-901D-2EF75546AA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17203" y="5658584"/>
                  <a:ext cx="2113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98F5DF9-5C31-4F0D-B94A-0F32E318B8F1}"/>
                    </a:ext>
                  </a:extLst>
                </p14:cNvPr>
                <p14:cNvContentPartPr/>
                <p14:nvPr/>
              </p14:nvContentPartPr>
              <p14:xfrm>
                <a:off x="5134563" y="5835344"/>
                <a:ext cx="204840" cy="39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98F5DF9-5C31-4F0D-B94A-0F32E318B8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16563" y="5817344"/>
                  <a:ext cx="240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FE29A57-26EB-4B91-AEAC-4047275A41A3}"/>
                    </a:ext>
                  </a:extLst>
                </p14:cNvPr>
                <p14:cNvContentPartPr/>
                <p14:nvPr/>
              </p14:nvContentPartPr>
              <p14:xfrm>
                <a:off x="4317363" y="6194984"/>
                <a:ext cx="1008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E29A57-26EB-4B91-AEAC-4047275A41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99723" y="6176984"/>
                  <a:ext cx="45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C2F1C68-FC93-4C40-85F6-2BF90A98C308}"/>
                    </a:ext>
                  </a:extLst>
                </p14:cNvPr>
                <p14:cNvContentPartPr/>
                <p14:nvPr/>
              </p14:nvContentPartPr>
              <p14:xfrm>
                <a:off x="4267683" y="6095264"/>
                <a:ext cx="5040" cy="2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C2F1C68-FC93-4C40-85F6-2BF90A98C3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50043" y="6077264"/>
                  <a:ext cx="40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CEE0EA4-E369-4B63-9964-4CE2B638CB26}"/>
                    </a:ext>
                  </a:extLst>
                </p14:cNvPr>
                <p14:cNvContentPartPr/>
                <p14:nvPr/>
              </p14:nvContentPartPr>
              <p14:xfrm>
                <a:off x="4378203" y="6178424"/>
                <a:ext cx="86400" cy="123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CEE0EA4-E369-4B63-9964-4CE2B638CB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60563" y="6160784"/>
                  <a:ext cx="122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FF8F80-864C-44CB-82E9-EC560928C646}"/>
                    </a:ext>
                  </a:extLst>
                </p14:cNvPr>
                <p14:cNvContentPartPr/>
                <p14:nvPr/>
              </p14:nvContentPartPr>
              <p14:xfrm>
                <a:off x="4513563" y="6167624"/>
                <a:ext cx="82080" cy="172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FF8F80-864C-44CB-82E9-EC560928C6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95563" y="6149984"/>
                  <a:ext cx="117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20A16D-20E8-4D9E-B5D7-6F5DBDB6D96C}"/>
                    </a:ext>
                  </a:extLst>
                </p14:cNvPr>
                <p14:cNvContentPartPr/>
                <p14:nvPr/>
              </p14:nvContentPartPr>
              <p14:xfrm>
                <a:off x="4661163" y="6047024"/>
                <a:ext cx="14400" cy="268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20A16D-20E8-4D9E-B5D7-6F5DBDB6D9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43523" y="6029024"/>
                  <a:ext cx="500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A766E9-EFC0-43E3-89DB-4D485EC0B2D0}"/>
                    </a:ext>
                  </a:extLst>
                </p14:cNvPr>
                <p14:cNvContentPartPr/>
                <p14:nvPr/>
              </p14:nvContentPartPr>
              <p14:xfrm>
                <a:off x="4575123" y="6222704"/>
                <a:ext cx="128160" cy="36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A766E9-EFC0-43E3-89DB-4D485EC0B2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57123" y="6204704"/>
                  <a:ext cx="16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9044B12-B61D-48EC-A9FD-36D1143B5C9C}"/>
                    </a:ext>
                  </a:extLst>
                </p14:cNvPr>
                <p14:cNvContentPartPr/>
                <p14:nvPr/>
              </p14:nvContentPartPr>
              <p14:xfrm>
                <a:off x="4756203" y="6170864"/>
                <a:ext cx="77760" cy="185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9044B12-B61D-48EC-A9FD-36D1143B5C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38563" y="6152864"/>
                  <a:ext cx="113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AE8415C-05B7-407D-9976-81239988C275}"/>
                    </a:ext>
                  </a:extLst>
                </p14:cNvPr>
                <p14:cNvContentPartPr/>
                <p14:nvPr/>
              </p14:nvContentPartPr>
              <p14:xfrm>
                <a:off x="4852323" y="6205424"/>
                <a:ext cx="101160" cy="103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AE8415C-05B7-407D-9976-81239988C2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34683" y="6187424"/>
                  <a:ext cx="136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D352AB-FE26-4CEC-845B-7FD80846A207}"/>
                    </a:ext>
                  </a:extLst>
                </p14:cNvPr>
                <p14:cNvContentPartPr/>
                <p14:nvPr/>
              </p14:nvContentPartPr>
              <p14:xfrm>
                <a:off x="5004963" y="6063944"/>
                <a:ext cx="209520" cy="295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D352AB-FE26-4CEC-845B-7FD80846A2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86963" y="6045944"/>
                  <a:ext cx="245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70EC79-96FA-4641-ADE4-F12D958CB0B4}"/>
                    </a:ext>
                  </a:extLst>
                </p14:cNvPr>
                <p14:cNvContentPartPr/>
                <p14:nvPr/>
              </p14:nvContentPartPr>
              <p14:xfrm>
                <a:off x="5123043" y="6238904"/>
                <a:ext cx="84960" cy="28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70EC79-96FA-4641-ADE4-F12D958CB0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05403" y="6220904"/>
                  <a:ext cx="120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DB31782-5FE5-4A13-BF83-FB93A64B4058}"/>
                    </a:ext>
                  </a:extLst>
                </p14:cNvPr>
                <p14:cNvContentPartPr/>
                <p14:nvPr/>
              </p14:nvContentPartPr>
              <p14:xfrm>
                <a:off x="5257323" y="6119384"/>
                <a:ext cx="9720" cy="4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B31782-5FE5-4A13-BF83-FB93A64B40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39323" y="6101384"/>
                  <a:ext cx="45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F53B51F-252E-4117-ADDD-956ADB738426}"/>
                    </a:ext>
                  </a:extLst>
                </p14:cNvPr>
                <p14:cNvContentPartPr/>
                <p14:nvPr/>
              </p14:nvContentPartPr>
              <p14:xfrm>
                <a:off x="5240763" y="6233504"/>
                <a:ext cx="36360" cy="118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F53B51F-252E-4117-ADDD-956ADB7384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23123" y="6215864"/>
                  <a:ext cx="72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60B64F0-6EE5-4FD2-9A0F-3DEBF9302093}"/>
                    </a:ext>
                  </a:extLst>
                </p14:cNvPr>
                <p14:cNvContentPartPr/>
                <p14:nvPr/>
              </p14:nvContentPartPr>
              <p14:xfrm>
                <a:off x="5345523" y="6234584"/>
                <a:ext cx="91800" cy="9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60B64F0-6EE5-4FD2-9A0F-3DEBF930209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27523" y="6216584"/>
                  <a:ext cx="127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FE3781C-C150-4C0B-9973-AD6AF17C8678}"/>
                    </a:ext>
                  </a:extLst>
                </p14:cNvPr>
                <p14:cNvContentPartPr/>
                <p14:nvPr/>
              </p14:nvContentPartPr>
              <p14:xfrm>
                <a:off x="5469363" y="6192104"/>
                <a:ext cx="141480" cy="10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E3781C-C150-4C0B-9973-AD6AF17C86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51723" y="6174104"/>
                  <a:ext cx="1771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D349B9-11E0-4C7E-8DC2-0490FCA301F1}"/>
              </a:ext>
            </a:extLst>
          </p:cNvPr>
          <p:cNvGrpSpPr/>
          <p:nvPr/>
        </p:nvGrpSpPr>
        <p:grpSpPr>
          <a:xfrm>
            <a:off x="926523" y="3631064"/>
            <a:ext cx="3744360" cy="680400"/>
            <a:chOff x="926523" y="3631064"/>
            <a:chExt cx="3744360" cy="6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DD5D69-A9AA-4D12-A03B-FE714FD74E6F}"/>
                    </a:ext>
                  </a:extLst>
                </p14:cNvPr>
                <p14:cNvContentPartPr/>
                <p14:nvPr/>
              </p14:nvContentPartPr>
              <p14:xfrm>
                <a:off x="3951243" y="3868664"/>
                <a:ext cx="144360" cy="154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DD5D69-A9AA-4D12-A03B-FE714FD74E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33288" y="3850664"/>
                  <a:ext cx="179911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B552513-B842-4A6F-A099-D0F7A18485B4}"/>
                    </a:ext>
                  </a:extLst>
                </p14:cNvPr>
                <p14:cNvContentPartPr/>
                <p14:nvPr/>
              </p14:nvContentPartPr>
              <p14:xfrm>
                <a:off x="4160763" y="3897104"/>
                <a:ext cx="127800" cy="90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B552513-B842-4A6F-A099-D0F7A18485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2763" y="3879104"/>
                  <a:ext cx="163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3FD933A-6716-42C8-9C2E-7B4841D4FCD2}"/>
                    </a:ext>
                  </a:extLst>
                </p14:cNvPr>
                <p14:cNvContentPartPr/>
                <p14:nvPr/>
              </p14:nvContentPartPr>
              <p14:xfrm>
                <a:off x="4397283" y="3652304"/>
                <a:ext cx="35640" cy="334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3FD933A-6716-42C8-9C2E-7B4841D4FC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79463" y="3634304"/>
                  <a:ext cx="70924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841F47D-69BB-4ADC-BE32-E294253D01A8}"/>
                    </a:ext>
                  </a:extLst>
                </p14:cNvPr>
                <p14:cNvContentPartPr/>
                <p14:nvPr/>
              </p14:nvContentPartPr>
              <p14:xfrm>
                <a:off x="4338243" y="3866504"/>
                <a:ext cx="168120" cy="44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841F47D-69BB-4ADC-BE32-E294253D01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20243" y="3848504"/>
                  <a:ext cx="203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D5407A9-E549-4BDA-A0BF-6A5C9158F97C}"/>
                    </a:ext>
                  </a:extLst>
                </p14:cNvPr>
                <p14:cNvContentPartPr/>
                <p14:nvPr/>
              </p14:nvContentPartPr>
              <p14:xfrm>
                <a:off x="4584483" y="3868664"/>
                <a:ext cx="86400" cy="223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D5407A9-E549-4BDA-A0BF-6A5C9158F9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66558" y="3850664"/>
                  <a:ext cx="121892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D805BF8-A92C-4753-9EA0-8C82302A2156}"/>
                    </a:ext>
                  </a:extLst>
                </p14:cNvPr>
                <p14:cNvContentPartPr/>
                <p14:nvPr/>
              </p14:nvContentPartPr>
              <p14:xfrm>
                <a:off x="2010843" y="3907184"/>
                <a:ext cx="135720" cy="135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D805BF8-A92C-4753-9EA0-8C82302A215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92843" y="3889184"/>
                  <a:ext cx="171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6BA67CE-FBF1-4497-9ACC-FE180E9393E2}"/>
                    </a:ext>
                  </a:extLst>
                </p14:cNvPr>
                <p14:cNvContentPartPr/>
                <p14:nvPr/>
              </p14:nvContentPartPr>
              <p14:xfrm>
                <a:off x="2177163" y="3902504"/>
                <a:ext cx="134640" cy="139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6BA67CE-FBF1-4497-9ACC-FE180E9393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59163" y="3884504"/>
                  <a:ext cx="170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B306703-D1A7-45F8-A338-F3AEBA32CFA1}"/>
                    </a:ext>
                  </a:extLst>
                </p14:cNvPr>
                <p14:cNvContentPartPr/>
                <p14:nvPr/>
              </p14:nvContentPartPr>
              <p14:xfrm>
                <a:off x="2289843" y="3903944"/>
                <a:ext cx="172800" cy="289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B306703-D1A7-45F8-A338-F3AEBA32CF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71843" y="3885944"/>
                  <a:ext cx="208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78EDFD1-9856-4136-82B2-E0E3D22EF242}"/>
                    </a:ext>
                  </a:extLst>
                </p14:cNvPr>
                <p14:cNvContentPartPr/>
                <p14:nvPr/>
              </p14:nvContentPartPr>
              <p14:xfrm>
                <a:off x="2530323" y="3798824"/>
                <a:ext cx="56880" cy="209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78EDFD1-9856-4136-82B2-E0E3D22EF24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12323" y="3780824"/>
                  <a:ext cx="92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39B4BE6-EA44-46F1-9B9C-F9FBD26EDFCE}"/>
                    </a:ext>
                  </a:extLst>
                </p14:cNvPr>
                <p14:cNvContentPartPr/>
                <p14:nvPr/>
              </p14:nvContentPartPr>
              <p14:xfrm>
                <a:off x="2560563" y="3853544"/>
                <a:ext cx="191880" cy="183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39B4BE6-EA44-46F1-9B9C-F9FBD26EDFC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42597" y="3835544"/>
                  <a:ext cx="227453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CA1313-9F95-4D2C-A1AB-83DC67537755}"/>
                    </a:ext>
                  </a:extLst>
                </p14:cNvPr>
                <p14:cNvContentPartPr/>
                <p14:nvPr/>
              </p14:nvContentPartPr>
              <p14:xfrm>
                <a:off x="2798523" y="3688664"/>
                <a:ext cx="69480" cy="291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CA1313-9F95-4D2C-A1AB-83DC6753775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80523" y="3670664"/>
                  <a:ext cx="1051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4772134-9BF9-4218-A3F7-0F311F0CBB35}"/>
                    </a:ext>
                  </a:extLst>
                </p14:cNvPr>
                <p14:cNvContentPartPr/>
                <p14:nvPr/>
              </p14:nvContentPartPr>
              <p14:xfrm>
                <a:off x="2747763" y="3890984"/>
                <a:ext cx="109080" cy="45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4772134-9BF9-4218-A3F7-0F311F0CBB3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29703" y="3872984"/>
                  <a:ext cx="144838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C8265A3-417E-4949-BA8C-64120F1F8960}"/>
                    </a:ext>
                  </a:extLst>
                </p14:cNvPr>
                <p14:cNvContentPartPr/>
                <p14:nvPr/>
              </p14:nvContentPartPr>
              <p14:xfrm>
                <a:off x="2918403" y="3853184"/>
                <a:ext cx="115920" cy="128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C8265A3-417E-4949-BA8C-64120F1F896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00403" y="3835134"/>
                  <a:ext cx="151560" cy="164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83CA935-771F-4CFE-81AD-E21AA4855FC7}"/>
                    </a:ext>
                  </a:extLst>
                </p14:cNvPr>
                <p14:cNvContentPartPr/>
                <p14:nvPr/>
              </p14:nvContentPartPr>
              <p14:xfrm>
                <a:off x="3065643" y="3803144"/>
                <a:ext cx="106200" cy="172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83CA935-771F-4CFE-81AD-E21AA4855F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47643" y="3785144"/>
                  <a:ext cx="141840" cy="208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1326A81-7308-44D0-BD31-896BB0EB9A4B}"/>
                </a:ext>
              </a:extLst>
            </p:cNvPr>
            <p:cNvGrpSpPr/>
            <p:nvPr/>
          </p:nvGrpSpPr>
          <p:grpSpPr>
            <a:xfrm>
              <a:off x="926523" y="3631064"/>
              <a:ext cx="771480" cy="680400"/>
              <a:chOff x="926523" y="3631064"/>
              <a:chExt cx="771480" cy="680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8E82B145-F291-472D-B59F-CEA8240E952D}"/>
                      </a:ext>
                    </a:extLst>
                  </p14:cNvPr>
                  <p14:cNvContentPartPr/>
                  <p14:nvPr/>
                </p14:nvContentPartPr>
                <p14:xfrm>
                  <a:off x="926523" y="3714944"/>
                  <a:ext cx="33480" cy="36324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8E82B145-F291-472D-B59F-CEA8240E952D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908523" y="3696926"/>
                    <a:ext cx="69120" cy="3989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EE7FA804-D845-47C1-A5E8-38C0A5D1BF27}"/>
                      </a:ext>
                    </a:extLst>
                  </p14:cNvPr>
                  <p14:cNvContentPartPr/>
                  <p14:nvPr/>
                </p14:nvContentPartPr>
                <p14:xfrm>
                  <a:off x="1054683" y="3966224"/>
                  <a:ext cx="93240" cy="9720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EE7FA804-D845-47C1-A5E8-38C0A5D1BF27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1036752" y="3948224"/>
                    <a:ext cx="128743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CCFB6EDF-C624-4B54-9F1B-73D468BDBF9E}"/>
                      </a:ext>
                    </a:extLst>
                  </p14:cNvPr>
                  <p14:cNvContentPartPr/>
                  <p14:nvPr/>
                </p14:nvContentPartPr>
                <p14:xfrm>
                  <a:off x="1227123" y="3935624"/>
                  <a:ext cx="117360" cy="12492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CCFB6EDF-C624-4B54-9F1B-73D468BDBF9E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1209483" y="3917624"/>
                    <a:ext cx="15300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D78F067E-346C-42E0-8CFC-FD248E1815FA}"/>
                      </a:ext>
                    </a:extLst>
                  </p14:cNvPr>
                  <p14:cNvContentPartPr/>
                  <p14:nvPr/>
                </p14:nvContentPartPr>
                <p14:xfrm>
                  <a:off x="1367883" y="3631064"/>
                  <a:ext cx="115560" cy="43020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D78F067E-346C-42E0-8CFC-FD248E1815FA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1349883" y="3613424"/>
                    <a:ext cx="151200" cy="46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0F0379BA-4648-41EF-88DA-E9632E8C53D2}"/>
                      </a:ext>
                    </a:extLst>
                  </p14:cNvPr>
                  <p14:cNvContentPartPr/>
                  <p14:nvPr/>
                </p14:nvContentPartPr>
                <p14:xfrm>
                  <a:off x="1535643" y="3879824"/>
                  <a:ext cx="162360" cy="2232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0F0379BA-4648-41EF-88DA-E9632E8C53D2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517643" y="3862184"/>
                    <a:ext cx="19800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F03E2B77-16D1-4B79-9368-A77DB00A96EF}"/>
                      </a:ext>
                    </a:extLst>
                  </p14:cNvPr>
                  <p14:cNvContentPartPr/>
                  <p14:nvPr/>
                </p14:nvContentPartPr>
                <p14:xfrm>
                  <a:off x="1241883" y="4157024"/>
                  <a:ext cx="100800" cy="108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F03E2B77-16D1-4B79-9368-A77DB00A96EF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224243" y="4139024"/>
                    <a:ext cx="13644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7B1FED56-4D31-4F7F-A7D3-7942F510130D}"/>
                      </a:ext>
                    </a:extLst>
                  </p14:cNvPr>
                  <p14:cNvContentPartPr/>
                  <p14:nvPr/>
                </p14:nvContentPartPr>
                <p14:xfrm>
                  <a:off x="1260963" y="4198784"/>
                  <a:ext cx="91080" cy="11268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7B1FED56-4D31-4F7F-A7D3-7942F510130D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242963" y="4180784"/>
                    <a:ext cx="126720" cy="148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2AD117-60D0-429F-9945-B1EB0889296C}"/>
                </a:ext>
              </a:extLst>
            </p:cNvPr>
            <p:cNvGrpSpPr/>
            <p:nvPr/>
          </p:nvGrpSpPr>
          <p:grpSpPr>
            <a:xfrm>
              <a:off x="3348963" y="3685424"/>
              <a:ext cx="543240" cy="577080"/>
              <a:chOff x="3348963" y="3685424"/>
              <a:chExt cx="543240" cy="57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760FA296-7EB8-4052-B593-E425269AC53E}"/>
                      </a:ext>
                    </a:extLst>
                  </p14:cNvPr>
                  <p14:cNvContentPartPr/>
                  <p14:nvPr/>
                </p14:nvContentPartPr>
                <p14:xfrm>
                  <a:off x="3348963" y="3896744"/>
                  <a:ext cx="100800" cy="12996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760FA296-7EB8-4052-B593-E425269AC53E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3331323" y="3879104"/>
                    <a:ext cx="13644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48D06F79-3C2C-43FF-BE45-F90E93EA0C03}"/>
                      </a:ext>
                    </a:extLst>
                  </p14:cNvPr>
                  <p14:cNvContentPartPr/>
                  <p14:nvPr/>
                </p14:nvContentPartPr>
                <p14:xfrm>
                  <a:off x="3515283" y="3905744"/>
                  <a:ext cx="68400" cy="11088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48D06F79-3C2C-43FF-BE45-F90E93EA0C03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3497643" y="3888104"/>
                    <a:ext cx="10404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1C58813F-A4E3-41A3-A80C-F1BC500EEB7C}"/>
                      </a:ext>
                    </a:extLst>
                  </p14:cNvPr>
                  <p14:cNvContentPartPr/>
                  <p14:nvPr/>
                </p14:nvContentPartPr>
                <p14:xfrm>
                  <a:off x="3629763" y="3685424"/>
                  <a:ext cx="256320" cy="33120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1C58813F-A4E3-41A3-A80C-F1BC500EEB7C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3612123" y="3667784"/>
                    <a:ext cx="291960" cy="36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0B3047A1-FA77-41BF-BD5E-9511004A954C}"/>
                      </a:ext>
                    </a:extLst>
                  </p14:cNvPr>
                  <p14:cNvContentPartPr/>
                  <p14:nvPr/>
                </p14:nvContentPartPr>
                <p14:xfrm>
                  <a:off x="3810123" y="3925544"/>
                  <a:ext cx="82080" cy="183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0B3047A1-FA77-41BF-BD5E-9511004A954C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3792483" y="3907904"/>
                    <a:ext cx="11772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F441B8AD-6A4A-49E6-88EB-A05158C7C46A}"/>
                      </a:ext>
                    </a:extLst>
                  </p14:cNvPr>
                  <p14:cNvContentPartPr/>
                  <p14:nvPr/>
                </p14:nvContentPartPr>
                <p14:xfrm>
                  <a:off x="3597363" y="4118144"/>
                  <a:ext cx="92880" cy="8748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F441B8AD-6A4A-49E6-88EB-A05158C7C46A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3579363" y="4100144"/>
                    <a:ext cx="12852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1E5A5249-5DE1-4E5B-8C10-8BA8BFF4A431}"/>
                      </a:ext>
                    </a:extLst>
                  </p14:cNvPr>
                  <p14:cNvContentPartPr/>
                  <p14:nvPr/>
                </p14:nvContentPartPr>
                <p14:xfrm>
                  <a:off x="3613923" y="4151624"/>
                  <a:ext cx="134640" cy="11088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1E5A5249-5DE1-4E5B-8C10-8BA8BFF4A43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3595923" y="4133624"/>
                    <a:ext cx="170280" cy="146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peech Bubble: Rectangle with Corners Rounded 17">
                <a:extLst>
                  <a:ext uri="{FF2B5EF4-FFF2-40B4-BE49-F238E27FC236}">
                    <a16:creationId xmlns:a16="http://schemas.microsoft.com/office/drawing/2014/main" id="{04882FC7-0365-4235-A9DA-D3661AAFE892}"/>
                  </a:ext>
                </a:extLst>
              </p:cNvPr>
              <p:cNvSpPr/>
              <p:nvPr/>
            </p:nvSpPr>
            <p:spPr>
              <a:xfrm>
                <a:off x="8549639" y="3631064"/>
                <a:ext cx="3416423" cy="347384"/>
              </a:xfrm>
              <a:prstGeom prst="wedgeRoundRectCallout">
                <a:avLst>
                  <a:gd name="adj1" fmla="val -52495"/>
                  <a:gd name="adj2" fmla="val 1390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Can reference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Speech Bubble: Rectangle with Corners Rounded 17">
                <a:extLst>
                  <a:ext uri="{FF2B5EF4-FFF2-40B4-BE49-F238E27FC236}">
                    <a16:creationId xmlns:a16="http://schemas.microsoft.com/office/drawing/2014/main" id="{04882FC7-0365-4235-A9DA-D3661AAFE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639" y="3631064"/>
                <a:ext cx="3416423" cy="347384"/>
              </a:xfrm>
              <a:prstGeom prst="wedgeRoundRectCallout">
                <a:avLst>
                  <a:gd name="adj1" fmla="val -52495"/>
                  <a:gd name="adj2" fmla="val 139063"/>
                  <a:gd name="adj3" fmla="val 16667"/>
                </a:avLst>
              </a:prstGeom>
              <a:blipFill>
                <a:blip r:embed="rId158"/>
                <a:stretch>
                  <a:fillRect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E3BE7-AC0E-4000-93F5-2237B842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Implications for WebAssembly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7F37C7-74C7-48BC-AD4E-FED1772C0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04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895B-9F26-4703-9060-581C2F04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Inheritance and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Generic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5089C-207A-4D93-966D-7916518AF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5905" y="628209"/>
                <a:ext cx="6545514" cy="559543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abstract class Kappa&lt;in T&gt; {</a:t>
                </a:r>
                <a:br>
                  <a:rPr lang="en-US" sz="2000" dirty="0"/>
                </a:br>
                <a:r>
                  <a:rPr lang="en-US" sz="2000" dirty="0"/>
                  <a:t>	  virtual void </a:t>
                </a:r>
                <a:r>
                  <a:rPr lang="en-US" sz="2000" dirty="0" err="1"/>
                  <a:t>func</a:t>
                </a:r>
                <a:r>
                  <a:rPr lang="en-US" sz="2000" dirty="0"/>
                  <a:t>&lt;A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sz="2000" dirty="0"/>
                  <a:t>T&gt;(A);</a:t>
                </a:r>
                <a:br>
                  <a:rPr lang="en-US" sz="2000" dirty="0"/>
                </a:br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class Theta : Kappa&lt;Theta&gt; {</a:t>
                </a:r>
                <a:br>
                  <a:rPr lang="en-US" sz="2000" dirty="0"/>
                </a:br>
                <a:r>
                  <a:rPr lang="en-US" sz="2000" dirty="0"/>
                  <a:t>	  override void </a:t>
                </a:r>
                <a:r>
                  <a:rPr lang="en-US" sz="2000" dirty="0" err="1"/>
                  <a:t>func</a:t>
                </a:r>
                <a:r>
                  <a:rPr lang="en-US" sz="2000" dirty="0"/>
                  <a:t>&lt;A&gt;(Kappa&lt;A&gt;) {}</a:t>
                </a:r>
                <a:br>
                  <a:rPr lang="en-US" sz="2000" dirty="0"/>
                </a:br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Is the inheritance clause valid?</a:t>
                </a:r>
              </a:p>
              <a:p>
                <a:pPr lvl="1"/>
                <a:r>
                  <a:rPr lang="en-US" sz="1800" dirty="0"/>
                  <a:t>Nominally: yes (using decidable type recursion)</a:t>
                </a:r>
              </a:p>
              <a:p>
                <a:pPr lvl="1"/>
                <a:r>
                  <a:rPr lang="en-US" sz="1800" dirty="0"/>
                  <a:t>Structurally: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loops forever (without type recursion)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5089C-207A-4D93-966D-7916518AF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905" y="628209"/>
                <a:ext cx="6545514" cy="5595436"/>
              </a:xfrm>
              <a:blipFill>
                <a:blip r:embed="rId2"/>
                <a:stretch>
                  <a:fillRect l="-559" r="-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9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D9FB-FB4E-4ED9-9458-73FD5620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Java/C#/Kotlin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17EF24-3CC1-43BD-B3E4-01FD399A4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void fill(Object[] </a:t>
                </a:r>
                <a:r>
                  <a:rPr lang="en-US" dirty="0" err="1"/>
                  <a:t>objs</a:t>
                </a:r>
                <a:r>
                  <a:rPr lang="en-US" dirty="0"/>
                  <a:t>) {</a:t>
                </a:r>
              </a:p>
              <a:p>
                <a:pPr marL="0" indent="0">
                  <a:buNone/>
                </a:pPr>
                <a:r>
                  <a:rPr lang="en-US" dirty="0"/>
                  <a:t>	for (int </a:t>
                </a:r>
                <a:r>
                  <a:rPr lang="en-US" dirty="0" err="1"/>
                  <a:t>i</a:t>
                </a:r>
                <a:r>
                  <a:rPr lang="en-US" dirty="0"/>
                  <a:t> = 0; </a:t>
                </a:r>
                <a:r>
                  <a:rPr lang="en-US" dirty="0" err="1"/>
                  <a:t>i</a:t>
                </a:r>
                <a:r>
                  <a:rPr lang="en-US" dirty="0"/>
                  <a:t> &lt; </a:t>
                </a:r>
                <a:r>
                  <a:rPr lang="en-US" dirty="0" err="1"/>
                  <a:t>objs.length</a:t>
                </a:r>
                <a:r>
                  <a:rPr lang="en-US" dirty="0"/>
                  <a:t>; </a:t>
                </a:r>
                <a:r>
                  <a:rPr lang="en-US" dirty="0" err="1"/>
                  <a:t>i</a:t>
                </a:r>
                <a:r>
                  <a:rPr lang="en-US" dirty="0"/>
                  <a:t>++)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 err="1"/>
                  <a:t>objs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 = </a:t>
                </a:r>
                <a:r>
                  <a:rPr lang="en-US" dirty="0" err="1"/>
                  <a:t>i</a:t>
                </a:r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fill(</a:t>
                </a:r>
                <a:r>
                  <a:rPr lang="en-US" dirty="0" err="1"/>
                  <a:t>ints</a:t>
                </a:r>
                <a:r>
                  <a:rPr lang="en-US" dirty="0"/>
                  <a:t> : Array&lt;in Integer&gt;) {…}</a:t>
                </a:r>
              </a:p>
              <a:p>
                <a:pPr marL="0" indent="0">
                  <a:buNone/>
                </a:pPr>
                <a:r>
                  <a:rPr lang="en-US" dirty="0"/>
                  <a:t>	Array&lt;in Integer&gt;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smtClean="0"/>
                      <m:t>Integer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17EF24-3CC1-43BD-B3E4-01FD399A4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FDA40E5-E1E3-4E2F-8E9C-0FAE91ACBD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7" y="2228002"/>
                <a:ext cx="5839028" cy="4245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void fill(Object[] </a:t>
                </a:r>
                <a:r>
                  <a:rPr lang="en-US" dirty="0" err="1"/>
                  <a:t>objs</a:t>
                </a:r>
                <a:r>
                  <a:rPr lang="en-US" dirty="0"/>
                  <a:t>) { // hoist cast out of loop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𝐴𝑟𝑟𝑎𝑦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/>
                          <m:t>alphas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𝑢𝑛𝑝𝑎𝑐𝑘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𝑛𝑜𝑛𝑛𝑢𝑙𝑙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/>
                      <m:t>objs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	if (</a:t>
                </a:r>
                <a:r>
                  <a:rPr lang="en-US" dirty="0" err="1"/>
                  <a:t>alphas.length</a:t>
                </a:r>
                <a:r>
                  <a:rPr lang="en-US"/>
                  <a:t> == </a:t>
                </a:r>
                <a:r>
                  <a:rPr lang="en-US" dirty="0"/>
                  <a:t>0) return;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alpha_class</a:t>
                </a:r>
                <a:r>
                  <a:rPr lang="en-US" dirty="0"/>
                  <a:t> = alphas.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	if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𝑠𝑢𝑏𝑡𝑦𝑝𝑒𝑠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Integer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  <m:r>
                      <m:rPr>
                        <m:nor/>
                      </m:rPr>
                      <a:rPr lang="en-US" dirty="0"/>
                      <m:t>class</m:t>
                    </m:r>
                    <m:r>
                      <m:rPr>
                        <m:nor/>
                      </m:rPr>
                      <a:rPr lang="en-US" b="0" i="0" dirty="0" smtClean="0"/>
                      <m:t>, </m:t>
                    </m:r>
                    <m:r>
                      <m:rPr>
                        <m:nor/>
                      </m:rPr>
                      <a:rPr lang="en-US" b="0" i="0" smtClean="0"/>
                      <m:t>alpha</m:t>
                    </m:r>
                    <m:r>
                      <m:rPr>
                        <m:nor/>
                      </m:rPr>
                      <a:rPr lang="en-US" b="0" i="0" smtClean="0"/>
                      <m:t>_</m:t>
                    </m:r>
                    <m:r>
                      <m:rPr>
                        <m:nor/>
                      </m:rPr>
                      <a:rPr lang="en-US" b="0" i="0" smtClean="0"/>
                      <m:t>class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//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/>
                      <m:t>Integer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for (int </a:t>
                </a:r>
                <a:r>
                  <a:rPr lang="en-US" dirty="0" err="1"/>
                  <a:t>i</a:t>
                </a:r>
                <a:r>
                  <a:rPr lang="en-US" dirty="0"/>
                  <a:t> = 0; </a:t>
                </a:r>
                <a:r>
                  <a:rPr lang="en-US" dirty="0" err="1"/>
                  <a:t>i</a:t>
                </a:r>
                <a:r>
                  <a:rPr lang="en-US" dirty="0"/>
                  <a:t> &lt; </a:t>
                </a:r>
                <a:r>
                  <a:rPr lang="en-US" dirty="0" err="1"/>
                  <a:t>alphas.length</a:t>
                </a:r>
                <a:r>
                  <a:rPr lang="en-US" dirty="0"/>
                  <a:t>; </a:t>
                </a:r>
                <a:r>
                  <a:rPr lang="en-US" dirty="0" err="1"/>
                  <a:t>i</a:t>
                </a:r>
                <a:r>
                  <a:rPr lang="en-US" dirty="0"/>
                  <a:t>++)</a:t>
                </a:r>
              </a:p>
              <a:p>
                <a:pPr marL="0" indent="0">
                  <a:buNone/>
                </a:pPr>
                <a:r>
                  <a:rPr lang="en-US" dirty="0"/>
                  <a:t>			alphas[</a:t>
                </a:r>
                <a:r>
                  <a:rPr lang="en-US" dirty="0" err="1"/>
                  <a:t>i</a:t>
                </a:r>
                <a:r>
                  <a:rPr lang="en-US" dirty="0"/>
                  <a:t>] = </a:t>
                </a:r>
                <a:r>
                  <a:rPr lang="en-US" dirty="0" err="1"/>
                  <a:t>Integer.valueOf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);</a:t>
                </a:r>
              </a:p>
              <a:p>
                <a:pPr marL="0" indent="0">
                  <a:buNone/>
                </a:pPr>
                <a:r>
                  <a:rPr lang="en-US" dirty="0"/>
                  <a:t>	else throw new </a:t>
                </a:r>
                <a:r>
                  <a:rPr lang="en-US" dirty="0" err="1"/>
                  <a:t>ClassCastException</a:t>
                </a:r>
                <a:r>
                  <a:rPr lang="en-US" dirty="0"/>
                  <a:t>();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FDA40E5-E1E3-4E2F-8E9C-0FAE91ACB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7" y="2228002"/>
                <a:ext cx="5839028" cy="4245725"/>
              </a:xfr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ctagon 5">
            <a:extLst>
              <a:ext uri="{FF2B5EF4-FFF2-40B4-BE49-F238E27FC236}">
                <a16:creationId xmlns:a16="http://schemas.microsoft.com/office/drawing/2014/main" id="{740B41C0-83DC-4664-8C35-7056DEF8E21B}"/>
              </a:ext>
            </a:extLst>
          </p:cNvPr>
          <p:cNvSpPr/>
          <p:nvPr/>
        </p:nvSpPr>
        <p:spPr>
          <a:xfrm>
            <a:off x="1587003" y="5794940"/>
            <a:ext cx="3410769" cy="847082"/>
          </a:xfrm>
          <a:prstGeom prst="octag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Lower-Bounded Existential Subtyping is Undecidable!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99EE6E2-3D7E-47F9-ADB4-06AC1551D958}"/>
              </a:ext>
            </a:extLst>
          </p:cNvPr>
          <p:cNvSpPr/>
          <p:nvPr/>
        </p:nvSpPr>
        <p:spPr>
          <a:xfrm>
            <a:off x="2274073" y="3935896"/>
            <a:ext cx="2456953" cy="731520"/>
          </a:xfrm>
          <a:prstGeom prst="wedgeRoundRectCallout">
            <a:avLst>
              <a:gd name="adj1" fmla="val -46399"/>
              <a:gd name="adj2" fmla="val -701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Naively requires a cast on every assignment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F7003D-637F-4BD1-8DD2-E79205FF7445}"/>
              </a:ext>
            </a:extLst>
          </p:cNvPr>
          <p:cNvSpPr/>
          <p:nvPr/>
        </p:nvSpPr>
        <p:spPr>
          <a:xfrm>
            <a:off x="7284627" y="5958158"/>
            <a:ext cx="3742600" cy="5867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Type-checks with loop-</a:t>
            </a:r>
            <a:r>
              <a:rPr lang="en-US" dirty="0" err="1"/>
              <a:t>hoised</a:t>
            </a:r>
            <a:r>
              <a:rPr lang="en-US" dirty="0"/>
              <a:t> cast</a:t>
            </a:r>
          </a:p>
        </p:txBody>
      </p:sp>
    </p:spTree>
    <p:extLst>
      <p:ext uri="{BB962C8B-B14F-4D97-AF65-F5344CB8AC3E}">
        <p14:creationId xmlns:p14="http://schemas.microsoft.com/office/powerpoint/2010/main" val="149814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 animBg="1"/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D3BD-D30B-483B-8A77-20348067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Java/C#/Kotlin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DA47-8628-4CE9-879C-F4FE24128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intify</a:t>
            </a:r>
            <a:r>
              <a:rPr lang="en-US" dirty="0"/>
              <a:t>(Number[]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intValue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DB8573-F834-4FA4-97F9-1E781154F49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7" y="2228003"/>
                <a:ext cx="5422392" cy="4273774"/>
              </a:xfrm>
            </p:spPr>
            <p:txBody>
              <a:bodyPr/>
              <a:lstStyle/>
              <a:p>
                <a:r>
                  <a:rPr lang="en-US" dirty="0"/>
                  <a:t>Exact type of </a:t>
                </a:r>
                <a:r>
                  <a:rPr lang="en-US" dirty="0" err="1"/>
                  <a:t>nums</a:t>
                </a:r>
                <a:r>
                  <a:rPr lang="en-US" dirty="0"/>
                  <a:t> (after casts):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b="0" i="0" smtClean="0"/>
                      <m:t>Integer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b="0" i="0" smtClean="0"/>
                      <m:t>Number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𝐴𝑟𝑟𝑎𝑦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Lower-and-upper-bounded variables are dangerous!</a:t>
                </a:r>
              </a:p>
              <a:p>
                <a:pPr lvl="1"/>
                <a:r>
                  <a:rPr lang="en-US" dirty="0"/>
                  <a:t>inconsistent bounds: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Integer</a:t>
                </a:r>
              </a:p>
              <a:p>
                <a:pPr lvl="1"/>
                <a:r>
                  <a:rPr lang="en-US" dirty="0"/>
                  <a:t>subtyping either not transitive or not decidable</a:t>
                </a:r>
              </a:p>
              <a:p>
                <a:pPr lvl="1"/>
                <a:r>
                  <a:rPr lang="en-US" dirty="0"/>
                  <a:t>Java is unsound due to inconsistent bounds</a:t>
                </a:r>
              </a:p>
              <a:p>
                <a:pPr lvl="1"/>
                <a:r>
                  <a:rPr lang="en-US" dirty="0"/>
                  <a:t>Hard to detect algorithmically in presence of recursion!</a:t>
                </a:r>
              </a:p>
              <a:p>
                <a:pPr lvl="2"/>
                <a:r>
                  <a:rPr lang="en-US" dirty="0"/>
                  <a:t>Checking consistency uses subtyping algorithm</a:t>
                </a:r>
              </a:p>
              <a:p>
                <a:pPr lvl="2"/>
                <a:r>
                  <a:rPr lang="en-US" dirty="0"/>
                  <a:t>Correctness of subtyping algorithm relies on consistency</a:t>
                </a:r>
              </a:p>
              <a:p>
                <a:r>
                  <a:rPr lang="en-US" dirty="0"/>
                  <a:t>Lower-and-upper-bounded variables are necessary</a:t>
                </a:r>
              </a:p>
              <a:p>
                <a:pPr lvl="1"/>
                <a:r>
                  <a:rPr lang="en-US" dirty="0"/>
                  <a:t>See example to the left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DB8573-F834-4FA4-97F9-1E781154F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7" y="2228003"/>
                <a:ext cx="5422392" cy="4273774"/>
              </a:xfrm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6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1254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Cambria Math</vt:lpstr>
      <vt:lpstr>Gill Sans MT</vt:lpstr>
      <vt:lpstr>Wingdings 2</vt:lpstr>
      <vt:lpstr>Dividend</vt:lpstr>
      <vt:lpstr>(Un)Decidability of Bounded Quantification</vt:lpstr>
      <vt:lpstr>System F≤</vt:lpstr>
      <vt:lpstr>Non-Terminating Example</vt:lpstr>
      <vt:lpstr>Polarizing F≤</vt:lpstr>
      <vt:lpstr>F≤ as a Register Machine</vt:lpstr>
      <vt:lpstr>Implications for WebAssembly</vt:lpstr>
      <vt:lpstr>Inheritance and Generic Methods</vt:lpstr>
      <vt:lpstr>Writing to Java/C#/Kotlin Arrays</vt:lpstr>
      <vt:lpstr>Reading and Writing Java/C#/Kotlin Arrays</vt:lpstr>
      <vt:lpstr>F≤ is Too Weak</vt:lpstr>
      <vt:lpstr>Decidable Bounded Quantification</vt:lpstr>
      <vt:lpstr>Stratifying Subtyping</vt:lpstr>
      <vt:lpstr>Cause of Undecidability</vt:lpstr>
      <vt:lpstr>Exact Types to the Rescue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(Un)Decidability of Bounded Quantification</dc:title>
  <dc:creator>Ross Tate</dc:creator>
  <cp:lastModifiedBy>Ross Tate</cp:lastModifiedBy>
  <cp:revision>51</cp:revision>
  <dcterms:created xsi:type="dcterms:W3CDTF">2021-01-08T21:49:31Z</dcterms:created>
  <dcterms:modified xsi:type="dcterms:W3CDTF">2021-01-12T18:02:24Z</dcterms:modified>
</cp:coreProperties>
</file>