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5C5CB-D8AC-4FDA-81C1-64AB3B93C3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59CEB7-266B-4D7D-80AC-62864A82F3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Business Reason</a:t>
          </a:r>
        </a:p>
      </dgm:t>
    </dgm:pt>
    <dgm:pt modelId="{89B384D6-4502-4CF4-97E7-87FF6F30F198}" type="parTrans" cxnId="{BF59A98A-25AB-4EE0-89A6-FF988F0F7949}">
      <dgm:prSet/>
      <dgm:spPr/>
      <dgm:t>
        <a:bodyPr/>
        <a:lstStyle/>
        <a:p>
          <a:endParaRPr lang="en-US"/>
        </a:p>
      </dgm:t>
    </dgm:pt>
    <dgm:pt modelId="{A19B9012-5C0C-4780-9D77-C5B895212D42}" type="sibTrans" cxnId="{BF59A98A-25AB-4EE0-89A6-FF988F0F7949}">
      <dgm:prSet/>
      <dgm:spPr/>
      <dgm:t>
        <a:bodyPr/>
        <a:lstStyle/>
        <a:p>
          <a:endParaRPr lang="en-US"/>
        </a:p>
      </dgm:t>
    </dgm:pt>
    <dgm:pt modelId="{5BC3464E-B9A5-4440-937C-EC79FA7C02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Async/await JS interop is an urgently needed high-priority feature</a:t>
          </a:r>
        </a:p>
      </dgm:t>
    </dgm:pt>
    <dgm:pt modelId="{FBC595D9-CA41-4A57-9B7D-F7E2457D74A0}" type="parTrans" cxnId="{24A0EDB5-8186-4DB8-89FD-AE28E2A9B95A}">
      <dgm:prSet/>
      <dgm:spPr/>
      <dgm:t>
        <a:bodyPr/>
        <a:lstStyle/>
        <a:p>
          <a:endParaRPr lang="en-US"/>
        </a:p>
      </dgm:t>
    </dgm:pt>
    <dgm:pt modelId="{93E953C0-31D5-4DE3-8BA1-7F9319FAEF08}" type="sibTrans" cxnId="{24A0EDB5-8186-4DB8-89FD-AE28E2A9B95A}">
      <dgm:prSet/>
      <dgm:spPr/>
      <dgm:t>
        <a:bodyPr/>
        <a:lstStyle/>
        <a:p>
          <a:endParaRPr lang="en-US"/>
        </a:p>
      </dgm:t>
    </dgm:pt>
    <dgm:pt modelId="{C7C70B5F-3431-4881-9017-3512D79C6D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Design Reason</a:t>
          </a:r>
        </a:p>
      </dgm:t>
    </dgm:pt>
    <dgm:pt modelId="{5C1DC73C-374D-490E-9019-1A7DAC852639}" type="parTrans" cxnId="{A40DFC67-141D-4843-9D43-87EC428491E4}">
      <dgm:prSet/>
      <dgm:spPr/>
      <dgm:t>
        <a:bodyPr/>
        <a:lstStyle/>
        <a:p>
          <a:endParaRPr lang="en-US"/>
        </a:p>
      </dgm:t>
    </dgm:pt>
    <dgm:pt modelId="{3B3F8847-47EA-4685-963B-FC1A3B28468D}" type="sibTrans" cxnId="{A40DFC67-141D-4843-9D43-87EC428491E4}">
      <dgm:prSet/>
      <dgm:spPr/>
      <dgm:t>
        <a:bodyPr/>
        <a:lstStyle/>
        <a:p>
          <a:endParaRPr lang="en-US"/>
        </a:p>
      </dgm:t>
    </dgm:pt>
    <dgm:pt modelId="{E7F7355D-EE34-4104-9A8C-F6E812A0F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Fewer design variables makes for faster consensus</a:t>
          </a:r>
        </a:p>
      </dgm:t>
    </dgm:pt>
    <dgm:pt modelId="{C36DC09A-202C-4F51-A57C-CC64EFBBC8E3}" type="parTrans" cxnId="{548DDA98-AACC-4EEF-96BF-22EC9ED4A273}">
      <dgm:prSet/>
      <dgm:spPr/>
      <dgm:t>
        <a:bodyPr/>
        <a:lstStyle/>
        <a:p>
          <a:endParaRPr lang="en-US"/>
        </a:p>
      </dgm:t>
    </dgm:pt>
    <dgm:pt modelId="{2F254198-F3FA-4A74-999D-1AB4785E3134}" type="sibTrans" cxnId="{548DDA98-AACC-4EEF-96BF-22EC9ED4A273}">
      <dgm:prSet/>
      <dgm:spPr/>
      <dgm:t>
        <a:bodyPr/>
        <a:lstStyle/>
        <a:p>
          <a:endParaRPr lang="en-US"/>
        </a:p>
      </dgm:t>
    </dgm:pt>
    <dgm:pt modelId="{C51C079A-4708-4EA3-B600-06E653B10D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Engineering Reason</a:t>
          </a:r>
        </a:p>
      </dgm:t>
    </dgm:pt>
    <dgm:pt modelId="{28D7E263-521C-4E12-B8E2-41969716E967}" type="parTrans" cxnId="{8060FEE5-FABC-4D1F-A92D-44CA7724EFF9}">
      <dgm:prSet/>
      <dgm:spPr/>
      <dgm:t>
        <a:bodyPr/>
        <a:lstStyle/>
        <a:p>
          <a:endParaRPr lang="en-US"/>
        </a:p>
      </dgm:t>
    </dgm:pt>
    <dgm:pt modelId="{6F45543C-8A93-45BC-AD94-E459340AD61D}" type="sibTrans" cxnId="{8060FEE5-FABC-4D1F-A92D-44CA7724EFF9}">
      <dgm:prSet/>
      <dgm:spPr/>
      <dgm:t>
        <a:bodyPr/>
        <a:lstStyle/>
        <a:p>
          <a:endParaRPr lang="en-US"/>
        </a:p>
      </dgm:t>
    </dgm:pt>
    <dgm:pt modelId="{780A1462-A2E5-40EC-965D-FF8C410BC2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Engines can focus substantial effort on solely multi-stack challenges</a:t>
          </a:r>
        </a:p>
      </dgm:t>
    </dgm:pt>
    <dgm:pt modelId="{C90EBF78-EE9E-4026-A981-0657407D4A1E}" type="parTrans" cxnId="{F1011C77-1E84-4ECC-8EC9-265D5A3A9140}">
      <dgm:prSet/>
      <dgm:spPr/>
      <dgm:t>
        <a:bodyPr/>
        <a:lstStyle/>
        <a:p>
          <a:endParaRPr lang="en-US"/>
        </a:p>
      </dgm:t>
    </dgm:pt>
    <dgm:pt modelId="{20107226-45E5-493C-9514-738316C18733}" type="sibTrans" cxnId="{F1011C77-1E84-4ECC-8EC9-265D5A3A9140}">
      <dgm:prSet/>
      <dgm:spPr/>
      <dgm:t>
        <a:bodyPr/>
        <a:lstStyle/>
        <a:p>
          <a:endParaRPr lang="en-US"/>
        </a:p>
      </dgm:t>
    </dgm:pt>
    <dgm:pt modelId="{6190BF08-1E10-4ABB-A3A4-8F347E3F6206}" type="pres">
      <dgm:prSet presAssocID="{DDD5C5CB-D8AC-4FDA-81C1-64AB3B93C36B}" presName="root" presStyleCnt="0">
        <dgm:presLayoutVars>
          <dgm:dir/>
          <dgm:resizeHandles val="exact"/>
        </dgm:presLayoutVars>
      </dgm:prSet>
      <dgm:spPr/>
    </dgm:pt>
    <dgm:pt modelId="{D027F573-9A8E-4834-B050-9D985D5AEC1A}" type="pres">
      <dgm:prSet presAssocID="{D059CEB7-266B-4D7D-80AC-62864A82F320}" presName="compNode" presStyleCnt="0"/>
      <dgm:spPr/>
    </dgm:pt>
    <dgm:pt modelId="{A6DDCD74-6977-4149-91E1-B6E5AAE79F09}" type="pres">
      <dgm:prSet presAssocID="{D059CEB7-266B-4D7D-80AC-62864A82F320}" presName="bgRect" presStyleLbl="bgShp" presStyleIdx="0" presStyleCnt="3"/>
      <dgm:spPr/>
    </dgm:pt>
    <dgm:pt modelId="{91C560E8-6061-4DBE-AA1E-57E4AF00F880}" type="pres">
      <dgm:prSet presAssocID="{D059CEB7-266B-4D7D-80AC-62864A82F3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 90% with solid fill"/>
        </a:ext>
      </dgm:extLst>
    </dgm:pt>
    <dgm:pt modelId="{6A44DC0B-6D32-4B70-887D-6AB7670E35D4}" type="pres">
      <dgm:prSet presAssocID="{D059CEB7-266B-4D7D-80AC-62864A82F320}" presName="spaceRect" presStyleCnt="0"/>
      <dgm:spPr/>
    </dgm:pt>
    <dgm:pt modelId="{EF33C573-77A1-4FED-8E71-2CC614CDC2C1}" type="pres">
      <dgm:prSet presAssocID="{D059CEB7-266B-4D7D-80AC-62864A82F320}" presName="parTx" presStyleLbl="revTx" presStyleIdx="0" presStyleCnt="6">
        <dgm:presLayoutVars>
          <dgm:chMax val="0"/>
          <dgm:chPref val="0"/>
        </dgm:presLayoutVars>
      </dgm:prSet>
      <dgm:spPr/>
    </dgm:pt>
    <dgm:pt modelId="{355A00D6-6C0E-454E-A72F-4C843D57BFA3}" type="pres">
      <dgm:prSet presAssocID="{D059CEB7-266B-4D7D-80AC-62864A82F320}" presName="desTx" presStyleLbl="revTx" presStyleIdx="1" presStyleCnt="6">
        <dgm:presLayoutVars/>
      </dgm:prSet>
      <dgm:spPr/>
    </dgm:pt>
    <dgm:pt modelId="{DB89A9DE-5D01-47A9-8488-08B51FA85582}" type="pres">
      <dgm:prSet presAssocID="{A19B9012-5C0C-4780-9D77-C5B895212D42}" presName="sibTrans" presStyleCnt="0"/>
      <dgm:spPr/>
    </dgm:pt>
    <dgm:pt modelId="{13B936CC-3832-48E0-B726-9E3CA4AC2795}" type="pres">
      <dgm:prSet presAssocID="{C7C70B5F-3431-4881-9017-3512D79C6D0D}" presName="compNode" presStyleCnt="0"/>
      <dgm:spPr/>
    </dgm:pt>
    <dgm:pt modelId="{1FBE3BD7-A226-4591-B8D3-575C2EEC10E9}" type="pres">
      <dgm:prSet presAssocID="{C7C70B5F-3431-4881-9017-3512D79C6D0D}" presName="bgRect" presStyleLbl="bgShp" presStyleIdx="1" presStyleCnt="3"/>
      <dgm:spPr/>
    </dgm:pt>
    <dgm:pt modelId="{167B79A9-31CA-4DFC-99CF-73FCAC4BBBE6}" type="pres">
      <dgm:prSet presAssocID="{C7C70B5F-3431-4881-9017-3512D79C6D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 with solid fill"/>
        </a:ext>
      </dgm:extLst>
    </dgm:pt>
    <dgm:pt modelId="{CA9DDB37-7C91-43F1-810C-DB7681D22E55}" type="pres">
      <dgm:prSet presAssocID="{C7C70B5F-3431-4881-9017-3512D79C6D0D}" presName="spaceRect" presStyleCnt="0"/>
      <dgm:spPr/>
    </dgm:pt>
    <dgm:pt modelId="{1D4A6E0C-C8DB-458D-B6A5-79E44F3C1BFE}" type="pres">
      <dgm:prSet presAssocID="{C7C70B5F-3431-4881-9017-3512D79C6D0D}" presName="parTx" presStyleLbl="revTx" presStyleIdx="2" presStyleCnt="6">
        <dgm:presLayoutVars>
          <dgm:chMax val="0"/>
          <dgm:chPref val="0"/>
        </dgm:presLayoutVars>
      </dgm:prSet>
      <dgm:spPr/>
    </dgm:pt>
    <dgm:pt modelId="{73F48D65-E2D8-4F54-86B7-334CB8CD91AE}" type="pres">
      <dgm:prSet presAssocID="{C7C70B5F-3431-4881-9017-3512D79C6D0D}" presName="desTx" presStyleLbl="revTx" presStyleIdx="3" presStyleCnt="6">
        <dgm:presLayoutVars/>
      </dgm:prSet>
      <dgm:spPr/>
    </dgm:pt>
    <dgm:pt modelId="{9A20A536-32E1-4FDD-9156-0253B367B348}" type="pres">
      <dgm:prSet presAssocID="{3B3F8847-47EA-4685-963B-FC1A3B28468D}" presName="sibTrans" presStyleCnt="0"/>
      <dgm:spPr/>
    </dgm:pt>
    <dgm:pt modelId="{5A550CEE-244A-4409-85FE-F68CF7FB54CA}" type="pres">
      <dgm:prSet presAssocID="{C51C079A-4708-4EA3-B600-06E653B10DE9}" presName="compNode" presStyleCnt="0"/>
      <dgm:spPr/>
    </dgm:pt>
    <dgm:pt modelId="{90CB1807-7C89-4162-86C0-CBB00BC40AFD}" type="pres">
      <dgm:prSet presAssocID="{C51C079A-4708-4EA3-B600-06E653B10DE9}" presName="bgRect" presStyleLbl="bgShp" presStyleIdx="2" presStyleCnt="3"/>
      <dgm:spPr/>
    </dgm:pt>
    <dgm:pt modelId="{14F76A64-861F-494C-99DF-65EA906CFE45}" type="pres">
      <dgm:prSet presAssocID="{C51C079A-4708-4EA3-B600-06E653B10D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E567A62-3106-4DD5-AC0F-A0031C8CDDC3}" type="pres">
      <dgm:prSet presAssocID="{C51C079A-4708-4EA3-B600-06E653B10DE9}" presName="spaceRect" presStyleCnt="0"/>
      <dgm:spPr/>
    </dgm:pt>
    <dgm:pt modelId="{D0FF25D2-BE78-4D54-B7B3-AAF8FDDA3418}" type="pres">
      <dgm:prSet presAssocID="{C51C079A-4708-4EA3-B600-06E653B10DE9}" presName="parTx" presStyleLbl="revTx" presStyleIdx="4" presStyleCnt="6">
        <dgm:presLayoutVars>
          <dgm:chMax val="0"/>
          <dgm:chPref val="0"/>
        </dgm:presLayoutVars>
      </dgm:prSet>
      <dgm:spPr/>
    </dgm:pt>
    <dgm:pt modelId="{604A4C3B-824B-4DF5-A186-28C508CE0C48}" type="pres">
      <dgm:prSet presAssocID="{C51C079A-4708-4EA3-B600-06E653B10DE9}" presName="desTx" presStyleLbl="revTx" presStyleIdx="5" presStyleCnt="6">
        <dgm:presLayoutVars/>
      </dgm:prSet>
      <dgm:spPr/>
    </dgm:pt>
  </dgm:ptLst>
  <dgm:cxnLst>
    <dgm:cxn modelId="{56AF2101-1119-49BC-92D1-D87027B99ED3}" type="presOf" srcId="{D059CEB7-266B-4D7D-80AC-62864A82F320}" destId="{EF33C573-77A1-4FED-8E71-2CC614CDC2C1}" srcOrd="0" destOrd="0" presId="urn:microsoft.com/office/officeart/2018/2/layout/IconVerticalSolidList"/>
    <dgm:cxn modelId="{BFDF0526-C951-4F3E-B5DA-DFF819D311D2}" type="presOf" srcId="{780A1462-A2E5-40EC-965D-FF8C410BC279}" destId="{604A4C3B-824B-4DF5-A186-28C508CE0C48}" srcOrd="0" destOrd="0" presId="urn:microsoft.com/office/officeart/2018/2/layout/IconVerticalSolidList"/>
    <dgm:cxn modelId="{A40DFC67-141D-4843-9D43-87EC428491E4}" srcId="{DDD5C5CB-D8AC-4FDA-81C1-64AB3B93C36B}" destId="{C7C70B5F-3431-4881-9017-3512D79C6D0D}" srcOrd="1" destOrd="0" parTransId="{5C1DC73C-374D-490E-9019-1A7DAC852639}" sibTransId="{3B3F8847-47EA-4685-963B-FC1A3B28468D}"/>
    <dgm:cxn modelId="{41886B48-058A-42E6-8B6F-D165D74DD50C}" type="presOf" srcId="{C7C70B5F-3431-4881-9017-3512D79C6D0D}" destId="{1D4A6E0C-C8DB-458D-B6A5-79E44F3C1BFE}" srcOrd="0" destOrd="0" presId="urn:microsoft.com/office/officeart/2018/2/layout/IconVerticalSolidList"/>
    <dgm:cxn modelId="{75D1B053-9C95-49D2-AF58-ED0FC79F13E3}" type="presOf" srcId="{E7F7355D-EE34-4104-9A8C-F6E812A0F6E2}" destId="{73F48D65-E2D8-4F54-86B7-334CB8CD91AE}" srcOrd="0" destOrd="0" presId="urn:microsoft.com/office/officeart/2018/2/layout/IconVerticalSolidList"/>
    <dgm:cxn modelId="{F1011C77-1E84-4ECC-8EC9-265D5A3A9140}" srcId="{C51C079A-4708-4EA3-B600-06E653B10DE9}" destId="{780A1462-A2E5-40EC-965D-FF8C410BC279}" srcOrd="0" destOrd="0" parTransId="{C90EBF78-EE9E-4026-A981-0657407D4A1E}" sibTransId="{20107226-45E5-493C-9514-738316C18733}"/>
    <dgm:cxn modelId="{BF59A98A-25AB-4EE0-89A6-FF988F0F7949}" srcId="{DDD5C5CB-D8AC-4FDA-81C1-64AB3B93C36B}" destId="{D059CEB7-266B-4D7D-80AC-62864A82F320}" srcOrd="0" destOrd="0" parTransId="{89B384D6-4502-4CF4-97E7-87FF6F30F198}" sibTransId="{A19B9012-5C0C-4780-9D77-C5B895212D42}"/>
    <dgm:cxn modelId="{548DDA98-AACC-4EEF-96BF-22EC9ED4A273}" srcId="{C7C70B5F-3431-4881-9017-3512D79C6D0D}" destId="{E7F7355D-EE34-4104-9A8C-F6E812A0F6E2}" srcOrd="0" destOrd="0" parTransId="{C36DC09A-202C-4F51-A57C-CC64EFBBC8E3}" sibTransId="{2F254198-F3FA-4A74-999D-1AB4785E3134}"/>
    <dgm:cxn modelId="{24A0EDB5-8186-4DB8-89FD-AE28E2A9B95A}" srcId="{D059CEB7-266B-4D7D-80AC-62864A82F320}" destId="{5BC3464E-B9A5-4440-937C-EC79FA7C02FA}" srcOrd="0" destOrd="0" parTransId="{FBC595D9-CA41-4A57-9B7D-F7E2457D74A0}" sibTransId="{93E953C0-31D5-4DE3-8BA1-7F9319FAEF08}"/>
    <dgm:cxn modelId="{507EA6C0-49AE-40F5-8E29-968964D983E8}" type="presOf" srcId="{C51C079A-4708-4EA3-B600-06E653B10DE9}" destId="{D0FF25D2-BE78-4D54-B7B3-AAF8FDDA3418}" srcOrd="0" destOrd="0" presId="urn:microsoft.com/office/officeart/2018/2/layout/IconVerticalSolidList"/>
    <dgm:cxn modelId="{F01A1DC1-730E-4B80-B923-550C531ED8C7}" type="presOf" srcId="{5BC3464E-B9A5-4440-937C-EC79FA7C02FA}" destId="{355A00D6-6C0E-454E-A72F-4C843D57BFA3}" srcOrd="0" destOrd="0" presId="urn:microsoft.com/office/officeart/2018/2/layout/IconVerticalSolidList"/>
    <dgm:cxn modelId="{7A06EEC4-EC3C-4A28-95FF-F9DEC12AB451}" type="presOf" srcId="{DDD5C5CB-D8AC-4FDA-81C1-64AB3B93C36B}" destId="{6190BF08-1E10-4ABB-A3A4-8F347E3F6206}" srcOrd="0" destOrd="0" presId="urn:microsoft.com/office/officeart/2018/2/layout/IconVerticalSolidList"/>
    <dgm:cxn modelId="{8060FEE5-FABC-4D1F-A92D-44CA7724EFF9}" srcId="{DDD5C5CB-D8AC-4FDA-81C1-64AB3B93C36B}" destId="{C51C079A-4708-4EA3-B600-06E653B10DE9}" srcOrd="2" destOrd="0" parTransId="{28D7E263-521C-4E12-B8E2-41969716E967}" sibTransId="{6F45543C-8A93-45BC-AD94-E459340AD61D}"/>
    <dgm:cxn modelId="{B494E3FB-19B7-4EE3-830F-B5D3EA3F1F57}" type="presParOf" srcId="{6190BF08-1E10-4ABB-A3A4-8F347E3F6206}" destId="{D027F573-9A8E-4834-B050-9D985D5AEC1A}" srcOrd="0" destOrd="0" presId="urn:microsoft.com/office/officeart/2018/2/layout/IconVerticalSolidList"/>
    <dgm:cxn modelId="{DE3B6C86-02B5-4B23-A340-159BFFCC3183}" type="presParOf" srcId="{D027F573-9A8E-4834-B050-9D985D5AEC1A}" destId="{A6DDCD74-6977-4149-91E1-B6E5AAE79F09}" srcOrd="0" destOrd="0" presId="urn:microsoft.com/office/officeart/2018/2/layout/IconVerticalSolidList"/>
    <dgm:cxn modelId="{151A3F82-F6B5-4207-B17A-66FCBD652CD0}" type="presParOf" srcId="{D027F573-9A8E-4834-B050-9D985D5AEC1A}" destId="{91C560E8-6061-4DBE-AA1E-57E4AF00F880}" srcOrd="1" destOrd="0" presId="urn:microsoft.com/office/officeart/2018/2/layout/IconVerticalSolidList"/>
    <dgm:cxn modelId="{65038197-BFB9-494E-97BC-69FBBE17A6C9}" type="presParOf" srcId="{D027F573-9A8E-4834-B050-9D985D5AEC1A}" destId="{6A44DC0B-6D32-4B70-887D-6AB7670E35D4}" srcOrd="2" destOrd="0" presId="urn:microsoft.com/office/officeart/2018/2/layout/IconVerticalSolidList"/>
    <dgm:cxn modelId="{7D5C7815-A32D-46F1-8041-04B8E9B9491C}" type="presParOf" srcId="{D027F573-9A8E-4834-B050-9D985D5AEC1A}" destId="{EF33C573-77A1-4FED-8E71-2CC614CDC2C1}" srcOrd="3" destOrd="0" presId="urn:microsoft.com/office/officeart/2018/2/layout/IconVerticalSolidList"/>
    <dgm:cxn modelId="{34CB099D-30D4-4939-A50D-DF8F8F9AA0CC}" type="presParOf" srcId="{D027F573-9A8E-4834-B050-9D985D5AEC1A}" destId="{355A00D6-6C0E-454E-A72F-4C843D57BFA3}" srcOrd="4" destOrd="0" presId="urn:microsoft.com/office/officeart/2018/2/layout/IconVerticalSolidList"/>
    <dgm:cxn modelId="{74768DE6-A0F7-4A91-85A1-8C9CC99BDEDF}" type="presParOf" srcId="{6190BF08-1E10-4ABB-A3A4-8F347E3F6206}" destId="{DB89A9DE-5D01-47A9-8488-08B51FA85582}" srcOrd="1" destOrd="0" presId="urn:microsoft.com/office/officeart/2018/2/layout/IconVerticalSolidList"/>
    <dgm:cxn modelId="{B1E1FC6D-7D7C-4512-988E-3188432D0C99}" type="presParOf" srcId="{6190BF08-1E10-4ABB-A3A4-8F347E3F6206}" destId="{13B936CC-3832-48E0-B726-9E3CA4AC2795}" srcOrd="2" destOrd="0" presId="urn:microsoft.com/office/officeart/2018/2/layout/IconVerticalSolidList"/>
    <dgm:cxn modelId="{41F9EAD9-3F6C-443E-AC2A-414E9E52DE8E}" type="presParOf" srcId="{13B936CC-3832-48E0-B726-9E3CA4AC2795}" destId="{1FBE3BD7-A226-4591-B8D3-575C2EEC10E9}" srcOrd="0" destOrd="0" presId="urn:microsoft.com/office/officeart/2018/2/layout/IconVerticalSolidList"/>
    <dgm:cxn modelId="{CE5D4DB2-4688-4035-B2FB-F93432FD2E3F}" type="presParOf" srcId="{13B936CC-3832-48E0-B726-9E3CA4AC2795}" destId="{167B79A9-31CA-4DFC-99CF-73FCAC4BBBE6}" srcOrd="1" destOrd="0" presId="urn:microsoft.com/office/officeart/2018/2/layout/IconVerticalSolidList"/>
    <dgm:cxn modelId="{8EB47EE5-79AB-405A-8868-DF0074CF3AE9}" type="presParOf" srcId="{13B936CC-3832-48E0-B726-9E3CA4AC2795}" destId="{CA9DDB37-7C91-43F1-810C-DB7681D22E55}" srcOrd="2" destOrd="0" presId="urn:microsoft.com/office/officeart/2018/2/layout/IconVerticalSolidList"/>
    <dgm:cxn modelId="{63D09079-56F7-4105-A571-5FB512B7A27A}" type="presParOf" srcId="{13B936CC-3832-48E0-B726-9E3CA4AC2795}" destId="{1D4A6E0C-C8DB-458D-B6A5-79E44F3C1BFE}" srcOrd="3" destOrd="0" presId="urn:microsoft.com/office/officeart/2018/2/layout/IconVerticalSolidList"/>
    <dgm:cxn modelId="{EA9058ED-B652-4CD1-8E7E-39037919778D}" type="presParOf" srcId="{13B936CC-3832-48E0-B726-9E3CA4AC2795}" destId="{73F48D65-E2D8-4F54-86B7-334CB8CD91AE}" srcOrd="4" destOrd="0" presId="urn:microsoft.com/office/officeart/2018/2/layout/IconVerticalSolidList"/>
    <dgm:cxn modelId="{7A29C47E-12EE-4D7F-AB86-9792A2002B6A}" type="presParOf" srcId="{6190BF08-1E10-4ABB-A3A4-8F347E3F6206}" destId="{9A20A536-32E1-4FDD-9156-0253B367B348}" srcOrd="3" destOrd="0" presId="urn:microsoft.com/office/officeart/2018/2/layout/IconVerticalSolidList"/>
    <dgm:cxn modelId="{B115280C-0FD6-41D5-9144-BD9EDC527DA9}" type="presParOf" srcId="{6190BF08-1E10-4ABB-A3A4-8F347E3F6206}" destId="{5A550CEE-244A-4409-85FE-F68CF7FB54CA}" srcOrd="4" destOrd="0" presId="urn:microsoft.com/office/officeart/2018/2/layout/IconVerticalSolidList"/>
    <dgm:cxn modelId="{792540A3-9046-4D6D-B27E-D5103976D099}" type="presParOf" srcId="{5A550CEE-244A-4409-85FE-F68CF7FB54CA}" destId="{90CB1807-7C89-4162-86C0-CBB00BC40AFD}" srcOrd="0" destOrd="0" presId="urn:microsoft.com/office/officeart/2018/2/layout/IconVerticalSolidList"/>
    <dgm:cxn modelId="{DEE367E5-8480-4EB3-9AD3-732D9F454142}" type="presParOf" srcId="{5A550CEE-244A-4409-85FE-F68CF7FB54CA}" destId="{14F76A64-861F-494C-99DF-65EA906CFE45}" srcOrd="1" destOrd="0" presId="urn:microsoft.com/office/officeart/2018/2/layout/IconVerticalSolidList"/>
    <dgm:cxn modelId="{B15B279B-68F2-4055-B71E-C8AA0BD623D0}" type="presParOf" srcId="{5A550CEE-244A-4409-85FE-F68CF7FB54CA}" destId="{3E567A62-3106-4DD5-AC0F-A0031C8CDDC3}" srcOrd="2" destOrd="0" presId="urn:microsoft.com/office/officeart/2018/2/layout/IconVerticalSolidList"/>
    <dgm:cxn modelId="{8A429B13-3B57-471B-965F-889C1808767A}" type="presParOf" srcId="{5A550CEE-244A-4409-85FE-F68CF7FB54CA}" destId="{D0FF25D2-BE78-4D54-B7B3-AAF8FDDA3418}" srcOrd="3" destOrd="0" presId="urn:microsoft.com/office/officeart/2018/2/layout/IconVerticalSolidList"/>
    <dgm:cxn modelId="{7461A149-2862-4F6B-BDA3-F5E855C513DB}" type="presParOf" srcId="{5A550CEE-244A-4409-85FE-F68CF7FB54CA}" destId="{604A4C3B-824B-4DF5-A186-28C508CE0C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56A21-88ED-414C-8E19-5F4806CA1E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0E2768-816C-4A99-B296-2D827517CEEC}">
      <dgm:prSet/>
      <dgm:spPr/>
      <dgm:t>
        <a:bodyPr/>
        <a:lstStyle/>
        <a:p>
          <a:r>
            <a:rPr lang="en-US"/>
            <a:t>More balanced consideration of tradeoffs</a:t>
          </a:r>
        </a:p>
      </dgm:t>
    </dgm:pt>
    <dgm:pt modelId="{D4C7CDE4-1ECC-48D4-9021-673218E9524E}" type="parTrans" cxnId="{79B0C17A-9F3D-4EF8-AC7A-32BC8D271119}">
      <dgm:prSet/>
      <dgm:spPr/>
      <dgm:t>
        <a:bodyPr/>
        <a:lstStyle/>
        <a:p>
          <a:endParaRPr lang="en-US"/>
        </a:p>
      </dgm:t>
    </dgm:pt>
    <dgm:pt modelId="{B21265A4-EEC3-40C9-85D6-4A726ED698D3}" type="sibTrans" cxnId="{79B0C17A-9F3D-4EF8-AC7A-32BC8D271119}">
      <dgm:prSet/>
      <dgm:spPr/>
      <dgm:t>
        <a:bodyPr/>
        <a:lstStyle/>
        <a:p>
          <a:endParaRPr lang="en-US"/>
        </a:p>
      </dgm:t>
    </dgm:pt>
    <dgm:pt modelId="{87B0513B-0560-40B8-93F2-01877368511D}">
      <dgm:prSet/>
      <dgm:spPr/>
      <dgm:t>
        <a:bodyPr/>
        <a:lstStyle/>
        <a:p>
          <a:r>
            <a:rPr lang="en-US"/>
            <a:t>More informed accounting of engineering constraints and benefits</a:t>
          </a:r>
        </a:p>
      </dgm:t>
    </dgm:pt>
    <dgm:pt modelId="{2EA678F4-D765-4AE4-BF66-244E54511F1C}" type="parTrans" cxnId="{C35F0072-87DA-4EB9-B740-8A84868343DB}">
      <dgm:prSet/>
      <dgm:spPr/>
      <dgm:t>
        <a:bodyPr/>
        <a:lstStyle/>
        <a:p>
          <a:endParaRPr lang="en-US"/>
        </a:p>
      </dgm:t>
    </dgm:pt>
    <dgm:pt modelId="{B67F0B74-5488-4D1D-BF99-DF3266D93ABD}" type="sibTrans" cxnId="{C35F0072-87DA-4EB9-B740-8A84868343DB}">
      <dgm:prSet/>
      <dgm:spPr/>
      <dgm:t>
        <a:bodyPr/>
        <a:lstStyle/>
        <a:p>
          <a:endParaRPr lang="en-US"/>
        </a:p>
      </dgm:t>
    </dgm:pt>
    <dgm:pt modelId="{CC67E03D-3CA9-43A6-82BF-3D3C665B0376}">
      <dgm:prSet/>
      <dgm:spPr/>
      <dgm:t>
        <a:bodyPr/>
        <a:lstStyle/>
        <a:p>
          <a:r>
            <a:rPr lang="en-US" dirty="0"/>
            <a:t>More room to develop comprehensive design</a:t>
          </a:r>
        </a:p>
      </dgm:t>
    </dgm:pt>
    <dgm:pt modelId="{CBE9991C-B798-439A-B94A-250F124CC1BE}" type="parTrans" cxnId="{714C6CCB-88C3-43C6-BA6D-2FBFDE064413}">
      <dgm:prSet/>
      <dgm:spPr/>
      <dgm:t>
        <a:bodyPr/>
        <a:lstStyle/>
        <a:p>
          <a:endParaRPr lang="en-US"/>
        </a:p>
      </dgm:t>
    </dgm:pt>
    <dgm:pt modelId="{1BA7680B-925A-453C-B691-C9ECB30A9B55}" type="sibTrans" cxnId="{714C6CCB-88C3-43C6-BA6D-2FBFDE064413}">
      <dgm:prSet/>
      <dgm:spPr/>
      <dgm:t>
        <a:bodyPr/>
        <a:lstStyle/>
        <a:p>
          <a:endParaRPr lang="en-US"/>
        </a:p>
      </dgm:t>
    </dgm:pt>
    <dgm:pt modelId="{67C15EAE-7D70-401C-BDDE-807FBAB528D0}" type="pres">
      <dgm:prSet presAssocID="{43A56A21-88ED-414C-8E19-5F4806CA1EC1}" presName="root" presStyleCnt="0">
        <dgm:presLayoutVars>
          <dgm:dir/>
          <dgm:resizeHandles val="exact"/>
        </dgm:presLayoutVars>
      </dgm:prSet>
      <dgm:spPr/>
    </dgm:pt>
    <dgm:pt modelId="{FD332FF0-3BC1-403E-B3BC-3430E674F4CF}" type="pres">
      <dgm:prSet presAssocID="{D00E2768-816C-4A99-B296-2D827517CEEC}" presName="compNode" presStyleCnt="0"/>
      <dgm:spPr/>
    </dgm:pt>
    <dgm:pt modelId="{21C16793-6D5F-4800-9B9A-1DC216278B06}" type="pres">
      <dgm:prSet presAssocID="{D00E2768-816C-4A99-B296-2D827517CEEC}" presName="bgRect" presStyleLbl="bgShp" presStyleIdx="0" presStyleCnt="3"/>
      <dgm:spPr/>
    </dgm:pt>
    <dgm:pt modelId="{10D9E0A3-F436-4224-ACAC-821ADED36627}" type="pres">
      <dgm:prSet presAssocID="{D00E2768-816C-4A99-B296-2D827517CE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E0A08991-450A-48D4-9650-A79D1D8DF462}" type="pres">
      <dgm:prSet presAssocID="{D00E2768-816C-4A99-B296-2D827517CEEC}" presName="spaceRect" presStyleCnt="0"/>
      <dgm:spPr/>
    </dgm:pt>
    <dgm:pt modelId="{E2BBD638-46F9-4C24-B56D-EE5BC16F8457}" type="pres">
      <dgm:prSet presAssocID="{D00E2768-816C-4A99-B296-2D827517CEEC}" presName="parTx" presStyleLbl="revTx" presStyleIdx="0" presStyleCnt="3">
        <dgm:presLayoutVars>
          <dgm:chMax val="0"/>
          <dgm:chPref val="0"/>
        </dgm:presLayoutVars>
      </dgm:prSet>
      <dgm:spPr/>
    </dgm:pt>
    <dgm:pt modelId="{24D23CC6-5A0F-4B64-A594-1836C8580964}" type="pres">
      <dgm:prSet presAssocID="{B21265A4-EEC3-40C9-85D6-4A726ED698D3}" presName="sibTrans" presStyleCnt="0"/>
      <dgm:spPr/>
    </dgm:pt>
    <dgm:pt modelId="{1D46159D-46FF-4225-8C46-F3D27905A716}" type="pres">
      <dgm:prSet presAssocID="{87B0513B-0560-40B8-93F2-01877368511D}" presName="compNode" presStyleCnt="0"/>
      <dgm:spPr/>
    </dgm:pt>
    <dgm:pt modelId="{A8B2251C-76E4-4551-84CA-402E7AAEB5FA}" type="pres">
      <dgm:prSet presAssocID="{87B0513B-0560-40B8-93F2-01877368511D}" presName="bgRect" presStyleLbl="bgShp" presStyleIdx="1" presStyleCnt="3"/>
      <dgm:spPr/>
    </dgm:pt>
    <dgm:pt modelId="{38809094-BC8E-49B5-86E4-F54E7448C621}" type="pres">
      <dgm:prSet presAssocID="{87B0513B-0560-40B8-93F2-0187736851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print with solid fill"/>
        </a:ext>
      </dgm:extLst>
    </dgm:pt>
    <dgm:pt modelId="{88606F89-AA0B-477B-959D-FB08D532FAE0}" type="pres">
      <dgm:prSet presAssocID="{87B0513B-0560-40B8-93F2-01877368511D}" presName="spaceRect" presStyleCnt="0"/>
      <dgm:spPr/>
    </dgm:pt>
    <dgm:pt modelId="{CA5E3EB9-BAA5-4AFB-8541-5AF432DD2083}" type="pres">
      <dgm:prSet presAssocID="{87B0513B-0560-40B8-93F2-01877368511D}" presName="parTx" presStyleLbl="revTx" presStyleIdx="1" presStyleCnt="3">
        <dgm:presLayoutVars>
          <dgm:chMax val="0"/>
          <dgm:chPref val="0"/>
        </dgm:presLayoutVars>
      </dgm:prSet>
      <dgm:spPr/>
    </dgm:pt>
    <dgm:pt modelId="{F0A5FF6C-3499-4BA1-BFB7-63623BEB0E4F}" type="pres">
      <dgm:prSet presAssocID="{B67F0B74-5488-4D1D-BF99-DF3266D93ABD}" presName="sibTrans" presStyleCnt="0"/>
      <dgm:spPr/>
    </dgm:pt>
    <dgm:pt modelId="{CAC92922-82E4-422F-9D0F-98ACBD9EAC13}" type="pres">
      <dgm:prSet presAssocID="{CC67E03D-3CA9-43A6-82BF-3D3C665B0376}" presName="compNode" presStyleCnt="0"/>
      <dgm:spPr/>
    </dgm:pt>
    <dgm:pt modelId="{201E2486-110B-4511-8AC3-8C6927865ADC}" type="pres">
      <dgm:prSet presAssocID="{CC67E03D-3CA9-43A6-82BF-3D3C665B0376}" presName="bgRect" presStyleLbl="bgShp" presStyleIdx="2" presStyleCnt="3"/>
      <dgm:spPr/>
    </dgm:pt>
    <dgm:pt modelId="{08AD45D2-82F9-493D-91A8-6F233F30DE92}" type="pres">
      <dgm:prSet presAssocID="{CC67E03D-3CA9-43A6-82BF-3D3C665B03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Checked with solid fill"/>
        </a:ext>
      </dgm:extLst>
    </dgm:pt>
    <dgm:pt modelId="{A4C513DE-0032-4253-96FD-EF8D87547219}" type="pres">
      <dgm:prSet presAssocID="{CC67E03D-3CA9-43A6-82BF-3D3C665B0376}" presName="spaceRect" presStyleCnt="0"/>
      <dgm:spPr/>
    </dgm:pt>
    <dgm:pt modelId="{F40ED677-588E-4AC2-A182-AD8AC4298EDD}" type="pres">
      <dgm:prSet presAssocID="{CC67E03D-3CA9-43A6-82BF-3D3C665B03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6EF50D-9ED8-4B5C-8CFD-056B858F32FC}" type="presOf" srcId="{43A56A21-88ED-414C-8E19-5F4806CA1EC1}" destId="{67C15EAE-7D70-401C-BDDE-807FBAB528D0}" srcOrd="0" destOrd="0" presId="urn:microsoft.com/office/officeart/2018/2/layout/IconVerticalSolidList"/>
    <dgm:cxn modelId="{C571C824-A1F8-404B-B3D4-3FD547F1D375}" type="presOf" srcId="{D00E2768-816C-4A99-B296-2D827517CEEC}" destId="{E2BBD638-46F9-4C24-B56D-EE5BC16F8457}" srcOrd="0" destOrd="0" presId="urn:microsoft.com/office/officeart/2018/2/layout/IconVerticalSolidList"/>
    <dgm:cxn modelId="{8B63892B-2670-43E8-AADD-04A6F60B4C7D}" type="presOf" srcId="{CC67E03D-3CA9-43A6-82BF-3D3C665B0376}" destId="{F40ED677-588E-4AC2-A182-AD8AC4298EDD}" srcOrd="0" destOrd="0" presId="urn:microsoft.com/office/officeart/2018/2/layout/IconVerticalSolidList"/>
    <dgm:cxn modelId="{C35F0072-87DA-4EB9-B740-8A84868343DB}" srcId="{43A56A21-88ED-414C-8E19-5F4806CA1EC1}" destId="{87B0513B-0560-40B8-93F2-01877368511D}" srcOrd="1" destOrd="0" parTransId="{2EA678F4-D765-4AE4-BF66-244E54511F1C}" sibTransId="{B67F0B74-5488-4D1D-BF99-DF3266D93ABD}"/>
    <dgm:cxn modelId="{79B0C17A-9F3D-4EF8-AC7A-32BC8D271119}" srcId="{43A56A21-88ED-414C-8E19-5F4806CA1EC1}" destId="{D00E2768-816C-4A99-B296-2D827517CEEC}" srcOrd="0" destOrd="0" parTransId="{D4C7CDE4-1ECC-48D4-9021-673218E9524E}" sibTransId="{B21265A4-EEC3-40C9-85D6-4A726ED698D3}"/>
    <dgm:cxn modelId="{1C23D8AD-F75B-40B6-B281-217C8FCE7991}" type="presOf" srcId="{87B0513B-0560-40B8-93F2-01877368511D}" destId="{CA5E3EB9-BAA5-4AFB-8541-5AF432DD2083}" srcOrd="0" destOrd="0" presId="urn:microsoft.com/office/officeart/2018/2/layout/IconVerticalSolidList"/>
    <dgm:cxn modelId="{714C6CCB-88C3-43C6-BA6D-2FBFDE064413}" srcId="{43A56A21-88ED-414C-8E19-5F4806CA1EC1}" destId="{CC67E03D-3CA9-43A6-82BF-3D3C665B0376}" srcOrd="2" destOrd="0" parTransId="{CBE9991C-B798-439A-B94A-250F124CC1BE}" sibTransId="{1BA7680B-925A-453C-B691-C9ECB30A9B55}"/>
    <dgm:cxn modelId="{A9253352-DB38-408E-A63A-DEE1E05AD833}" type="presParOf" srcId="{67C15EAE-7D70-401C-BDDE-807FBAB528D0}" destId="{FD332FF0-3BC1-403E-B3BC-3430E674F4CF}" srcOrd="0" destOrd="0" presId="urn:microsoft.com/office/officeart/2018/2/layout/IconVerticalSolidList"/>
    <dgm:cxn modelId="{227B1853-2A47-408B-BC09-4EF28091AE19}" type="presParOf" srcId="{FD332FF0-3BC1-403E-B3BC-3430E674F4CF}" destId="{21C16793-6D5F-4800-9B9A-1DC216278B06}" srcOrd="0" destOrd="0" presId="urn:microsoft.com/office/officeart/2018/2/layout/IconVerticalSolidList"/>
    <dgm:cxn modelId="{AF2845D4-A887-4E01-8F15-02C6EA3DE893}" type="presParOf" srcId="{FD332FF0-3BC1-403E-B3BC-3430E674F4CF}" destId="{10D9E0A3-F436-4224-ACAC-821ADED36627}" srcOrd="1" destOrd="0" presId="urn:microsoft.com/office/officeart/2018/2/layout/IconVerticalSolidList"/>
    <dgm:cxn modelId="{D915F679-1A3B-46F8-B6E1-7AFC9FD93CFA}" type="presParOf" srcId="{FD332FF0-3BC1-403E-B3BC-3430E674F4CF}" destId="{E0A08991-450A-48D4-9650-A79D1D8DF462}" srcOrd="2" destOrd="0" presId="urn:microsoft.com/office/officeart/2018/2/layout/IconVerticalSolidList"/>
    <dgm:cxn modelId="{6AC9EA8E-EE97-47A7-845A-164CFCF354A6}" type="presParOf" srcId="{FD332FF0-3BC1-403E-B3BC-3430E674F4CF}" destId="{E2BBD638-46F9-4C24-B56D-EE5BC16F8457}" srcOrd="3" destOrd="0" presId="urn:microsoft.com/office/officeart/2018/2/layout/IconVerticalSolidList"/>
    <dgm:cxn modelId="{FE75EAFA-1EB5-4DFD-8BCC-803E4C491D30}" type="presParOf" srcId="{67C15EAE-7D70-401C-BDDE-807FBAB528D0}" destId="{24D23CC6-5A0F-4B64-A594-1836C8580964}" srcOrd="1" destOrd="0" presId="urn:microsoft.com/office/officeart/2018/2/layout/IconVerticalSolidList"/>
    <dgm:cxn modelId="{23221858-9941-428A-B2DC-396CF878E8AF}" type="presParOf" srcId="{67C15EAE-7D70-401C-BDDE-807FBAB528D0}" destId="{1D46159D-46FF-4225-8C46-F3D27905A716}" srcOrd="2" destOrd="0" presId="urn:microsoft.com/office/officeart/2018/2/layout/IconVerticalSolidList"/>
    <dgm:cxn modelId="{B95128FF-F4F2-4A6E-A386-56B6A2B00971}" type="presParOf" srcId="{1D46159D-46FF-4225-8C46-F3D27905A716}" destId="{A8B2251C-76E4-4551-84CA-402E7AAEB5FA}" srcOrd="0" destOrd="0" presId="urn:microsoft.com/office/officeart/2018/2/layout/IconVerticalSolidList"/>
    <dgm:cxn modelId="{39066DA1-7A1C-462A-8FFF-474A8CD7DFC8}" type="presParOf" srcId="{1D46159D-46FF-4225-8C46-F3D27905A716}" destId="{38809094-BC8E-49B5-86E4-F54E7448C621}" srcOrd="1" destOrd="0" presId="urn:microsoft.com/office/officeart/2018/2/layout/IconVerticalSolidList"/>
    <dgm:cxn modelId="{D1E8E769-9529-4710-BEC4-3AC45DB2205E}" type="presParOf" srcId="{1D46159D-46FF-4225-8C46-F3D27905A716}" destId="{88606F89-AA0B-477B-959D-FB08D532FAE0}" srcOrd="2" destOrd="0" presId="urn:microsoft.com/office/officeart/2018/2/layout/IconVerticalSolidList"/>
    <dgm:cxn modelId="{BACC42DF-7284-4B70-B8C9-E6559FA32864}" type="presParOf" srcId="{1D46159D-46FF-4225-8C46-F3D27905A716}" destId="{CA5E3EB9-BAA5-4AFB-8541-5AF432DD2083}" srcOrd="3" destOrd="0" presId="urn:microsoft.com/office/officeart/2018/2/layout/IconVerticalSolidList"/>
    <dgm:cxn modelId="{D1AA87BC-DB2F-4B37-984A-FCE0C17BE2AE}" type="presParOf" srcId="{67C15EAE-7D70-401C-BDDE-807FBAB528D0}" destId="{F0A5FF6C-3499-4BA1-BFB7-63623BEB0E4F}" srcOrd="3" destOrd="0" presId="urn:microsoft.com/office/officeart/2018/2/layout/IconVerticalSolidList"/>
    <dgm:cxn modelId="{87AED023-8442-4277-898E-F4CD61BE7BD4}" type="presParOf" srcId="{67C15EAE-7D70-401C-BDDE-807FBAB528D0}" destId="{CAC92922-82E4-422F-9D0F-98ACBD9EAC13}" srcOrd="4" destOrd="0" presId="urn:microsoft.com/office/officeart/2018/2/layout/IconVerticalSolidList"/>
    <dgm:cxn modelId="{54D44CB5-BEE3-4751-A2F5-4F3493C47009}" type="presParOf" srcId="{CAC92922-82E4-422F-9D0F-98ACBD9EAC13}" destId="{201E2486-110B-4511-8AC3-8C6927865ADC}" srcOrd="0" destOrd="0" presId="urn:microsoft.com/office/officeart/2018/2/layout/IconVerticalSolidList"/>
    <dgm:cxn modelId="{9000CEF3-F3BB-4502-8FCE-B826A474888D}" type="presParOf" srcId="{CAC92922-82E4-422F-9D0F-98ACBD9EAC13}" destId="{08AD45D2-82F9-493D-91A8-6F233F30DE92}" srcOrd="1" destOrd="0" presId="urn:microsoft.com/office/officeart/2018/2/layout/IconVerticalSolidList"/>
    <dgm:cxn modelId="{19FEC7D1-2114-4BC2-B899-5300F6A08215}" type="presParOf" srcId="{CAC92922-82E4-422F-9D0F-98ACBD9EAC13}" destId="{A4C513DE-0032-4253-96FD-EF8D87547219}" srcOrd="2" destOrd="0" presId="urn:microsoft.com/office/officeart/2018/2/layout/IconVerticalSolidList"/>
    <dgm:cxn modelId="{D634E18B-0B9E-40AE-B34E-23E7BDA1448D}" type="presParOf" srcId="{CAC92922-82E4-422F-9D0F-98ACBD9EAC13}" destId="{F40ED677-588E-4AC2-A182-AD8AC4298E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DCD74-6977-4149-91E1-B6E5AAE79F09}">
      <dsp:nvSpPr>
        <dsp:cNvPr id="0" name=""/>
        <dsp:cNvSpPr/>
      </dsp:nvSpPr>
      <dsp:spPr>
        <a:xfrm>
          <a:off x="0" y="439"/>
          <a:ext cx="9613860" cy="10281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560E8-6061-4DBE-AA1E-57E4AF00F880}">
      <dsp:nvSpPr>
        <dsp:cNvPr id="0" name=""/>
        <dsp:cNvSpPr/>
      </dsp:nvSpPr>
      <dsp:spPr>
        <a:xfrm>
          <a:off x="311007" y="231767"/>
          <a:ext cx="565468" cy="565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3C573-77A1-4FED-8E71-2CC614CDC2C1}">
      <dsp:nvSpPr>
        <dsp:cNvPr id="0" name=""/>
        <dsp:cNvSpPr/>
      </dsp:nvSpPr>
      <dsp:spPr>
        <a:xfrm>
          <a:off x="1187484" y="439"/>
          <a:ext cx="4326237" cy="102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10" tIns="108810" rIns="108810" bIns="1088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Business Reason</a:t>
          </a:r>
        </a:p>
      </dsp:txBody>
      <dsp:txXfrm>
        <a:off x="1187484" y="439"/>
        <a:ext cx="4326237" cy="1028124"/>
      </dsp:txXfrm>
    </dsp:sp>
    <dsp:sp modelId="{355A00D6-6C0E-454E-A72F-4C843D57BFA3}">
      <dsp:nvSpPr>
        <dsp:cNvPr id="0" name=""/>
        <dsp:cNvSpPr/>
      </dsp:nvSpPr>
      <dsp:spPr>
        <a:xfrm>
          <a:off x="5513721" y="439"/>
          <a:ext cx="4100139" cy="102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10" tIns="108810" rIns="108810" bIns="1088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Async/await JS interop is an urgently needed high-priority feature</a:t>
          </a:r>
        </a:p>
      </dsp:txBody>
      <dsp:txXfrm>
        <a:off x="5513721" y="439"/>
        <a:ext cx="4100139" cy="1028124"/>
      </dsp:txXfrm>
    </dsp:sp>
    <dsp:sp modelId="{1FBE3BD7-A226-4591-B8D3-575C2EEC10E9}">
      <dsp:nvSpPr>
        <dsp:cNvPr id="0" name=""/>
        <dsp:cNvSpPr/>
      </dsp:nvSpPr>
      <dsp:spPr>
        <a:xfrm>
          <a:off x="0" y="1285595"/>
          <a:ext cx="9613860" cy="10281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B79A9-31CA-4DFC-99CF-73FCAC4BBBE6}">
      <dsp:nvSpPr>
        <dsp:cNvPr id="0" name=""/>
        <dsp:cNvSpPr/>
      </dsp:nvSpPr>
      <dsp:spPr>
        <a:xfrm>
          <a:off x="311007" y="1516923"/>
          <a:ext cx="565468" cy="565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A6E0C-C8DB-458D-B6A5-79E44F3C1BFE}">
      <dsp:nvSpPr>
        <dsp:cNvPr id="0" name=""/>
        <dsp:cNvSpPr/>
      </dsp:nvSpPr>
      <dsp:spPr>
        <a:xfrm>
          <a:off x="1187484" y="1285595"/>
          <a:ext cx="4326237" cy="102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10" tIns="108810" rIns="108810" bIns="1088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bg1"/>
              </a:solidFill>
            </a:rPr>
            <a:t>Design Reason</a:t>
          </a:r>
        </a:p>
      </dsp:txBody>
      <dsp:txXfrm>
        <a:off x="1187484" y="1285595"/>
        <a:ext cx="4326237" cy="1028124"/>
      </dsp:txXfrm>
    </dsp:sp>
    <dsp:sp modelId="{73F48D65-E2D8-4F54-86B7-334CB8CD91AE}">
      <dsp:nvSpPr>
        <dsp:cNvPr id="0" name=""/>
        <dsp:cNvSpPr/>
      </dsp:nvSpPr>
      <dsp:spPr>
        <a:xfrm>
          <a:off x="5513721" y="1285595"/>
          <a:ext cx="4100139" cy="102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10" tIns="108810" rIns="108810" bIns="1088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Fewer design variables makes for faster consensus</a:t>
          </a:r>
        </a:p>
      </dsp:txBody>
      <dsp:txXfrm>
        <a:off x="5513721" y="1285595"/>
        <a:ext cx="4100139" cy="1028124"/>
      </dsp:txXfrm>
    </dsp:sp>
    <dsp:sp modelId="{90CB1807-7C89-4162-86C0-CBB00BC40AFD}">
      <dsp:nvSpPr>
        <dsp:cNvPr id="0" name=""/>
        <dsp:cNvSpPr/>
      </dsp:nvSpPr>
      <dsp:spPr>
        <a:xfrm>
          <a:off x="0" y="2570751"/>
          <a:ext cx="9613860" cy="10281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76A64-861F-494C-99DF-65EA906CFE45}">
      <dsp:nvSpPr>
        <dsp:cNvPr id="0" name=""/>
        <dsp:cNvSpPr/>
      </dsp:nvSpPr>
      <dsp:spPr>
        <a:xfrm>
          <a:off x="311007" y="2802079"/>
          <a:ext cx="565468" cy="565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F25D2-BE78-4D54-B7B3-AAF8FDDA3418}">
      <dsp:nvSpPr>
        <dsp:cNvPr id="0" name=""/>
        <dsp:cNvSpPr/>
      </dsp:nvSpPr>
      <dsp:spPr>
        <a:xfrm>
          <a:off x="1187484" y="2570751"/>
          <a:ext cx="4326237" cy="102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10" tIns="108810" rIns="108810" bIns="1088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bg1"/>
              </a:solidFill>
            </a:rPr>
            <a:t>Engineering Reason</a:t>
          </a:r>
        </a:p>
      </dsp:txBody>
      <dsp:txXfrm>
        <a:off x="1187484" y="2570751"/>
        <a:ext cx="4326237" cy="1028124"/>
      </dsp:txXfrm>
    </dsp:sp>
    <dsp:sp modelId="{604A4C3B-824B-4DF5-A186-28C508CE0C48}">
      <dsp:nvSpPr>
        <dsp:cNvPr id="0" name=""/>
        <dsp:cNvSpPr/>
      </dsp:nvSpPr>
      <dsp:spPr>
        <a:xfrm>
          <a:off x="5513721" y="2570751"/>
          <a:ext cx="4100139" cy="102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10" tIns="108810" rIns="108810" bIns="1088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Engines can focus substantial effort on solely multi-stack challenges</a:t>
          </a:r>
        </a:p>
      </dsp:txBody>
      <dsp:txXfrm>
        <a:off x="5513721" y="2570751"/>
        <a:ext cx="4100139" cy="1028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16793-6D5F-4800-9B9A-1DC216278B06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9E0A3-F436-4224-ACAC-821ADED36627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BD638-46F9-4C24-B56D-EE5BC16F8457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balanced consideration of tradeoffs</a:t>
          </a:r>
        </a:p>
      </dsp:txBody>
      <dsp:txXfrm>
        <a:off x="1840447" y="680"/>
        <a:ext cx="4420652" cy="1593460"/>
      </dsp:txXfrm>
    </dsp:sp>
    <dsp:sp modelId="{A8B2251C-76E4-4551-84CA-402E7AAEB5FA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09094-BC8E-49B5-86E4-F54E7448C621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E3EB9-BAA5-4AFB-8541-5AF432DD2083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informed accounting of engineering constraints and benefits</a:t>
          </a:r>
        </a:p>
      </dsp:txBody>
      <dsp:txXfrm>
        <a:off x="1840447" y="1992507"/>
        <a:ext cx="4420652" cy="1593460"/>
      </dsp:txXfrm>
    </dsp:sp>
    <dsp:sp modelId="{201E2486-110B-4511-8AC3-8C6927865ADC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D45D2-82F9-493D-91A8-6F233F30DE92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ED677-588E-4AC2-A182-AD8AC4298EDD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More room to develop comprehensive design</a:t>
          </a:r>
        </a:p>
      </dsp:txBody>
      <dsp:txXfrm>
        <a:off x="1840447" y="3984333"/>
        <a:ext cx="4420652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5C19-E223-48D0-BF5C-8106BCD54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Two-Pronged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8B3B8-7784-4BB8-AF37-19E90C639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5551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E6F4-F854-4E68-8431-5E2FF65F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Why Better for Wasm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6F5A5E-74F0-4A0F-9A27-8C6D1AE98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912739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068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D9E0A3-F436-4224-ACAC-821ADED36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0D9E0A3-F436-4224-ACAC-821ADED366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C16793-6D5F-4800-9B9A-1DC216278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1C16793-6D5F-4800-9B9A-1DC216278B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BBD638-46F9-4C24-B56D-EE5BC16F8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E2BBD638-46F9-4C24-B56D-EE5BC16F84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09094-BC8E-49B5-86E4-F54E7448C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38809094-BC8E-49B5-86E4-F54E7448C6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B2251C-76E4-4551-84CA-402E7AAEB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A8B2251C-76E4-4551-84CA-402E7AAEB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5E3EB9-BAA5-4AFB-8541-5AF432DD2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CA5E3EB9-BAA5-4AFB-8541-5AF432DD20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AD45D2-82F9-493D-91A8-6F233F30DE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08AD45D2-82F9-493D-91A8-6F233F30DE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1E2486-110B-4511-8AC3-8C6927865A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201E2486-110B-4511-8AC3-8C6927865A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0ED677-588E-4AC2-A182-AD8AC4298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F40ED677-588E-4AC2-A182-AD8AC4298E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432723-0B25-427E-9BB5-0CB1644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Prongs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C134E-82E6-4855-AED3-62C179FFE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 API for Async/Await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04EF6-14B7-4004-940A-92321154AC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 change to </a:t>
            </a:r>
            <a:r>
              <a:rPr lang="en-US" dirty="0" err="1"/>
              <a:t>wasm</a:t>
            </a:r>
            <a:endParaRPr lang="en-US" dirty="0"/>
          </a:p>
          <a:p>
            <a:r>
              <a:rPr lang="en-US" dirty="0"/>
              <a:t>Only changes JS API</a:t>
            </a:r>
          </a:p>
          <a:p>
            <a:r>
              <a:rPr lang="en-US" dirty="0"/>
              <a:t>Solely supports interop with JS’s async/await paradigm</a:t>
            </a:r>
          </a:p>
          <a:p>
            <a:r>
              <a:rPr lang="en-US" dirty="0"/>
              <a:t>Ships first and soon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E554B6-EE9D-4B3C-8710-51EC2F533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Wasm</a:t>
            </a:r>
            <a:r>
              <a:rPr lang="en-US" dirty="0"/>
              <a:t> for First-Class Stacks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AD5AEA-1CD5-41BE-9652-29B075EE87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err="1"/>
              <a:t>wasm</a:t>
            </a:r>
            <a:endParaRPr lang="en-US" dirty="0"/>
          </a:p>
          <a:p>
            <a:r>
              <a:rPr lang="en-US" dirty="0"/>
              <a:t>No change to JS API???</a:t>
            </a:r>
          </a:p>
          <a:p>
            <a:r>
              <a:rPr lang="en-US" dirty="0"/>
              <a:t>Supports language/runtime features utilizing stacks</a:t>
            </a:r>
          </a:p>
          <a:p>
            <a:r>
              <a:rPr lang="en-US" dirty="0"/>
              <a:t>Ships second</a:t>
            </a:r>
          </a:p>
        </p:txBody>
      </p:sp>
    </p:spTree>
    <p:extLst>
      <p:ext uri="{BB962C8B-B14F-4D97-AF65-F5344CB8AC3E}">
        <p14:creationId xmlns:p14="http://schemas.microsoft.com/office/powerpoint/2010/main" val="11881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 build="p"/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71C54-63C1-4B83-8324-BBCEC579C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15D940-E187-4030-B313-FDC84AE67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3046" y="0"/>
            <a:ext cx="406895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EE0B6B-9A07-4752-9FAE-B2F7A9DF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2902" y="1286929"/>
            <a:ext cx="2216031" cy="42841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8F34-66D8-4203-B16C-14AC20248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89680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1D2E70-1824-4747-9758-56391FBF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86929"/>
            <a:ext cx="7674983" cy="42841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/>
              <a:t>Preliminary Design</a:t>
            </a:r>
          </a:p>
        </p:txBody>
      </p:sp>
    </p:spTree>
    <p:extLst>
      <p:ext uri="{BB962C8B-B14F-4D97-AF65-F5344CB8AC3E}">
        <p14:creationId xmlns:p14="http://schemas.microsoft.com/office/powerpoint/2010/main" val="22142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3D319B-0485-4440-A60B-B1A74A5A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API for Async/Await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DE94DD-A823-4D0C-973F-3BDF8DA0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Stacklet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constructor();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namespace WebAssembly {…</a:t>
            </a:r>
            <a:br>
              <a:rPr lang="en-US" dirty="0"/>
            </a:br>
            <a:r>
              <a:rPr lang="en-US" dirty="0"/>
              <a:t>	Promise&lt;Instance&gt; </a:t>
            </a:r>
            <a:r>
              <a:rPr lang="en-US" dirty="0" err="1"/>
              <a:t>instantiateAsync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		Module </a:t>
            </a:r>
            <a:r>
              <a:rPr lang="en-US" dirty="0" err="1"/>
              <a:t>moduleObject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optional object </a:t>
            </a:r>
            <a:r>
              <a:rPr lang="en-US" dirty="0" err="1"/>
              <a:t>asyncImportObject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	optional </a:t>
            </a:r>
            <a:r>
              <a:rPr lang="en-US" dirty="0" err="1"/>
              <a:t>Stacklet</a:t>
            </a:r>
            <a:r>
              <a:rPr lang="en-US" dirty="0"/>
              <a:t> </a:t>
            </a:r>
            <a:r>
              <a:rPr lang="en-US" dirty="0" err="1"/>
              <a:t>stackletObject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	optional object </a:t>
            </a:r>
            <a:r>
              <a:rPr lang="en-US" dirty="0" err="1"/>
              <a:t>syncImportObject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30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259B-A3BC-483D-BFDA-A25E092E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Imports and Exports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72B5-89C9-49AF-85C5-3ED97BA1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056867" cy="3599316"/>
          </a:xfrm>
        </p:spPr>
        <p:txBody>
          <a:bodyPr/>
          <a:lstStyle/>
          <a:p>
            <a:r>
              <a:rPr lang="en-US" dirty="0"/>
              <a:t>instance = </a:t>
            </a:r>
            <a:r>
              <a:rPr lang="en-US" dirty="0" err="1"/>
              <a:t>instantiateAsync</a:t>
            </a:r>
            <a:r>
              <a:rPr lang="en-US" dirty="0"/>
              <a:t>(module, </a:t>
            </a:r>
            <a:r>
              <a:rPr lang="en-US" dirty="0" err="1"/>
              <a:t>asyncImports</a:t>
            </a:r>
            <a:r>
              <a:rPr lang="en-US" dirty="0"/>
              <a:t>);</a:t>
            </a:r>
          </a:p>
          <a:p>
            <a:r>
              <a:rPr lang="en-US" dirty="0"/>
              <a:t>succeeds whenever instantiate(module, </a:t>
            </a:r>
            <a:r>
              <a:rPr lang="en-US" dirty="0" err="1"/>
              <a:t>asyncImports</a:t>
            </a:r>
            <a:r>
              <a:rPr lang="en-US" dirty="0"/>
              <a:t>) would</a:t>
            </a:r>
          </a:p>
          <a:p>
            <a:r>
              <a:rPr lang="en-US" dirty="0"/>
              <a:t>when an exported function of instance is called</a:t>
            </a:r>
          </a:p>
          <a:p>
            <a:pPr lvl="1"/>
            <a:r>
              <a:rPr lang="en-US" dirty="0"/>
              <a:t>it might call an (asynchronous) imported function</a:t>
            </a:r>
          </a:p>
          <a:p>
            <a:pPr lvl="1"/>
            <a:r>
              <a:rPr lang="en-US" dirty="0"/>
              <a:t>but that function can return a promise (even if its return type was i32…)</a:t>
            </a:r>
          </a:p>
          <a:p>
            <a:pPr lvl="1"/>
            <a:r>
              <a:rPr lang="en-US" dirty="0"/>
              <a:t>in which case the instance awaits the promise</a:t>
            </a:r>
            <a:br>
              <a:rPr lang="en-US" dirty="0"/>
            </a:br>
            <a:r>
              <a:rPr lang="en-US" dirty="0"/>
              <a:t>	and the exported function returns a promise</a:t>
            </a:r>
          </a:p>
        </p:txBody>
      </p:sp>
    </p:spTree>
    <p:extLst>
      <p:ext uri="{BB962C8B-B14F-4D97-AF65-F5344CB8AC3E}">
        <p14:creationId xmlns:p14="http://schemas.microsoft.com/office/powerpoint/2010/main" val="18121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551-D768-4644-8049-EE5B1261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Stacklets</a:t>
            </a:r>
            <a:r>
              <a:rPr lang="en-US" dirty="0"/>
              <a:t>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0B67-78CB-4D5F-9E0A-0203E02F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53684"/>
          </a:xfrm>
        </p:spPr>
        <p:txBody>
          <a:bodyPr/>
          <a:lstStyle/>
          <a:p>
            <a:r>
              <a:rPr lang="en-US" dirty="0"/>
              <a:t>By default, </a:t>
            </a:r>
            <a:r>
              <a:rPr lang="en-US" dirty="0" err="1"/>
              <a:t>instantiateAwait</a:t>
            </a:r>
            <a:r>
              <a:rPr lang="en-US" dirty="0"/>
              <a:t> creates a new </a:t>
            </a:r>
            <a:r>
              <a:rPr lang="en-US" dirty="0" err="1"/>
              <a:t>Stacklet</a:t>
            </a:r>
            <a:endParaRPr lang="en-US" dirty="0"/>
          </a:p>
          <a:p>
            <a:r>
              <a:rPr lang="en-US" dirty="0"/>
              <a:t>An export call first switches to the instance’s </a:t>
            </a:r>
            <a:r>
              <a:rPr lang="en-US" dirty="0" err="1"/>
              <a:t>stacklet</a:t>
            </a:r>
            <a:endParaRPr lang="en-US" dirty="0"/>
          </a:p>
          <a:p>
            <a:pPr lvl="1"/>
            <a:r>
              <a:rPr lang="en-US" dirty="0"/>
              <a:t>instance’s </a:t>
            </a:r>
            <a:r>
              <a:rPr lang="en-US" dirty="0" err="1"/>
              <a:t>stacklet</a:t>
            </a:r>
            <a:r>
              <a:rPr lang="en-US" dirty="0"/>
              <a:t> remembers the caller’s </a:t>
            </a:r>
            <a:r>
              <a:rPr lang="en-US" dirty="0" err="1"/>
              <a:t>stacklet</a:t>
            </a:r>
            <a:endParaRPr lang="en-US" dirty="0"/>
          </a:p>
          <a:p>
            <a:r>
              <a:rPr lang="en-US" dirty="0"/>
              <a:t>An asynchronous import first switches back to the caller’s </a:t>
            </a:r>
            <a:r>
              <a:rPr lang="en-US" dirty="0" err="1"/>
              <a:t>stacklet</a:t>
            </a:r>
            <a:endParaRPr lang="en-US" dirty="0"/>
          </a:p>
          <a:p>
            <a:r>
              <a:rPr lang="en-US" dirty="0"/>
              <a:t>If the call returns a promise, then export awaits the promise</a:t>
            </a:r>
          </a:p>
          <a:p>
            <a:r>
              <a:rPr lang="en-US" dirty="0"/>
              <a:t>If not, switches back to the instance’s </a:t>
            </a:r>
            <a:r>
              <a:rPr lang="en-US" dirty="0" err="1"/>
              <a:t>stacklet</a:t>
            </a:r>
            <a:endParaRPr lang="en-US" dirty="0"/>
          </a:p>
          <a:p>
            <a:pPr lvl="1"/>
            <a:r>
              <a:rPr lang="en-US" dirty="0"/>
              <a:t>Instance’s </a:t>
            </a:r>
            <a:r>
              <a:rPr lang="en-US" dirty="0" err="1"/>
              <a:t>stacklet</a:t>
            </a:r>
            <a:r>
              <a:rPr lang="en-US" dirty="0"/>
              <a:t> remembers the caller/callee’s </a:t>
            </a:r>
            <a:r>
              <a:rPr lang="en-US" dirty="0" err="1"/>
              <a:t>stacklet</a:t>
            </a:r>
            <a:endParaRPr lang="en-US" dirty="0"/>
          </a:p>
          <a:p>
            <a:r>
              <a:rPr lang="en-US" dirty="0"/>
              <a:t>Completed export call switches to caller’s </a:t>
            </a:r>
            <a:r>
              <a:rPr lang="en-US" dirty="0" err="1"/>
              <a:t>stacklet</a:t>
            </a:r>
            <a:endParaRPr lang="en-US" dirty="0"/>
          </a:p>
          <a:p>
            <a:r>
              <a:rPr lang="en-US" dirty="0"/>
              <a:t>Traps during export call switch to caller’s </a:t>
            </a:r>
            <a:r>
              <a:rPr lang="en-US" dirty="0" err="1"/>
              <a:t>stacklet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A41E-2C99-4D40-A318-2667EF50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Imports and Exports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AF01-986D-45DE-BFE0-ACED6B7B9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0954437" cy="3599316"/>
          </a:xfrm>
        </p:spPr>
        <p:txBody>
          <a:bodyPr/>
          <a:lstStyle/>
          <a:p>
            <a:r>
              <a:rPr lang="en-US" dirty="0"/>
              <a:t>instance = </a:t>
            </a:r>
            <a:r>
              <a:rPr lang="en-US" dirty="0" err="1"/>
              <a:t>instantiateAsync</a:t>
            </a:r>
            <a:r>
              <a:rPr lang="en-US" dirty="0"/>
              <a:t>(module, </a:t>
            </a:r>
            <a:r>
              <a:rPr lang="en-US" dirty="0" err="1"/>
              <a:t>asyncImps</a:t>
            </a:r>
            <a:r>
              <a:rPr lang="en-US" dirty="0"/>
              <a:t>, </a:t>
            </a:r>
            <a:r>
              <a:rPr lang="en-US" dirty="0" err="1"/>
              <a:t>stacklet</a:t>
            </a:r>
            <a:r>
              <a:rPr lang="en-US" dirty="0"/>
              <a:t>, </a:t>
            </a:r>
            <a:r>
              <a:rPr lang="en-US" dirty="0" err="1"/>
              <a:t>syncImps</a:t>
            </a:r>
            <a:r>
              <a:rPr lang="en-US" dirty="0"/>
              <a:t>);</a:t>
            </a:r>
          </a:p>
          <a:p>
            <a:r>
              <a:rPr lang="en-US" dirty="0"/>
              <a:t>succeeds when </a:t>
            </a:r>
            <a:r>
              <a:rPr lang="en-US" dirty="0" err="1"/>
              <a:t>syncImps</a:t>
            </a:r>
            <a:r>
              <a:rPr lang="en-US" dirty="0"/>
              <a:t> are all exports of async modules w/ same </a:t>
            </a:r>
            <a:r>
              <a:rPr lang="en-US" dirty="0" err="1"/>
              <a:t>stacklet</a:t>
            </a:r>
            <a:endParaRPr lang="en-US" dirty="0"/>
          </a:p>
          <a:p>
            <a:r>
              <a:rPr lang="en-US" dirty="0"/>
              <a:t>calls to imports taken from </a:t>
            </a:r>
            <a:r>
              <a:rPr lang="en-US" dirty="0" err="1"/>
              <a:t>syncImp</a:t>
            </a:r>
            <a:r>
              <a:rPr lang="en-US" dirty="0"/>
              <a:t> do not stack switch</a:t>
            </a:r>
          </a:p>
          <a:p>
            <a:endParaRPr lang="en-US" dirty="0"/>
          </a:p>
          <a:p>
            <a:r>
              <a:rPr lang="en-US" dirty="0"/>
              <a:t>particularly useful for lazy module loading</a:t>
            </a:r>
          </a:p>
        </p:txBody>
      </p:sp>
    </p:spTree>
    <p:extLst>
      <p:ext uri="{BB962C8B-B14F-4D97-AF65-F5344CB8AC3E}">
        <p14:creationId xmlns:p14="http://schemas.microsoft.com/office/powerpoint/2010/main" val="244221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71C54-63C1-4B83-8324-BBCEC579C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15D940-E187-4030-B313-FDC84AE67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3046" y="0"/>
            <a:ext cx="406895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EE0B6B-9A07-4752-9FAE-B2F7A9DF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2902" y="1286929"/>
            <a:ext cx="2216031" cy="42841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8F34-66D8-4203-B16C-14AC20248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89680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1D2E70-1824-4747-9758-56391FBF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86929"/>
            <a:ext cx="7674983" cy="42841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45465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F228-A024-4819-8C40-B510EF69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JS API First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1056A3-8480-483E-B8BC-89B99436C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363314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0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C560E8-6061-4DBE-AA1E-57E4AF00F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1C560E8-6061-4DBE-AA1E-57E4AF00F8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DDCD74-6977-4149-91E1-B6E5AAE79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A6DDCD74-6977-4149-91E1-B6E5AAE79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33C573-77A1-4FED-8E71-2CC614CDC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EF33C573-77A1-4FED-8E71-2CC614CDC2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5A00D6-6C0E-454E-A72F-4C843D57B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355A00D6-6C0E-454E-A72F-4C843D57BF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7B79A9-31CA-4DFC-99CF-73FCAC4BB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167B79A9-31CA-4DFC-99CF-73FCAC4BBB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BE3BD7-A226-4591-B8D3-575C2EEC1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1FBE3BD7-A226-4591-B8D3-575C2EEC10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4A6E0C-C8DB-458D-B6A5-79E44F3C1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D4A6E0C-C8DB-458D-B6A5-79E44F3C1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F48D65-E2D8-4F54-86B7-334CB8CD9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73F48D65-E2D8-4F54-86B7-334CB8CD9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CB1807-7C89-4162-86C0-CBB00BC40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90CB1807-7C89-4162-86C0-CBB00BC40A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F76A64-861F-494C-99DF-65EA906CF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14F76A64-861F-494C-99DF-65EA906CFE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FF25D2-BE78-4D54-B7B3-AAF8FDDA3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D0FF25D2-BE78-4D54-B7B3-AAF8FDDA34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4A4C3B-824B-4DF5-A186-28C508CE0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604A4C3B-824B-4DF5-A186-28C508CE0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98</TotalTime>
  <Words>370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Two-Pronged Plan</vt:lpstr>
      <vt:lpstr>The Two Prongs</vt:lpstr>
      <vt:lpstr>Preliminary Design</vt:lpstr>
      <vt:lpstr>JS API for Async/Await</vt:lpstr>
      <vt:lpstr>Async Imports and Exports</vt:lpstr>
      <vt:lpstr>Stacklets and Implementation</vt:lpstr>
      <vt:lpstr>Synchronous Imports and Exports</vt:lpstr>
      <vt:lpstr>Motivation</vt:lpstr>
      <vt:lpstr>Why JS API First</vt:lpstr>
      <vt:lpstr>Why Better for Wasm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Two-Tiered Plan</dc:title>
  <dc:creator>Ross Tate</dc:creator>
  <cp:lastModifiedBy>Ross Tate</cp:lastModifiedBy>
  <cp:revision>19</cp:revision>
  <dcterms:created xsi:type="dcterms:W3CDTF">2021-05-03T03:35:40Z</dcterms:created>
  <dcterms:modified xsi:type="dcterms:W3CDTF">2021-05-03T15:58:21Z</dcterms:modified>
</cp:coreProperties>
</file>