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340" r:id="rId4"/>
    <p:sldId id="341" r:id="rId5"/>
    <p:sldId id="342" r:id="rId6"/>
    <p:sldId id="34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56C2-8B73-4DAE-82E8-D257A1313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Superfluous Casts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68430-83B4-4007-A659-9961C7904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30258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5CB5-EDEC-4D68-9B3C-EF7C01D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(Non-Standard)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1909-8D50-4FFD-B19A-846C05F0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Superfluous cast</a:t>
            </a:r>
          </a:p>
          <a:p>
            <a:pPr lvl="1"/>
            <a:r>
              <a:rPr lang="en-US" sz="3200" dirty="0"/>
              <a:t>A cast that will never fail (but for reasons the type system cannot capture)</a:t>
            </a:r>
          </a:p>
        </p:txBody>
      </p:sp>
    </p:spTree>
    <p:extLst>
      <p:ext uri="{BB962C8B-B14F-4D97-AF65-F5344CB8AC3E}">
        <p14:creationId xmlns:p14="http://schemas.microsoft.com/office/powerpoint/2010/main" val="390217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7AFE-03D6-4B57-BE64-463AE194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(Non-Standard)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6309-6A12-4A20-BC57-3DBF7D57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6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Foo[]</a:t>
            </a:r>
          </a:p>
          <a:p>
            <a:pPr lvl="1"/>
            <a:r>
              <a:rPr lang="en-US" sz="3400" dirty="0"/>
              <a:t>“safe”: loads return </a:t>
            </a:r>
            <a:r>
              <a:rPr lang="en-US" sz="3400" dirty="0" err="1"/>
              <a:t>Foos</a:t>
            </a:r>
            <a:endParaRPr lang="en-US" sz="3400" dirty="0"/>
          </a:p>
          <a:p>
            <a:pPr lvl="1"/>
            <a:r>
              <a:rPr lang="en-US" sz="3400" dirty="0"/>
              <a:t>“live”: stores of </a:t>
            </a:r>
            <a:r>
              <a:rPr lang="en-US" sz="3400" dirty="0" err="1"/>
              <a:t>Foos</a:t>
            </a:r>
            <a:r>
              <a:rPr lang="en-US" sz="3400" dirty="0"/>
              <a:t> succeed</a:t>
            </a:r>
          </a:p>
          <a:p>
            <a:pPr lvl="1"/>
            <a:r>
              <a:rPr lang="en-US" sz="3400" dirty="0"/>
              <a:t>“reified”: has </a:t>
            </a:r>
            <a:r>
              <a:rPr lang="en-US" sz="3400" dirty="0" err="1"/>
              <a:t>rtt</a:t>
            </a:r>
            <a:r>
              <a:rPr lang="en-US" sz="3400" dirty="0"/>
              <a:t> of type argument</a:t>
            </a:r>
          </a:p>
          <a:p>
            <a:pPr lvl="1"/>
            <a:r>
              <a:rPr lang="en-US" sz="3400" dirty="0"/>
              <a:t>“covariant”: is also an Object[]</a:t>
            </a:r>
          </a:p>
        </p:txBody>
      </p:sp>
    </p:spTree>
    <p:extLst>
      <p:ext uri="{BB962C8B-B14F-4D97-AF65-F5344CB8AC3E}">
        <p14:creationId xmlns:p14="http://schemas.microsoft.com/office/powerpoint/2010/main" val="200286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72D5-8C5B-48E3-A301-5329EEC6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(Any of Them)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40EC-521D-4EAE-AF81-37F44746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Cannot guarantee safety of reference arrays</a:t>
            </a:r>
          </a:p>
          <a:p>
            <a:r>
              <a:rPr lang="en-US" sz="3200" dirty="0"/>
              <a:t>Loads from reference arrays must be cast</a:t>
            </a:r>
          </a:p>
        </p:txBody>
      </p:sp>
    </p:spTree>
    <p:extLst>
      <p:ext uri="{BB962C8B-B14F-4D97-AF65-F5344CB8AC3E}">
        <p14:creationId xmlns:p14="http://schemas.microsoft.com/office/powerpoint/2010/main" val="35080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B1A4-0F06-49CA-9D71-C02F0F89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Superfluous Casts?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00127-EEA3-4557-8EA4-A530D68787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static class Super { final int x; }</a:t>
            </a:r>
          </a:p>
          <a:p>
            <a:pPr marL="0" indent="0">
              <a:buNone/>
            </a:pPr>
            <a:r>
              <a:rPr lang="en-US" sz="2000" dirty="0"/>
              <a:t>public static int sum(Super[] supers) {</a:t>
            </a:r>
          </a:p>
          <a:p>
            <a:pPr marL="0" indent="0">
              <a:buNone/>
            </a:pPr>
            <a:r>
              <a:rPr lang="en-US" sz="2000" dirty="0"/>
              <a:t>    int sum = 0;</a:t>
            </a:r>
          </a:p>
          <a:p>
            <a:pPr marL="0" indent="0">
              <a:buNone/>
            </a:pPr>
            <a:r>
              <a:rPr lang="en-US" sz="2000" dirty="0"/>
              <a:t>    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max;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>
              <a:buNone/>
            </a:pPr>
            <a:r>
              <a:rPr lang="en-US" sz="2000" dirty="0"/>
              <a:t>        sum += supers[</a:t>
            </a:r>
            <a:r>
              <a:rPr lang="en-US" sz="2000" dirty="0" err="1"/>
              <a:t>i</a:t>
            </a:r>
            <a:r>
              <a:rPr lang="en-US" sz="2000" dirty="0"/>
              <a:t> % 1000].x;</a:t>
            </a:r>
          </a:p>
          <a:p>
            <a:pPr marL="0" indent="0">
              <a:buNone/>
            </a:pPr>
            <a:r>
              <a:rPr lang="en-US" sz="2000" dirty="0"/>
              <a:t>    return sum;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42A336-B0D6-481A-9667-87EC064E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95438"/>
          </a:xfrm>
        </p:spPr>
        <p:txBody>
          <a:bodyPr>
            <a:normAutofit/>
          </a:bodyPr>
          <a:lstStyle/>
          <a:p>
            <a:r>
              <a:rPr lang="en-US" sz="2400" dirty="0"/>
              <a:t>Java array access (#120):</a:t>
            </a:r>
          </a:p>
          <a:p>
            <a:pPr lvl="1"/>
            <a:r>
              <a:rPr lang="en-US" sz="2000" dirty="0"/>
              <a:t>26% overhead when Super is final</a:t>
            </a:r>
          </a:p>
          <a:p>
            <a:pPr lvl="1"/>
            <a:r>
              <a:rPr lang="en-US" sz="2000" dirty="0"/>
              <a:t>48% overhead otherwise</a:t>
            </a:r>
          </a:p>
          <a:p>
            <a:r>
              <a:rPr lang="en-US" sz="2200" dirty="0"/>
              <a:t>Java array sort by int field (#139):</a:t>
            </a:r>
          </a:p>
          <a:p>
            <a:pPr lvl="1"/>
            <a:r>
              <a:rPr lang="en-US" sz="2000" dirty="0"/>
              <a:t>6% overhead when Super is final</a:t>
            </a:r>
          </a:p>
          <a:p>
            <a:pPr lvl="1"/>
            <a:r>
              <a:rPr lang="en-US" sz="2000" dirty="0"/>
              <a:t>12% overhead otherwise</a:t>
            </a:r>
          </a:p>
          <a:p>
            <a:r>
              <a:rPr lang="en-US" sz="2200" dirty="0"/>
              <a:t>Other operations:</a:t>
            </a:r>
          </a:p>
          <a:p>
            <a:pPr lvl="1"/>
            <a:r>
              <a:rPr lang="en-US" sz="1800" dirty="0"/>
              <a:t>Unknown overhead</a:t>
            </a:r>
          </a:p>
        </p:txBody>
      </p:sp>
    </p:spTree>
    <p:extLst>
      <p:ext uri="{BB962C8B-B14F-4D97-AF65-F5344CB8AC3E}">
        <p14:creationId xmlns:p14="http://schemas.microsoft.com/office/powerpoint/2010/main" val="375325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4070E8-8FCF-4D93-8E2D-E812A8A9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5D1E34-A0B2-4073-956C-DD2872D0E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53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214</TotalTime>
  <Words>183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Superfluous Casts</vt:lpstr>
      <vt:lpstr>(Non-Standard) Terminology</vt:lpstr>
      <vt:lpstr>(Non-Standard) Terminology</vt:lpstr>
      <vt:lpstr>MVP (Any of Them)</vt:lpstr>
      <vt:lpstr>Cost of Superfluous Casts?</vt:lpstr>
      <vt:lpstr>Discuss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Superfluous Casts</dc:title>
  <dc:creator>Ross Tate</dc:creator>
  <cp:lastModifiedBy>Ross Tate</cp:lastModifiedBy>
  <cp:revision>22</cp:revision>
  <dcterms:created xsi:type="dcterms:W3CDTF">2020-10-05T17:17:00Z</dcterms:created>
  <dcterms:modified xsi:type="dcterms:W3CDTF">2020-10-06T14:21:08Z</dcterms:modified>
</cp:coreProperties>
</file>